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2" r:id="rId5"/>
    <p:sldId id="264" r:id="rId6"/>
    <p:sldId id="261" r:id="rId7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2"/>
    <p:restoredTop sz="94880"/>
  </p:normalViewPr>
  <p:slideViewPr>
    <p:cSldViewPr>
      <p:cViewPr varScale="1">
        <p:scale>
          <a:sx n="102" d="100"/>
          <a:sy n="102" d="100"/>
        </p:scale>
        <p:origin x="100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1C74-90F3-F545-8550-0406B1D6A46A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D566B-5B4A-3346-9D2C-405F4EF89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80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mettre à jour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D566B-5B4A-3346-9D2C-405F4EF89D7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15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3175" y="0"/>
            <a:ext cx="1218565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5364480" y="1122363"/>
            <a:ext cx="6685280" cy="238760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5364480" y="3602038"/>
            <a:ext cx="6685280" cy="165576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28/10/2024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28/10/2024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111885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2174240" y="548005"/>
            <a:ext cx="9017000" cy="1325563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3C1052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2174240" y="2141537"/>
            <a:ext cx="90170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3C1052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3C1052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3C1052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3C1052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3C1052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576262" y="991993"/>
            <a:ext cx="363028" cy="410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3474720" y="1399857"/>
            <a:ext cx="8270240" cy="2002155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474720" y="3429000"/>
            <a:ext cx="8270240" cy="86645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28/10/2024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28/10/2024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28/10/2024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28/10/2024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28/10/2024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28/10/2024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E7EC1F-9BED-B240-AF49-F98813952C30}" type="datetimeFigureOut">
              <a:rPr lang="fr-FR"/>
              <a:t>28/10/2024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pload.wikimedia.org/wikipedia/commons/9/96/Liste_des_distributions_Linux.sv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Introduction à Linux</a:t>
            </a:r>
            <a:endParaRPr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Qu’est ce que Linux?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2174240" y="548005"/>
            <a:ext cx="9522460" cy="1325563"/>
          </a:xfrm>
        </p:spPr>
        <p:txBody>
          <a:bodyPr/>
          <a:lstStyle/>
          <a:p>
            <a:pPr>
              <a:defRPr/>
            </a:pPr>
            <a:r>
              <a:rPr lang="fr-FR" dirty="0"/>
              <a:t>Qu’est ce que Linux? </a:t>
            </a:r>
            <a:endParaRPr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  <a:defRPr/>
            </a:pPr>
            <a:endParaRPr lang="fr-FR" sz="2400" b="1" dirty="0"/>
          </a:p>
          <a:p>
            <a:pPr>
              <a:lnSpc>
                <a:spcPct val="200000"/>
              </a:lnSpc>
              <a:defRPr/>
            </a:pPr>
            <a:r>
              <a:rPr lang="fr-FR" sz="1800" dirty="0">
                <a:latin typeface="Arial"/>
                <a:cs typeface="Arial"/>
              </a:rPr>
              <a:t>Linux est un Kernel développer par Linus Torvald à partir de </a:t>
            </a:r>
            <a:r>
              <a:rPr lang="fr-FR" sz="1800" dirty="0" err="1">
                <a:latin typeface="Arial"/>
                <a:cs typeface="Arial"/>
              </a:rPr>
              <a:t>Minix</a:t>
            </a:r>
            <a:r>
              <a:rPr lang="fr-FR" sz="1800" dirty="0">
                <a:latin typeface="Arial"/>
                <a:cs typeface="Arial"/>
              </a:rPr>
              <a:t> en 1991</a:t>
            </a:r>
          </a:p>
          <a:p>
            <a:pPr>
              <a:lnSpc>
                <a:spcPct val="200000"/>
              </a:lnSpc>
              <a:defRPr/>
            </a:pPr>
            <a:r>
              <a:rPr lang="fr-FR" sz="1800" dirty="0"/>
              <a:t>Linux est un système d’exploitation libre et Open Source</a:t>
            </a:r>
          </a:p>
          <a:p>
            <a:pPr>
              <a:lnSpc>
                <a:spcPct val="200000"/>
              </a:lnSpc>
              <a:defRPr/>
            </a:pPr>
            <a:r>
              <a:rPr lang="fr-FR" sz="1800" dirty="0"/>
              <a:t>Présence sur le marché</a:t>
            </a:r>
          </a:p>
          <a:p>
            <a:pPr lvl="1">
              <a:lnSpc>
                <a:spcPct val="200000"/>
              </a:lnSpc>
              <a:defRPr/>
            </a:pPr>
            <a:r>
              <a:rPr lang="fr-FR" dirty="0"/>
              <a:t>Serveur</a:t>
            </a:r>
          </a:p>
          <a:p>
            <a:pPr lvl="1">
              <a:lnSpc>
                <a:spcPct val="200000"/>
              </a:lnSpc>
              <a:defRPr/>
            </a:pPr>
            <a:r>
              <a:rPr lang="fr-FR" dirty="0"/>
              <a:t>Bureautique</a:t>
            </a:r>
          </a:p>
          <a:p>
            <a:pPr lvl="1">
              <a:lnSpc>
                <a:spcPct val="200000"/>
              </a:lnSpc>
              <a:defRPr/>
            </a:pPr>
            <a:r>
              <a:rPr lang="fr-FR" dirty="0"/>
              <a:t>Smartphone</a:t>
            </a:r>
          </a:p>
          <a:p>
            <a:pPr lvl="1">
              <a:lnSpc>
                <a:spcPct val="200000"/>
              </a:lnSpc>
              <a:defRPr/>
            </a:pPr>
            <a:r>
              <a:rPr lang="fr-FR" dirty="0"/>
              <a:t>Systèmes embarqués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7F574-4D24-BD6A-C713-FB7324E7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Oh boulot !!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8EAE0B-5B02-2EBD-E728-7200801A0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TP 101 et 102 Histoire de Linux et Unix</a:t>
            </a:r>
          </a:p>
          <a:p>
            <a:r>
              <a:rPr lang="fr-FR" dirty="0"/>
              <a:t>SVG Distributions Linux à travers le temps =&gt; </a:t>
            </a:r>
            <a:r>
              <a:rPr lang="fr-FR" dirty="0">
                <a:hlinkClick r:id="rId2"/>
              </a:rPr>
              <a:t>Commons Wikimédia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475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FAB69-CC28-1CD0-2084-EF3CC238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Linux est votre ami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8B7B2C-1D00-9201-8560-7B5AA3FC7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Modifiable</a:t>
            </a:r>
          </a:p>
          <a:p>
            <a:r>
              <a:rPr lang="fr-FR" dirty="0"/>
              <a:t>Partageable</a:t>
            </a:r>
          </a:p>
          <a:p>
            <a:r>
              <a:rPr lang="fr-FR" dirty="0" err="1"/>
              <a:t>Bidouillable</a:t>
            </a:r>
            <a:endParaRPr lang="fr-FR" dirty="0"/>
          </a:p>
          <a:p>
            <a:r>
              <a:rPr lang="fr-FR" dirty="0"/>
              <a:t>Adaptable</a:t>
            </a:r>
          </a:p>
          <a:p>
            <a:r>
              <a:rPr lang="fr-FR" dirty="0"/>
              <a:t>Ludique</a:t>
            </a:r>
          </a:p>
          <a:p>
            <a:r>
              <a:rPr lang="fr-FR" dirty="0"/>
              <a:t>Simple </a:t>
            </a:r>
          </a:p>
          <a:p>
            <a:r>
              <a:rPr lang="fr-FR" dirty="0"/>
              <a:t>Répandu</a:t>
            </a:r>
          </a:p>
        </p:txBody>
      </p:sp>
    </p:spTree>
    <p:extLst>
      <p:ext uri="{BB962C8B-B14F-4D97-AF65-F5344CB8AC3E}">
        <p14:creationId xmlns:p14="http://schemas.microsoft.com/office/powerpoint/2010/main" val="104588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D186F-3706-F174-A10A-8E80B55E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08DEE-9B23-21B3-9381-552A42655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sz="2400" dirty="0"/>
              <a:t>D’où vient Linux?</a:t>
            </a:r>
          </a:p>
          <a:p>
            <a:r>
              <a:rPr lang="fr-FR" sz="2400" dirty="0"/>
              <a:t>Qu’est-ce qu’une distribution? Les distributions majeures actuelles</a:t>
            </a:r>
          </a:p>
          <a:p>
            <a:r>
              <a:rPr lang="fr-FR" sz="2400" dirty="0"/>
              <a:t>Pourquoi utiliser et apprendre Linux?</a:t>
            </a:r>
          </a:p>
        </p:txBody>
      </p:sp>
    </p:spTree>
    <p:extLst>
      <p:ext uri="{BB962C8B-B14F-4D97-AF65-F5344CB8AC3E}">
        <p14:creationId xmlns:p14="http://schemas.microsoft.com/office/powerpoint/2010/main" val="201993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 bwMode="auto">
          <a:xfrm>
            <a:off x="1532506" y="3429000"/>
            <a:ext cx="28027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600" b="1">
                <a:solidFill>
                  <a:srgbClr val="FFD301"/>
                </a:solidFill>
                <a:latin typeface="Arial"/>
                <a:cs typeface="Arial"/>
              </a:rPr>
              <a:t>🤔</a:t>
            </a:r>
            <a:endParaRPr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532506" y="3820248"/>
            <a:ext cx="8270240" cy="20021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sz="4400" b="1"/>
              <a:t>Avez-vous des questions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3021</TotalTime>
  <Words>107</Words>
  <Application>Microsoft Macintosh PowerPoint</Application>
  <DocSecurity>0</DocSecurity>
  <PresentationFormat>Grand écran</PresentationFormat>
  <Paragraphs>34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Thème Office</vt:lpstr>
      <vt:lpstr>Introduction à Linux</vt:lpstr>
      <vt:lpstr>Qu’est ce que Linux? </vt:lpstr>
      <vt:lpstr>Oh boulot !!</vt:lpstr>
      <vt:lpstr>Linux est votre ami</vt:lpstr>
      <vt:lpstr>Conclusion</vt:lpstr>
      <vt:lpstr>Avez-vous des questions 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un titre</dc:title>
  <dc:subject/>
  <dc:creator>Romain Marchand</dc:creator>
  <cp:keywords/>
  <dc:description/>
  <cp:lastModifiedBy>Micheline EKOUE</cp:lastModifiedBy>
  <cp:revision>11</cp:revision>
  <dcterms:created xsi:type="dcterms:W3CDTF">2020-06-22T12:12:18Z</dcterms:created>
  <dcterms:modified xsi:type="dcterms:W3CDTF">2024-10-28T16:15:40Z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0x0101003765B812A0DDF049A757685303300B56</vt:lpwstr>
  </property>
</Properties>
</file>