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4" r:id="rId5"/>
    <p:sldId id="259" r:id="rId6"/>
    <p:sldId id="260" r:id="rId7"/>
    <p:sldId id="261" r:id="rId8"/>
    <p:sldId id="275" r:id="rId9"/>
    <p:sldId id="266" r:id="rId10"/>
    <p:sldId id="267" r:id="rId11"/>
    <p:sldId id="268" r:id="rId12"/>
    <p:sldId id="269" r:id="rId13"/>
    <p:sldId id="270" r:id="rId14"/>
    <p:sldId id="265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6772B-5BDB-4D75-9200-F2F09445D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898FC8-02A1-469E-990E-D92C14B34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46D95C-0E4C-42C4-B952-FAB7EC11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8F4-D88D-49DB-96B7-1D29F172011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35262F-1CE9-47DA-B1AE-4A123F6F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4BBF69-ECDB-46BD-B505-75959BFD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AF31-BC05-4B61-A1B9-BC014B88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8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61780-B89A-456F-AB31-760D9E1C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FF119A-F576-4CA1-8D0E-E54DC924E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CB11F4-3310-4D57-9B62-4628054C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8F4-D88D-49DB-96B7-1D29F172011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51949-03D8-48C8-85DA-3D5F6AF8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142D6E-ADC1-4D69-B329-C1F624E0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AF31-BC05-4B61-A1B9-BC014B88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B14FD8-E529-4FDE-89E3-413975230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9FEE76-8D28-4B61-8D2C-B0B28332D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CD055D-4AC5-4A2D-9BA4-C8D47EDC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8F4-D88D-49DB-96B7-1D29F172011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ECAF3B-4933-40F8-91A8-D9FF146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81938-F38E-4A06-B4E0-CA555ED2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AF31-BC05-4B61-A1B9-BC014B88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1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5E9C9-D1B9-4277-AD3B-A2CE205B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EE1BF3-0828-4D33-9F07-2503971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05F18F-1333-4AA1-AABC-8FC69C2D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8F4-D88D-49DB-96B7-1D29F172011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3572ED-6FDF-4CF8-B6F2-25D47333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C1D366-4070-4631-BF4F-62E61A6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AF31-BC05-4B61-A1B9-BC014B88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C265A-8C1E-4CD4-9FCB-8571B326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5EA067-E37A-4BA0-B11F-02E144FC4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94E395-B7BF-4C03-A72C-66867E34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8F4-D88D-49DB-96B7-1D29F172011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327F1E-8382-4C72-8801-95C3C43B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EAECF4-B1BC-48B6-800B-9FB666AF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AF31-BC05-4B61-A1B9-BC014B88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100DB-1674-40DB-94CA-476156E9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1C6D1A-3D58-4740-A15F-E27722159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F111E1-034C-43FA-BC9A-AB7FC554F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E70D45-3D7C-47F2-8D44-B54D88F1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8F4-D88D-49DB-96B7-1D29F172011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2A3EA2-9B1F-42C2-B28A-CFE2B7D5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40B858-FC0B-40C3-9509-25A23983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AF31-BC05-4B61-A1B9-BC014B88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62C59-3163-45A5-B5DC-82122D50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8D952D-BD01-48F6-96AC-4339E8F75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052F18-4388-415A-9ADC-D89EA4BC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DFF9F1-2885-4489-B8EB-6B5BADBEE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8758CD7-92A3-4386-BBDF-DA2525DF3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7D70687-7AE2-44D6-8BBF-644A1BBF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8F4-D88D-49DB-96B7-1D29F172011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67EB79A-E795-44F6-B5E0-60AF4C50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9AA7B5E-9CC0-450E-8D18-A1D3D34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AF31-BC05-4B61-A1B9-BC014B88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E524E7-4DD3-48B0-B6BA-7191D252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BF1786-A056-4EA1-BEEA-BB18ADB0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8F4-D88D-49DB-96B7-1D29F172011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7ABEED-A052-4EAF-9BED-19491B4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BB6A2A-20CA-44A4-9A41-A8A5717B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AF31-BC05-4B61-A1B9-BC014B88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7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3B093B9-BA07-4A65-BBBB-BDE7B1DE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8F4-D88D-49DB-96B7-1D29F172011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1D4216-4E06-41C8-900F-E5291FDF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720A85-803F-4D8C-80B5-A570600B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AF31-BC05-4B61-A1B9-BC014B88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43BA6-C2C4-468B-8438-DBA28764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57E5D-1DDB-4B52-B71E-EE8F74CE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934D8A-509D-47A8-9F23-93DABD332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FC4E9C-1D1E-485F-BB28-205A47B3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8F4-D88D-49DB-96B7-1D29F172011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36991A-82F6-4089-80B6-92D8BACA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9A8487-F899-4CC5-9123-908E8BBB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AF31-BC05-4B61-A1B9-BC014B88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53863-187E-466C-B9F9-A9CF70E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85338E0-656D-4DD2-AE23-B35AAC27C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FC2E69-5003-409C-B37A-EBE0AE2F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5EF832-8B2A-4DBB-AB9F-28E7DB18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58F4-D88D-49DB-96B7-1D29F172011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EE064F-2D06-435C-B5CF-BB738B3C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B7A29-DE58-4A14-95EF-51A228A8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AF31-BC05-4B61-A1B9-BC014B88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121547D-979F-4569-92A4-5C4D845B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27B892-66F8-45E4-9F92-78C4EFCC4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2A1D9B-588F-45C7-980B-769F0B89E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358F4-D88D-49DB-96B7-1D29F172011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457654-DEC7-4854-B386-FFE311F75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932573-A018-412C-9014-D37265949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AF31-BC05-4B61-A1B9-BC014B88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3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90CAA8A-3F36-4EF2-A55D-FF640D96B501}"/>
              </a:ext>
            </a:extLst>
          </p:cNvPr>
          <p:cNvSpPr/>
          <p:nvPr/>
        </p:nvSpPr>
        <p:spPr>
          <a:xfrm>
            <a:off x="4004854" y="2107746"/>
            <a:ext cx="3989614" cy="2281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Customer Portal</a:t>
            </a:r>
          </a:p>
        </p:txBody>
      </p:sp>
    </p:spTree>
    <p:extLst>
      <p:ext uri="{BB962C8B-B14F-4D97-AF65-F5344CB8AC3E}">
        <p14:creationId xmlns:p14="http://schemas.microsoft.com/office/powerpoint/2010/main" val="317861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0E10F-9D27-43AB-A5E8-09846ECF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031811-A942-477F-BF69-BFAEFED5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BCB678-B0DC-40B6-9E18-C4072C85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12"/>
            <a:ext cx="12192000" cy="6755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F88A2BF-B887-4171-8040-D377E663F757}"/>
              </a:ext>
            </a:extLst>
          </p:cNvPr>
          <p:cNvSpPr/>
          <p:nvPr/>
        </p:nvSpPr>
        <p:spPr>
          <a:xfrm>
            <a:off x="330925" y="4241075"/>
            <a:ext cx="1584961" cy="19358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29111CB-664E-4D8C-95BF-B33971932069}"/>
              </a:ext>
            </a:extLst>
          </p:cNvPr>
          <p:cNvSpPr/>
          <p:nvPr/>
        </p:nvSpPr>
        <p:spPr>
          <a:xfrm>
            <a:off x="7705998" y="1754775"/>
            <a:ext cx="4066902" cy="3348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Navigation -&gt; Site Configuration -&gt; Configuration Settings</a:t>
            </a:r>
          </a:p>
        </p:txBody>
      </p:sp>
    </p:spTree>
    <p:extLst>
      <p:ext uri="{BB962C8B-B14F-4D97-AF65-F5344CB8AC3E}">
        <p14:creationId xmlns:p14="http://schemas.microsoft.com/office/powerpoint/2010/main" val="193671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86DF39-805A-49EA-A8C8-43040536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96"/>
            <a:ext cx="12192000" cy="67950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247DF3D-9F10-4FA9-BDA5-745193BB7860}"/>
              </a:ext>
            </a:extLst>
          </p:cNvPr>
          <p:cNvSpPr/>
          <p:nvPr/>
        </p:nvSpPr>
        <p:spPr>
          <a:xfrm>
            <a:off x="3709851" y="1898469"/>
            <a:ext cx="4911635" cy="30915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95A9FC-3488-45A6-B214-F0021558FD47}"/>
              </a:ext>
            </a:extLst>
          </p:cNvPr>
          <p:cNvSpPr/>
          <p:nvPr/>
        </p:nvSpPr>
        <p:spPr>
          <a:xfrm>
            <a:off x="9083040" y="1754776"/>
            <a:ext cx="2689860" cy="107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Select all and search</a:t>
            </a:r>
          </a:p>
        </p:txBody>
      </p:sp>
    </p:spTree>
    <p:extLst>
      <p:ext uri="{BB962C8B-B14F-4D97-AF65-F5344CB8AC3E}">
        <p14:creationId xmlns:p14="http://schemas.microsoft.com/office/powerpoint/2010/main" val="281235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86DF39-805A-49EA-A8C8-43040536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96"/>
            <a:ext cx="12192000" cy="67950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247DF3D-9F10-4FA9-BDA5-745193BB7860}"/>
              </a:ext>
            </a:extLst>
          </p:cNvPr>
          <p:cNvSpPr/>
          <p:nvPr/>
        </p:nvSpPr>
        <p:spPr>
          <a:xfrm>
            <a:off x="3709851" y="1898469"/>
            <a:ext cx="4911635" cy="30915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95A9FC-3488-45A6-B214-F0021558FD47}"/>
              </a:ext>
            </a:extLst>
          </p:cNvPr>
          <p:cNvSpPr/>
          <p:nvPr/>
        </p:nvSpPr>
        <p:spPr>
          <a:xfrm>
            <a:off x="9083040" y="1754776"/>
            <a:ext cx="2689860" cy="107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Select all and search</a:t>
            </a:r>
          </a:p>
        </p:txBody>
      </p:sp>
    </p:spTree>
    <p:extLst>
      <p:ext uri="{BB962C8B-B14F-4D97-AF65-F5344CB8AC3E}">
        <p14:creationId xmlns:p14="http://schemas.microsoft.com/office/powerpoint/2010/main" val="207637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5C8EE8F-12AF-479E-8B26-87EDC639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7"/>
            <a:ext cx="12192000" cy="6840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247DF3D-9F10-4FA9-BDA5-745193BB7860}"/>
              </a:ext>
            </a:extLst>
          </p:cNvPr>
          <p:cNvSpPr/>
          <p:nvPr/>
        </p:nvSpPr>
        <p:spPr>
          <a:xfrm>
            <a:off x="6096000" y="1772194"/>
            <a:ext cx="931817" cy="2830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95A9FC-3488-45A6-B214-F0021558FD47}"/>
              </a:ext>
            </a:extLst>
          </p:cNvPr>
          <p:cNvSpPr/>
          <p:nvPr/>
        </p:nvSpPr>
        <p:spPr>
          <a:xfrm>
            <a:off x="3317966" y="3389809"/>
            <a:ext cx="2689860" cy="289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Search OIT_CORS_WHITELIST in the key </a:t>
            </a:r>
          </a:p>
          <a:p>
            <a:pPr marL="342900" indent="-342900">
              <a:buAutoNum type="arabicPeriod"/>
            </a:pPr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Click on the value under site to edit</a:t>
            </a:r>
          </a:p>
          <a:p>
            <a:pPr marL="342900" indent="-342900">
              <a:buAutoNum type="arabicPeriod"/>
            </a:pPr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Add .*</a:t>
            </a:r>
          </a:p>
          <a:p>
            <a:pPr marL="342900" indent="-342900">
              <a:buAutoNum type="arabicPeriod"/>
            </a:pPr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Save</a:t>
            </a:r>
          </a:p>
          <a:p>
            <a:pPr marL="342900" indent="-342900">
              <a:buAutoNum type="arabicPeriod"/>
            </a:pPr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47600F3-6071-4DBD-9DE0-6A9B2CB34A4B}"/>
              </a:ext>
            </a:extLst>
          </p:cNvPr>
          <p:cNvSpPr/>
          <p:nvPr/>
        </p:nvSpPr>
        <p:spPr>
          <a:xfrm>
            <a:off x="8094618" y="2159725"/>
            <a:ext cx="1615439" cy="6183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88F3BE-7DF3-41ED-B84D-637BBDF3A3AC}"/>
              </a:ext>
            </a:extLst>
          </p:cNvPr>
          <p:cNvSpPr/>
          <p:nvPr/>
        </p:nvSpPr>
        <p:spPr>
          <a:xfrm>
            <a:off x="7615646" y="3428999"/>
            <a:ext cx="3818708" cy="289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Blank means no external site will be allowed to use the inlays</a:t>
            </a: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.* means every site </a:t>
            </a: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.* is not recommended for actual customer implementations, just demos/ testing  </a:t>
            </a:r>
          </a:p>
        </p:txBody>
      </p:sp>
    </p:spTree>
    <p:extLst>
      <p:ext uri="{BB962C8B-B14F-4D97-AF65-F5344CB8AC3E}">
        <p14:creationId xmlns:p14="http://schemas.microsoft.com/office/powerpoint/2010/main" val="298800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90CAA8A-3F36-4EF2-A55D-FF640D96B501}"/>
              </a:ext>
            </a:extLst>
          </p:cNvPr>
          <p:cNvSpPr/>
          <p:nvPr/>
        </p:nvSpPr>
        <p:spPr>
          <a:xfrm>
            <a:off x="4004854" y="2107746"/>
            <a:ext cx="3989614" cy="2281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Agent Browser</a:t>
            </a:r>
          </a:p>
        </p:txBody>
      </p:sp>
    </p:spTree>
    <p:extLst>
      <p:ext uri="{BB962C8B-B14F-4D97-AF65-F5344CB8AC3E}">
        <p14:creationId xmlns:p14="http://schemas.microsoft.com/office/powerpoint/2010/main" val="31463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2B83B0-4E1F-4476-AE92-DB8B9B45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38A69B6-0901-4D5E-8C5C-DC5C52FB6831}"/>
              </a:ext>
            </a:extLst>
          </p:cNvPr>
          <p:cNvSpPr/>
          <p:nvPr/>
        </p:nvSpPr>
        <p:spPr>
          <a:xfrm>
            <a:off x="164373" y="4006214"/>
            <a:ext cx="3632564" cy="211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Open Agent Browser UI (BUI)</a:t>
            </a: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05FBF66-7D7C-4C22-902F-2ADAFF0EE042}"/>
              </a:ext>
            </a:extLst>
          </p:cNvPr>
          <p:cNvSpPr/>
          <p:nvPr/>
        </p:nvSpPr>
        <p:spPr>
          <a:xfrm>
            <a:off x="4319452" y="4101738"/>
            <a:ext cx="2873828" cy="29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2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8E70878-01A0-49BD-B150-FF0A95B2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0"/>
            <a:ext cx="12192000" cy="641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18C0297-F4A0-4888-8029-85BAC06AA0DA}"/>
              </a:ext>
            </a:extLst>
          </p:cNvPr>
          <p:cNvSpPr/>
          <p:nvPr/>
        </p:nvSpPr>
        <p:spPr>
          <a:xfrm>
            <a:off x="164373" y="4006214"/>
            <a:ext cx="3632564" cy="211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Log in with Admin1, Admin 2, Agent1, Agent 2 </a:t>
            </a: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Environment Password </a:t>
            </a:r>
          </a:p>
        </p:txBody>
      </p:sp>
    </p:spTree>
    <p:extLst>
      <p:ext uri="{BB962C8B-B14F-4D97-AF65-F5344CB8AC3E}">
        <p14:creationId xmlns:p14="http://schemas.microsoft.com/office/powerpoint/2010/main" val="124164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40BA9-AE3C-4742-AF78-08DBA9DE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7CE266-A4A9-4743-A43B-F87CCAAF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D8DD97-8A3D-491D-B2C9-1EFEF606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23C673A-B73D-4ECD-A65A-D2466147613B}"/>
              </a:ext>
            </a:extLst>
          </p:cNvPr>
          <p:cNvSpPr/>
          <p:nvPr/>
        </p:nvSpPr>
        <p:spPr>
          <a:xfrm>
            <a:off x="330925" y="1144588"/>
            <a:ext cx="3632564" cy="2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This is navigation bar where you can view Contacts, Organizations, Answers, and Incidents </a:t>
            </a: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Service Cloud is profile based so agents will only have access/see what they need to complete their job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5CAE56B-8977-4842-B1BD-74D156C673A9}"/>
              </a:ext>
            </a:extLst>
          </p:cNvPr>
          <p:cNvSpPr/>
          <p:nvPr/>
        </p:nvSpPr>
        <p:spPr>
          <a:xfrm>
            <a:off x="60961" y="69034"/>
            <a:ext cx="365759" cy="29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0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40BA9-AE3C-4742-AF78-08DBA9DE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7CE266-A4A9-4743-A43B-F87CCAAF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D8DD97-8A3D-491D-B2C9-1EFEF606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23C673A-B73D-4ECD-A65A-D2466147613B}"/>
              </a:ext>
            </a:extLst>
          </p:cNvPr>
          <p:cNvSpPr/>
          <p:nvPr/>
        </p:nvSpPr>
        <p:spPr>
          <a:xfrm>
            <a:off x="8464731" y="676094"/>
            <a:ext cx="3632564" cy="2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Hit Lock </a:t>
            </a: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Set to Unrestricted to be able to receive chats</a:t>
            </a: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Able to set it up so can see multiple chats at once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5CAE56B-8977-4842-B1BD-74D156C673A9}"/>
              </a:ext>
            </a:extLst>
          </p:cNvPr>
          <p:cNvSpPr/>
          <p:nvPr/>
        </p:nvSpPr>
        <p:spPr>
          <a:xfrm>
            <a:off x="10458995" y="34517"/>
            <a:ext cx="1193074" cy="29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6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BB4B10-7BE7-4508-B9CC-5428A0277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102CA3B-FFD4-4704-84C0-0A9B4B23338D}"/>
              </a:ext>
            </a:extLst>
          </p:cNvPr>
          <p:cNvSpPr/>
          <p:nvPr/>
        </p:nvSpPr>
        <p:spPr>
          <a:xfrm>
            <a:off x="190500" y="1933575"/>
            <a:ext cx="3989614" cy="2281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This is Customer Portal—think of it like commerce self service pages. This is where customers/internal employees would go to find answers, connect with a live agent, etc. </a:t>
            </a:r>
          </a:p>
        </p:txBody>
      </p:sp>
    </p:spTree>
    <p:extLst>
      <p:ext uri="{BB962C8B-B14F-4D97-AF65-F5344CB8AC3E}">
        <p14:creationId xmlns:p14="http://schemas.microsoft.com/office/powerpoint/2010/main" val="246707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C0197C-755F-4E91-8D2D-EB032332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4A2E62-45F0-4D54-BA68-693A938E8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77"/>
            <a:ext cx="12192000" cy="6392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041845-0075-4C60-9EAD-7FE8F5323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429000"/>
            <a:ext cx="6248400" cy="3086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4D2EB75-0189-44CF-8FCC-99554905BD1D}"/>
              </a:ext>
            </a:extLst>
          </p:cNvPr>
          <p:cNvSpPr/>
          <p:nvPr/>
        </p:nvSpPr>
        <p:spPr>
          <a:xfrm>
            <a:off x="268876" y="3213735"/>
            <a:ext cx="4642757" cy="296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Customer example of how this can be seamlessly integrated and embedded with website </a:t>
            </a:r>
          </a:p>
          <a:p>
            <a:pPr algn="ctr"/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algn="ctr"/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How you display answers/service cloud functionality can be extended</a:t>
            </a:r>
          </a:p>
          <a:p>
            <a:pPr algn="ctr"/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algn="ctr"/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Example of matching the look and feel of brands  </a:t>
            </a:r>
          </a:p>
        </p:txBody>
      </p:sp>
    </p:spTree>
    <p:extLst>
      <p:ext uri="{BB962C8B-B14F-4D97-AF65-F5344CB8AC3E}">
        <p14:creationId xmlns:p14="http://schemas.microsoft.com/office/powerpoint/2010/main" val="20034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90CAA8A-3F36-4EF2-A55D-FF640D96B501}"/>
              </a:ext>
            </a:extLst>
          </p:cNvPr>
          <p:cNvSpPr/>
          <p:nvPr/>
        </p:nvSpPr>
        <p:spPr>
          <a:xfrm>
            <a:off x="4004854" y="2107746"/>
            <a:ext cx="3989614" cy="2281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34867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2B83B0-4E1F-4476-AE92-DB8B9B45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38A69B6-0901-4D5E-8C5C-DC5C52FB6831}"/>
              </a:ext>
            </a:extLst>
          </p:cNvPr>
          <p:cNvSpPr/>
          <p:nvPr/>
        </p:nvSpPr>
        <p:spPr>
          <a:xfrm>
            <a:off x="164373" y="4006214"/>
            <a:ext cx="3632564" cy="211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Open demo landing page in Internet Explorer or edge</a:t>
            </a:r>
          </a:p>
          <a:p>
            <a:pPr marL="342900" indent="-342900">
              <a:buAutoNum type="arabicPeriod"/>
            </a:pPr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Click on Agent Desktop Console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05FBF66-7D7C-4C22-902F-2ADAFF0EE042}"/>
              </a:ext>
            </a:extLst>
          </p:cNvPr>
          <p:cNvSpPr/>
          <p:nvPr/>
        </p:nvSpPr>
        <p:spPr>
          <a:xfrm>
            <a:off x="4354286" y="3849189"/>
            <a:ext cx="2873828" cy="29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9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0A92A1-8B49-4F64-9DEE-094407E1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EB00A6-A22B-4565-8A28-76F754B59E8E}"/>
              </a:ext>
            </a:extLst>
          </p:cNvPr>
          <p:cNvSpPr/>
          <p:nvPr/>
        </p:nvSpPr>
        <p:spPr>
          <a:xfrm>
            <a:off x="3762102" y="2708366"/>
            <a:ext cx="4807131" cy="4963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0EBB34D-90F8-4060-AE6C-9516A11EA320}"/>
              </a:ext>
            </a:extLst>
          </p:cNvPr>
          <p:cNvSpPr/>
          <p:nvPr/>
        </p:nvSpPr>
        <p:spPr>
          <a:xfrm>
            <a:off x="269966" y="3204754"/>
            <a:ext cx="4066902" cy="3348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Install Oracle Service Cloud </a:t>
            </a: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(Only needs to be done the first time and if you need to make configuration changes. For example, just want to respond to a chat can open the browser version and never have to download. </a:t>
            </a: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Once downloaded search in computer for environment name: </a:t>
            </a:r>
            <a:r>
              <a:rPr lang="en-US" dirty="0" err="1">
                <a:latin typeface="Oracle Sans" panose="020B0503020204020204" pitchFamily="34" charset="0"/>
                <a:cs typeface="Oracle Sans" panose="020B0503020204020204" pitchFamily="34" charset="0"/>
              </a:rPr>
              <a:t>rnowgseXXXXX</a:t>
            </a:r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7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160ADB-6E23-4FDD-AA88-B8A29120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573" y="776015"/>
            <a:ext cx="7372350" cy="4295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2118F97-E080-4661-8C80-63DFB5D15EEE}"/>
              </a:ext>
            </a:extLst>
          </p:cNvPr>
          <p:cNvSpPr/>
          <p:nvPr/>
        </p:nvSpPr>
        <p:spPr>
          <a:xfrm>
            <a:off x="269966" y="3204754"/>
            <a:ext cx="4066902" cy="3348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Log in using Admin1 or Admin 2 </a:t>
            </a: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Environment password </a:t>
            </a: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The first time logging in will probably take a few mins</a:t>
            </a:r>
          </a:p>
        </p:txBody>
      </p:sp>
    </p:spTree>
    <p:extLst>
      <p:ext uri="{BB962C8B-B14F-4D97-AF65-F5344CB8AC3E}">
        <p14:creationId xmlns:p14="http://schemas.microsoft.com/office/powerpoint/2010/main" val="258345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" y="86801"/>
            <a:ext cx="12152249" cy="668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CE9DF96-B6B0-4960-AB00-89EB374E1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69"/>
            <a:ext cx="12192000" cy="67776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428B96F-A5C7-40DC-A0C6-6BE9A9D8DA1D}"/>
              </a:ext>
            </a:extLst>
          </p:cNvPr>
          <p:cNvSpPr/>
          <p:nvPr/>
        </p:nvSpPr>
        <p:spPr>
          <a:xfrm>
            <a:off x="7419703" y="1754774"/>
            <a:ext cx="4066902" cy="3348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This is the Agent/Admin Console </a:t>
            </a: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Most organizations are currently making the migration from this to the browser experience (modern UI)</a:t>
            </a:r>
          </a:p>
          <a:p>
            <a:endParaRPr lang="en-US" dirty="0"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r>
              <a:rPr lang="en-US" dirty="0">
                <a:latin typeface="Oracle Sans" panose="020B0503020204020204" pitchFamily="34" charset="0"/>
                <a:cs typeface="Oracle Sans" panose="020B0503020204020204" pitchFamily="34" charset="0"/>
              </a:rPr>
              <a:t>However, most configuration changes most happen in here so Admins will still have this look and feel </a:t>
            </a:r>
          </a:p>
        </p:txBody>
      </p:sp>
    </p:spTree>
    <p:extLst>
      <p:ext uri="{BB962C8B-B14F-4D97-AF65-F5344CB8AC3E}">
        <p14:creationId xmlns:p14="http://schemas.microsoft.com/office/powerpoint/2010/main" val="89957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332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Oracle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Schneider</dc:creator>
  <cp:lastModifiedBy>Chris Janning</cp:lastModifiedBy>
  <cp:revision>5</cp:revision>
  <dcterms:created xsi:type="dcterms:W3CDTF">2020-06-03T20:26:02Z</dcterms:created>
  <dcterms:modified xsi:type="dcterms:W3CDTF">2020-06-04T16:38:27Z</dcterms:modified>
</cp:coreProperties>
</file>