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9" r:id="rId3"/>
    <p:sldId id="257" r:id="rId4"/>
    <p:sldId id="263" r:id="rId5"/>
    <p:sldId id="262" r:id="rId6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8"/>
      <p:bold r:id="rId9"/>
      <p:italic r:id="rId10"/>
      <p:boldItalic r:id="rId11"/>
    </p:embeddedFont>
    <p:embeddedFont>
      <p:font typeface="Barlow Semi Condensed Medium" panose="020F0502020204030204" pitchFamily="34" charset="0"/>
      <p:regular r:id="rId12"/>
      <p:bold r:id="rId13"/>
      <p:italic r:id="rId14"/>
      <p:boldItalic r:id="rId15"/>
    </p:embeddedFont>
    <p:embeddedFont>
      <p:font typeface="Fjalla One" panose="02000506040000020004" pitchFamily="2" charset="0"/>
      <p:regular r:id="rId16"/>
    </p:embeddedFont>
    <p:embeddedFont>
      <p:font typeface="Roboto Condensed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C09C4-B674-4D7E-B14D-58E35BB02CA6}">
  <a:tblStyle styleId="{45BC09C4-B674-4D7E-B14D-58E35BB02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700399" y="569922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YOOM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87407" y="2203213"/>
            <a:ext cx="357729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Yandex Lyceum. </a:t>
            </a:r>
            <a:r>
              <a:rPr lang="ru-RU" b="1" dirty="0"/>
              <a:t>Проект по </a:t>
            </a:r>
            <a:r>
              <a:rPr lang="en" b="1" dirty="0" err="1"/>
              <a:t>pygame</a:t>
            </a:r>
            <a:endParaRPr lang="en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198" name="Google Shape;1885;p35">
            <a:extLst>
              <a:ext uri="{FF2B5EF4-FFF2-40B4-BE49-F238E27FC236}">
                <a16:creationId xmlns:a16="http://schemas.microsoft.com/office/drawing/2014/main" id="{84B055DE-BFED-694A-90E3-4EF82E5EC473}"/>
              </a:ext>
            </a:extLst>
          </p:cNvPr>
          <p:cNvSpPr txBox="1">
            <a:spLocks/>
          </p:cNvSpPr>
          <p:nvPr/>
        </p:nvSpPr>
        <p:spPr>
          <a:xfrm>
            <a:off x="5543903" y="3677478"/>
            <a:ext cx="357729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 b="1" dirty="0" err="1"/>
              <a:t>Р</a:t>
            </a:r>
            <a:r>
              <a:rPr lang="ru-RU" sz="1600" b="1" dirty="0" err="1"/>
              <a:t>азработчики</a:t>
            </a:r>
            <a:r>
              <a:rPr lang="ru-RU" sz="1600" b="1" dirty="0"/>
              <a:t>:</a:t>
            </a:r>
          </a:p>
          <a:p>
            <a:r>
              <a:rPr lang="ru-RU" sz="1600" b="1" dirty="0">
                <a:solidFill>
                  <a:schemeClr val="tx1">
                    <a:lumMod val="50000"/>
                  </a:schemeClr>
                </a:solidFill>
              </a:rPr>
              <a:t>Павлов Тимур</a:t>
            </a:r>
          </a:p>
          <a:p>
            <a:r>
              <a:rPr lang="ru-RU" sz="1600" b="1" dirty="0" err="1">
                <a:solidFill>
                  <a:schemeClr val="tx1">
                    <a:lumMod val="50000"/>
                  </a:schemeClr>
                </a:solidFill>
              </a:rPr>
              <a:t>Батталов</a:t>
            </a:r>
            <a:r>
              <a:rPr lang="ru-RU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tx1">
                    <a:lumMod val="50000"/>
                  </a:schemeClr>
                </a:solidFill>
              </a:rPr>
              <a:t>Арслан</a:t>
            </a:r>
            <a:endParaRPr lang="ru-RU" sz="16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sz="1600" b="1" dirty="0">
                <a:solidFill>
                  <a:schemeClr val="tx1">
                    <a:lumMod val="50000"/>
                  </a:schemeClr>
                </a:solidFill>
              </a:rPr>
              <a:t>Вайман Ангелина</a:t>
            </a:r>
            <a:endParaRPr lang="en" sz="16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" sz="2300" dirty="0"/>
          </a:p>
          <a:p>
            <a:endParaRPr lang="en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Company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subtitle here if you need it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E894B9-2706-814A-B35F-1E499FCE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197664" y="173850"/>
            <a:ext cx="637098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Ray casting</a:t>
            </a:r>
            <a:endParaRPr sz="3600"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328144" y="976481"/>
            <a:ext cx="3320606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ru-RU" sz="2400" dirty="0" err="1">
                <a:solidFill>
                  <a:schemeClr val="accent1"/>
                </a:solidFill>
              </a:rPr>
              <a:t>r</a:t>
            </a:r>
            <a:r>
              <a:rPr lang="en-US" sz="2400" dirty="0">
                <a:solidFill>
                  <a:schemeClr val="accent1"/>
                </a:solidFill>
              </a:rPr>
              <a:t>ay casting </a:t>
            </a:r>
            <a:r>
              <a:rPr lang="ru-RU" sz="2400" dirty="0"/>
              <a:t>– (бросание лучей) один из методов рендеринга в компьютерной графике, при котором сцена строится на основе замеров пересечения лучей с визуализируемой поверхностью. 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FD468-686D-544B-816A-836CA2CD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4" y="870387"/>
            <a:ext cx="4920640" cy="38808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DA4B7-4C50-F449-A1D6-22662B6C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50" y="1823889"/>
            <a:ext cx="6006300" cy="595800"/>
          </a:xfrm>
        </p:spPr>
        <p:txBody>
          <a:bodyPr/>
          <a:lstStyle/>
          <a:p>
            <a:r>
              <a:rPr lang="ru-RU" dirty="0"/>
              <a:t>Здесь будет демонстрация работы игры с объяснением правил</a:t>
            </a:r>
          </a:p>
        </p:txBody>
      </p:sp>
    </p:spTree>
    <p:extLst>
      <p:ext uri="{BB962C8B-B14F-4D97-AF65-F5344CB8AC3E}">
        <p14:creationId xmlns:p14="http://schemas.microsoft.com/office/powerpoint/2010/main" val="21730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06484" y="199824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В</a:t>
            </a:r>
            <a:r>
              <a:rPr lang="ru-RU" dirty="0" err="1"/>
              <a:t>озможности</a:t>
            </a:r>
            <a:r>
              <a:rPr lang="ru-RU" dirty="0"/>
              <a:t> для доработки и развития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12060" y="1681864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Больше уровней</a:t>
            </a:r>
            <a:endParaRPr sz="18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84340" y="1636138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Пауза в игре</a:t>
            </a:r>
            <a:endParaRPr sz="18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4878" y="3226786"/>
            <a:ext cx="241650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Настройки для игры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9" y="3355848"/>
            <a:ext cx="2192175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Улучшить графику</a:t>
            </a:r>
            <a:endParaRPr sz="1800"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564145" y="3730848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Добавить тени, более качественные текстуры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" name="Google Shape;2232;p41">
            <a:extLst>
              <a:ext uri="{FF2B5EF4-FFF2-40B4-BE49-F238E27FC236}">
                <a16:creationId xmlns:a16="http://schemas.microsoft.com/office/drawing/2014/main" id="{7D2541C2-1FC0-4441-A225-7BC8007151BB}"/>
              </a:ext>
            </a:extLst>
          </p:cNvPr>
          <p:cNvSpPr txBox="1">
            <a:spLocks/>
          </p:cNvSpPr>
          <p:nvPr/>
        </p:nvSpPr>
        <p:spPr>
          <a:xfrm>
            <a:off x="1687910" y="1965546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 sz="1600" dirty="0"/>
              <a:t>Создать более интересные карты</a:t>
            </a:r>
            <a:endParaRPr lang="en" dirty="0"/>
          </a:p>
        </p:txBody>
      </p:sp>
      <p:sp>
        <p:nvSpPr>
          <p:cNvPr id="23" name="Google Shape;2232;p41">
            <a:extLst>
              <a:ext uri="{FF2B5EF4-FFF2-40B4-BE49-F238E27FC236}">
                <a16:creationId xmlns:a16="http://schemas.microsoft.com/office/drawing/2014/main" id="{B2F86482-3CCE-F04B-AEC8-63166F300FB4}"/>
              </a:ext>
            </a:extLst>
          </p:cNvPr>
          <p:cNvSpPr txBox="1">
            <a:spLocks/>
          </p:cNvSpPr>
          <p:nvPr/>
        </p:nvSpPr>
        <p:spPr>
          <a:xfrm>
            <a:off x="5438440" y="1965546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 sz="1600" dirty="0"/>
              <a:t>Возможность приостановить игру или начать заново</a:t>
            </a:r>
            <a:endParaRPr lang="en" dirty="0"/>
          </a:p>
        </p:txBody>
      </p:sp>
      <p:sp>
        <p:nvSpPr>
          <p:cNvPr id="24" name="Google Shape;2232;p41">
            <a:extLst>
              <a:ext uri="{FF2B5EF4-FFF2-40B4-BE49-F238E27FC236}">
                <a16:creationId xmlns:a16="http://schemas.microsoft.com/office/drawing/2014/main" id="{F134629E-91B3-824D-8907-8547BBEDD013}"/>
              </a:ext>
            </a:extLst>
          </p:cNvPr>
          <p:cNvSpPr txBox="1">
            <a:spLocks/>
          </p:cNvSpPr>
          <p:nvPr/>
        </p:nvSpPr>
        <p:spPr>
          <a:xfrm>
            <a:off x="2824878" y="3601786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 sz="1600" dirty="0"/>
              <a:t>Возможность выбирать сложность игры, чувствительность и т.д.</a:t>
            </a:r>
            <a:endParaRPr lang="e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Экран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Fjalla One</vt:lpstr>
      <vt:lpstr>Barlow Semi Condensed Medium</vt:lpstr>
      <vt:lpstr>Roboto Condensed Light</vt:lpstr>
      <vt:lpstr>Arial</vt:lpstr>
      <vt:lpstr>Barlow Semi Condensed</vt:lpstr>
      <vt:lpstr>Technology Consulting by Slidesgo</vt:lpstr>
      <vt:lpstr>YOOM</vt:lpstr>
      <vt:lpstr>Company</vt:lpstr>
      <vt:lpstr>Ray casting</vt:lpstr>
      <vt:lpstr>Здесь будет демонстрация работы игры с объяснением правил</vt:lpstr>
      <vt:lpstr>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YOOM</dc:title>
  <cp:lastModifiedBy>Angelina Vaiman</cp:lastModifiedBy>
  <cp:revision>1</cp:revision>
  <dcterms:modified xsi:type="dcterms:W3CDTF">2022-01-06T18:55:01Z</dcterms:modified>
</cp:coreProperties>
</file>