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5800" y="2357280"/>
            <a:ext cx="7771320" cy="2080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Arial"/>
                <a:ea typeface="DejaVu Sans"/>
              </a:rPr>
              <a:t>PortSave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721040" y="5506200"/>
            <a:ext cx="2790360" cy="942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Павлов Тимур</a:t>
            </a:r>
            <a:endParaRPr b="0" lang="en-GB" sz="2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051200" y="1592640"/>
            <a:ext cx="7603200" cy="450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1134"/>
              </a:spcAft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- Это приложение создано для детей учителей.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В нем можно: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- Создавать портфолио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- Отправлять задания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- Создавать классы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080000" y="718200"/>
            <a:ext cx="2097720" cy="57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 проекте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051200" y="1592640"/>
            <a:ext cx="7603200" cy="450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Noto Sans CJK SC"/>
              </a:rPr>
              <a:t>Часто грамоты, дипломы и сертификаты теряются. Эти документы могли бы пригодиться при поступлении в новую школу, колледж, вуз и т.п. 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Noto Sans CJK SC"/>
              </a:rPr>
              <a:t>Приложение PortSave даст возможность сохранить свои достижения в личном профиле и в любое время воспользоваться ими.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57800" y="718200"/>
            <a:ext cx="2743560" cy="57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Цель проекта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051200" y="1592640"/>
            <a:ext cx="7603200" cy="450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1015920" y="718200"/>
            <a:ext cx="3880080" cy="57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Регистрация и вход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84" name="Picture 2" descr="C:\Users\admin\Desktop\app_images\Screenshot_1.png"/>
          <p:cNvPicPr/>
          <p:nvPr/>
        </p:nvPicPr>
        <p:blipFill>
          <a:blip r:embed="rId1"/>
          <a:stretch/>
        </p:blipFill>
        <p:spPr>
          <a:xfrm>
            <a:off x="750240" y="3104640"/>
            <a:ext cx="4145400" cy="2798640"/>
          </a:xfrm>
          <a:prstGeom prst="rect">
            <a:avLst/>
          </a:prstGeom>
          <a:ln>
            <a:noFill/>
          </a:ln>
        </p:spPr>
      </p:pic>
      <p:pic>
        <p:nvPicPr>
          <p:cNvPr id="85" name="Picture 3" descr="C:\Users\admin\Desktop\app_images\Screenshot_2.png"/>
          <p:cNvPicPr/>
          <p:nvPr/>
        </p:nvPicPr>
        <p:blipFill>
          <a:blip r:embed="rId2"/>
          <a:stretch/>
        </p:blipFill>
        <p:spPr>
          <a:xfrm>
            <a:off x="5112000" y="3096000"/>
            <a:ext cx="3408480" cy="280728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928440" y="1440000"/>
            <a:ext cx="7559280" cy="104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При первом запуске программы вас встретит окно регистрации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Или окно входа в уже существующий аккаунт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051200" y="1592640"/>
            <a:ext cx="7603200" cy="450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"/>
          <p:cNvSpPr/>
          <p:nvPr/>
        </p:nvSpPr>
        <p:spPr>
          <a:xfrm>
            <a:off x="936000" y="720000"/>
            <a:ext cx="3697200" cy="57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Окно списка задач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28440" y="1440000"/>
            <a:ext cx="7559280" cy="6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В этом окне показывается список задачи, отправленные учителем ученику / классу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90" name="Picture 2_1" descr="C:\Users\admin\Desktop\app_images\Screenshot_6.png"/>
          <p:cNvPicPr/>
          <p:nvPr/>
        </p:nvPicPr>
        <p:blipFill>
          <a:blip r:embed="rId1"/>
          <a:stretch/>
        </p:blipFill>
        <p:spPr>
          <a:xfrm>
            <a:off x="3060360" y="2349360"/>
            <a:ext cx="2842920" cy="3884760"/>
          </a:xfrm>
          <a:prstGeom prst="rect">
            <a:avLst/>
          </a:prstGeom>
          <a:ln>
            <a:noFill/>
          </a:ln>
        </p:spPr>
      </p:pic>
      <p:pic>
        <p:nvPicPr>
          <p:cNvPr id="91" name="Picture 2_2" descr="C:\Users\admin\Desktop\app_images\Screenshot_6.png"/>
          <p:cNvPicPr/>
          <p:nvPr/>
        </p:nvPicPr>
        <p:blipFill>
          <a:blip r:embed="rId2"/>
          <a:stretch/>
        </p:blipFill>
        <p:spPr>
          <a:xfrm>
            <a:off x="3060360" y="2349360"/>
            <a:ext cx="2842920" cy="388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051200" y="1592640"/>
            <a:ext cx="7603200" cy="450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1015200" y="720000"/>
            <a:ext cx="1936080" cy="57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Профиль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28440" y="1440000"/>
            <a:ext cx="7559280" cy="11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В окне профиля вы можете: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Добавить фотографию в портфолио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Изменить профиль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95" name="Picture 2_0" descr="C:\Users\admin\Desktop\app_images\Screenshot_5.png"/>
          <p:cNvPicPr/>
          <p:nvPr/>
        </p:nvPicPr>
        <p:blipFill>
          <a:blip r:embed="rId1"/>
          <a:stretch/>
        </p:blipFill>
        <p:spPr>
          <a:xfrm>
            <a:off x="895680" y="2664000"/>
            <a:ext cx="2847600" cy="3880800"/>
          </a:xfrm>
          <a:prstGeom prst="rect">
            <a:avLst/>
          </a:prstGeom>
          <a:ln>
            <a:noFill/>
          </a:ln>
        </p:spPr>
      </p:pic>
      <p:pic>
        <p:nvPicPr>
          <p:cNvPr id="96" name="Picture 3_0" descr="C:\Users\admin\Desktop\app_images\Screenshot_3.png"/>
          <p:cNvPicPr/>
          <p:nvPr/>
        </p:nvPicPr>
        <p:blipFill>
          <a:blip r:embed="rId2"/>
          <a:stretch/>
        </p:blipFill>
        <p:spPr>
          <a:xfrm>
            <a:off x="5634360" y="4581360"/>
            <a:ext cx="2537280" cy="2025000"/>
          </a:xfrm>
          <a:prstGeom prst="rect">
            <a:avLst/>
          </a:prstGeom>
          <a:ln>
            <a:noFill/>
          </a:ln>
        </p:spPr>
      </p:pic>
      <p:pic>
        <p:nvPicPr>
          <p:cNvPr id="97" name="Picture 4" descr="C:\Users\admin\Desktop\app_images\Screenshot_4.png"/>
          <p:cNvPicPr/>
          <p:nvPr/>
        </p:nvPicPr>
        <p:blipFill>
          <a:blip r:embed="rId3"/>
          <a:stretch/>
        </p:blipFill>
        <p:spPr>
          <a:xfrm>
            <a:off x="5580360" y="2349360"/>
            <a:ext cx="2563920" cy="1985400"/>
          </a:xfrm>
          <a:prstGeom prst="rect">
            <a:avLst/>
          </a:prstGeom>
          <a:ln>
            <a:noFill/>
          </a:ln>
        </p:spPr>
      </p:pic>
      <p:sp>
        <p:nvSpPr>
          <p:cNvPr id="98" name="CustomShape 4"/>
          <p:cNvSpPr/>
          <p:nvPr/>
        </p:nvSpPr>
        <p:spPr>
          <a:xfrm>
            <a:off x="1257480" y="3672000"/>
            <a:ext cx="4373280" cy="190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"/>
          <p:cNvSpPr/>
          <p:nvPr/>
        </p:nvSpPr>
        <p:spPr>
          <a:xfrm flipV="1">
            <a:off x="1494000" y="3238200"/>
            <a:ext cx="4085640" cy="240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051200" y="1592640"/>
            <a:ext cx="7603200" cy="450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"/>
          <p:cNvSpPr/>
          <p:nvPr/>
        </p:nvSpPr>
        <p:spPr>
          <a:xfrm>
            <a:off x="925920" y="720000"/>
            <a:ext cx="7558920" cy="57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У учителя приложение выглядит иначе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102" name="Picture 2_3" descr="C:\Users\admin\Desktop\app_images\Screenshot_7.png"/>
          <p:cNvPicPr/>
          <p:nvPr/>
        </p:nvPicPr>
        <p:blipFill>
          <a:blip r:embed="rId1"/>
          <a:stretch/>
        </p:blipFill>
        <p:spPr>
          <a:xfrm>
            <a:off x="3798360" y="1610640"/>
            <a:ext cx="2464920" cy="3500640"/>
          </a:xfrm>
          <a:prstGeom prst="rect">
            <a:avLst/>
          </a:prstGeom>
          <a:ln>
            <a:noFill/>
          </a:ln>
        </p:spPr>
      </p:pic>
      <p:pic>
        <p:nvPicPr>
          <p:cNvPr id="103" name="Picture 3_1" descr="C:\Users\admin\Desktop\app_images\Screenshot_8.png"/>
          <p:cNvPicPr/>
          <p:nvPr/>
        </p:nvPicPr>
        <p:blipFill>
          <a:blip r:embed="rId2"/>
          <a:stretch/>
        </p:blipFill>
        <p:spPr>
          <a:xfrm>
            <a:off x="1008000" y="1584000"/>
            <a:ext cx="2627280" cy="358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051200" y="1592640"/>
            <a:ext cx="7603200" cy="450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"/>
          <p:cNvSpPr/>
          <p:nvPr/>
        </p:nvSpPr>
        <p:spPr>
          <a:xfrm>
            <a:off x="864000" y="735480"/>
            <a:ext cx="3722760" cy="1064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Структура классов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964440" y="1584000"/>
            <a:ext cx="7603560" cy="303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D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a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t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a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b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a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s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e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H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a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n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d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l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e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r</a:t>
            </a:r>
            <a:r>
              <a:rPr b="0" lang="en-GB" sz="1000" spc="-1" strike="noStrike">
                <a:highlight>
                  <a:srgbClr val="ffffff"/>
                </a:highlight>
                <a:latin typeface="Arial"/>
              </a:rPr>
              <a:t> </a:t>
            </a:r>
            <a:r>
              <a:rPr b="0" lang="en-GB" sz="1000" spc="-1" strike="noStrike">
                <a:latin typeface="Arial"/>
              </a:rPr>
              <a:t>-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к</a:t>
            </a:r>
            <a:r>
              <a:rPr b="0" lang="en-GB" sz="1000" spc="-1" strike="noStrike">
                <a:latin typeface="Arial"/>
              </a:rPr>
              <a:t>л</a:t>
            </a:r>
            <a:r>
              <a:rPr b="0" lang="en-GB" sz="1000" spc="-1" strike="noStrike">
                <a:latin typeface="Arial"/>
              </a:rPr>
              <a:t>а</a:t>
            </a:r>
            <a:r>
              <a:rPr b="0" lang="en-GB" sz="1000" spc="-1" strike="noStrike">
                <a:latin typeface="Arial"/>
              </a:rPr>
              <a:t>с</a:t>
            </a:r>
            <a:r>
              <a:rPr b="0" lang="en-GB" sz="1000" spc="-1" strike="noStrike">
                <a:latin typeface="Arial"/>
              </a:rPr>
              <a:t>с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д</a:t>
            </a:r>
            <a:r>
              <a:rPr b="0" lang="en-GB" sz="1000" spc="-1" strike="noStrike">
                <a:latin typeface="Arial"/>
              </a:rPr>
              <a:t>л</a:t>
            </a:r>
            <a:r>
              <a:rPr b="0" lang="en-GB" sz="1000" spc="-1" strike="noStrike">
                <a:latin typeface="Arial"/>
              </a:rPr>
              <a:t>я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о</a:t>
            </a:r>
            <a:r>
              <a:rPr b="0" lang="en-GB" sz="1000" spc="-1" strike="noStrike">
                <a:latin typeface="Arial"/>
              </a:rPr>
              <a:t>б</a:t>
            </a:r>
            <a:r>
              <a:rPr b="0" lang="en-GB" sz="1000" spc="-1" strike="noStrike">
                <a:latin typeface="Arial"/>
              </a:rPr>
              <a:t>р</a:t>
            </a:r>
            <a:r>
              <a:rPr b="0" lang="en-GB" sz="1000" spc="-1" strike="noStrike">
                <a:latin typeface="Arial"/>
              </a:rPr>
              <a:t>а</a:t>
            </a:r>
            <a:r>
              <a:rPr b="0" lang="en-GB" sz="1000" spc="-1" strike="noStrike">
                <a:latin typeface="Arial"/>
              </a:rPr>
              <a:t>щ</a:t>
            </a:r>
            <a:r>
              <a:rPr b="0" lang="en-GB" sz="1000" spc="-1" strike="noStrike">
                <a:latin typeface="Arial"/>
              </a:rPr>
              <a:t>е</a:t>
            </a:r>
            <a:r>
              <a:rPr b="0" lang="en-GB" sz="1000" spc="-1" strike="noStrike">
                <a:latin typeface="Arial"/>
              </a:rPr>
              <a:t>н</a:t>
            </a:r>
            <a:r>
              <a:rPr b="0" lang="en-GB" sz="1000" spc="-1" strike="noStrike">
                <a:latin typeface="Arial"/>
              </a:rPr>
              <a:t>и</a:t>
            </a:r>
            <a:r>
              <a:rPr b="0" lang="en-GB" sz="1000" spc="-1" strike="noStrike">
                <a:latin typeface="Arial"/>
              </a:rPr>
              <a:t>я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к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б</a:t>
            </a:r>
            <a:r>
              <a:rPr b="0" lang="en-GB" sz="1000" spc="-1" strike="noStrike">
                <a:latin typeface="Arial"/>
              </a:rPr>
              <a:t>а</a:t>
            </a:r>
            <a:r>
              <a:rPr b="0" lang="en-GB" sz="1000" spc="-1" strike="noStrike">
                <a:latin typeface="Arial"/>
              </a:rPr>
              <a:t>з</a:t>
            </a:r>
            <a:r>
              <a:rPr b="0" lang="en-GB" sz="1000" spc="-1" strike="noStrike">
                <a:latin typeface="Arial"/>
              </a:rPr>
              <a:t>е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д</a:t>
            </a:r>
            <a:r>
              <a:rPr b="0" lang="en-GB" sz="1000" spc="-1" strike="noStrike">
                <a:latin typeface="Arial"/>
              </a:rPr>
              <a:t>а</a:t>
            </a:r>
            <a:r>
              <a:rPr b="0" lang="en-GB" sz="1000" spc="-1" strike="noStrike">
                <a:latin typeface="Arial"/>
              </a:rPr>
              <a:t>н</a:t>
            </a:r>
            <a:r>
              <a:rPr b="0" lang="en-GB" sz="1000" spc="-1" strike="noStrike">
                <a:latin typeface="Arial"/>
              </a:rPr>
              <a:t>н</a:t>
            </a:r>
            <a:r>
              <a:rPr b="0" lang="en-GB" sz="1000" spc="-1" strike="noStrike">
                <a:latin typeface="Arial"/>
              </a:rPr>
              <a:t>ы</a:t>
            </a:r>
            <a:r>
              <a:rPr b="0" lang="en-GB" sz="1000" spc="-1" strike="noStrike">
                <a:latin typeface="Arial"/>
              </a:rPr>
              <a:t>х</a:t>
            </a:r>
            <a:endParaRPr b="0" lang="en-GB" sz="1000" spc="-1" strike="noStrike">
              <a:latin typeface="Arial"/>
            </a:endParaRPr>
          </a:p>
          <a:p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C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h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i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l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d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r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e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n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A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p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p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 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и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 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T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e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a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c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h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e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r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A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p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p</a:t>
            </a:r>
            <a:r>
              <a:rPr b="0" lang="en-GB" sz="1000" spc="-1" strike="noStrike">
                <a:latin typeface="Arial"/>
              </a:rPr>
              <a:t> </a:t>
            </a:r>
            <a:r>
              <a:rPr b="0" lang="en-GB" sz="1000" spc="-1" strike="noStrike">
                <a:latin typeface="Arial"/>
              </a:rPr>
              <a:t>-</a:t>
            </a:r>
            <a:r>
              <a:rPr b="0" lang="en-GB" sz="1000" spc="-1" strike="noStrike">
                <a:latin typeface="Arial"/>
              </a:rPr>
              <a:t> </a:t>
            </a:r>
            <a:r>
              <a:rPr b="0" lang="en-GB" sz="1000" spc="-1" strike="noStrike">
                <a:latin typeface="Arial"/>
              </a:rPr>
              <a:t>о</a:t>
            </a:r>
            <a:r>
              <a:rPr b="0" lang="en-GB" sz="1000" spc="-1" strike="noStrike">
                <a:latin typeface="Arial"/>
              </a:rPr>
              <a:t>б</a:t>
            </a:r>
            <a:r>
              <a:rPr b="0" lang="en-GB" sz="1000" spc="-1" strike="noStrike">
                <a:latin typeface="Arial"/>
              </a:rPr>
              <a:t>ъ</a:t>
            </a:r>
            <a:r>
              <a:rPr b="0" lang="en-GB" sz="1000" spc="-1" strike="noStrike">
                <a:latin typeface="Arial"/>
              </a:rPr>
              <a:t>е</a:t>
            </a:r>
            <a:r>
              <a:rPr b="0" lang="en-GB" sz="1000" spc="-1" strike="noStrike">
                <a:latin typeface="Arial"/>
              </a:rPr>
              <a:t>д</a:t>
            </a:r>
            <a:r>
              <a:rPr b="0" lang="en-GB" sz="1000" spc="-1" strike="noStrike">
                <a:latin typeface="Arial"/>
              </a:rPr>
              <a:t>е</a:t>
            </a:r>
            <a:r>
              <a:rPr b="0" lang="en-GB" sz="1000" spc="-1" strike="noStrike">
                <a:latin typeface="Arial"/>
              </a:rPr>
              <a:t>н</a:t>
            </a:r>
            <a:r>
              <a:rPr b="0" lang="en-GB" sz="1000" spc="-1" strike="noStrike">
                <a:latin typeface="Arial"/>
              </a:rPr>
              <a:t>е</a:t>
            </a:r>
            <a:r>
              <a:rPr b="0" lang="en-GB" sz="1000" spc="-1" strike="noStrike">
                <a:latin typeface="Arial"/>
              </a:rPr>
              <a:t>н</a:t>
            </a:r>
            <a:r>
              <a:rPr b="0" lang="en-GB" sz="1000" spc="-1" strike="noStrike">
                <a:latin typeface="Arial"/>
              </a:rPr>
              <a:t>и</a:t>
            </a:r>
            <a:r>
              <a:rPr b="0" lang="en-GB" sz="1000" spc="-1" strike="noStrike">
                <a:latin typeface="Arial"/>
              </a:rPr>
              <a:t>е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л</a:t>
            </a:r>
            <a:r>
              <a:rPr b="0" lang="en-GB" sz="1000" spc="-1" strike="noStrike">
                <a:latin typeface="Arial"/>
              </a:rPr>
              <a:t>о</a:t>
            </a:r>
            <a:r>
              <a:rPr b="0" lang="en-GB" sz="1000" spc="-1" strike="noStrike">
                <a:latin typeface="Arial"/>
              </a:rPr>
              <a:t>г</a:t>
            </a:r>
            <a:r>
              <a:rPr b="0" lang="en-GB" sz="1000" spc="-1" strike="noStrike">
                <a:latin typeface="Arial"/>
              </a:rPr>
              <a:t>и</a:t>
            </a:r>
            <a:r>
              <a:rPr b="0" lang="en-GB" sz="1000" spc="-1" strike="noStrike">
                <a:latin typeface="Arial"/>
              </a:rPr>
              <a:t>к</a:t>
            </a:r>
            <a:r>
              <a:rPr b="0" lang="en-GB" sz="1000" spc="-1" strike="noStrike">
                <a:latin typeface="Arial"/>
              </a:rPr>
              <a:t>и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и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и</a:t>
            </a:r>
            <a:r>
              <a:rPr b="0" lang="en-GB" sz="1000" spc="-1" strike="noStrike">
                <a:latin typeface="Arial"/>
              </a:rPr>
              <a:t>н</a:t>
            </a:r>
            <a:r>
              <a:rPr b="0" lang="en-GB" sz="1000" spc="-1" strike="noStrike">
                <a:latin typeface="Arial"/>
              </a:rPr>
              <a:t>т</a:t>
            </a:r>
            <a:r>
              <a:rPr b="0" lang="en-GB" sz="1000" spc="-1" strike="noStrike">
                <a:latin typeface="Arial"/>
              </a:rPr>
              <a:t>е</a:t>
            </a:r>
            <a:r>
              <a:rPr b="0" lang="en-GB" sz="1000" spc="-1" strike="noStrike">
                <a:latin typeface="Arial"/>
              </a:rPr>
              <a:t>р</a:t>
            </a:r>
            <a:r>
              <a:rPr b="0" lang="en-GB" sz="1000" spc="-1" strike="noStrike">
                <a:latin typeface="Arial"/>
              </a:rPr>
              <a:t>ф</a:t>
            </a:r>
            <a:r>
              <a:rPr b="0" lang="en-GB" sz="1000" spc="-1" strike="noStrike">
                <a:latin typeface="Arial"/>
              </a:rPr>
              <a:t>е</a:t>
            </a:r>
            <a:r>
              <a:rPr b="0" lang="en-GB" sz="1000" spc="-1" strike="noStrike">
                <a:latin typeface="Arial"/>
              </a:rPr>
              <a:t>й</a:t>
            </a:r>
            <a:r>
              <a:rPr b="0" lang="en-GB" sz="1000" spc="-1" strike="noStrike">
                <a:latin typeface="Arial"/>
              </a:rPr>
              <a:t>с</a:t>
            </a:r>
            <a:r>
              <a:rPr b="0" lang="en-GB" sz="1000" spc="-1" strike="noStrike">
                <a:latin typeface="Arial"/>
              </a:rPr>
              <a:t>а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п</a:t>
            </a:r>
            <a:r>
              <a:rPr b="0" lang="en-GB" sz="1000" spc="-1" strike="noStrike">
                <a:latin typeface="Arial"/>
              </a:rPr>
              <a:t>р</a:t>
            </a:r>
            <a:r>
              <a:rPr b="0" lang="en-GB" sz="1000" spc="-1" strike="noStrike">
                <a:latin typeface="Arial"/>
              </a:rPr>
              <a:t>о</a:t>
            </a:r>
            <a:r>
              <a:rPr b="0" lang="en-GB" sz="1000" spc="-1" strike="noStrike">
                <a:latin typeface="Arial"/>
              </a:rPr>
              <a:t>ф</a:t>
            </a:r>
            <a:r>
              <a:rPr b="0" lang="en-GB" sz="1000" spc="-1" strike="noStrike">
                <a:latin typeface="Arial"/>
              </a:rPr>
              <a:t>и</a:t>
            </a:r>
            <a:r>
              <a:rPr b="0" lang="en-GB" sz="1000" spc="-1" strike="noStrike">
                <a:latin typeface="Arial"/>
              </a:rPr>
              <a:t>л</a:t>
            </a:r>
            <a:r>
              <a:rPr b="0" lang="en-GB" sz="1000" spc="-1" strike="noStrike">
                <a:latin typeface="Arial"/>
              </a:rPr>
              <a:t>я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и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з</a:t>
            </a:r>
            <a:r>
              <a:rPr b="0" lang="en-GB" sz="1000" spc="-1" strike="noStrike">
                <a:latin typeface="Arial"/>
              </a:rPr>
              <a:t>а</a:t>
            </a:r>
            <a:r>
              <a:rPr b="0" lang="en-GB" sz="1000" spc="-1" strike="noStrike">
                <a:latin typeface="Arial"/>
              </a:rPr>
              <a:t>д</a:t>
            </a:r>
            <a:r>
              <a:rPr b="0" lang="en-GB" sz="1000" spc="-1" strike="noStrike">
                <a:latin typeface="Arial"/>
              </a:rPr>
              <a:t>а</a:t>
            </a:r>
            <a:r>
              <a:rPr b="0" lang="en-GB" sz="1000" spc="-1" strike="noStrike">
                <a:latin typeface="Arial"/>
              </a:rPr>
              <a:t>ч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(</a:t>
            </a:r>
            <a:r>
              <a:rPr b="0" lang="en-GB" sz="1000" spc="-1" strike="noStrike">
                <a:latin typeface="Arial"/>
              </a:rPr>
              <a:t>с</a:t>
            </a:r>
            <a:r>
              <a:rPr b="0" lang="en-GB" sz="1000" spc="-1" strike="noStrike">
                <a:latin typeface="Arial"/>
              </a:rPr>
              <a:t>о</a:t>
            </a:r>
            <a:r>
              <a:rPr b="0" lang="en-GB" sz="1000" spc="-1" strike="noStrike">
                <a:latin typeface="Arial"/>
              </a:rPr>
              <a:t>з</a:t>
            </a:r>
            <a:r>
              <a:rPr b="0" lang="en-GB" sz="1000" spc="-1" strike="noStrike">
                <a:latin typeface="Arial"/>
              </a:rPr>
              <a:t>д</a:t>
            </a:r>
            <a:r>
              <a:rPr b="0" lang="en-GB" sz="1000" spc="-1" strike="noStrike">
                <a:latin typeface="Arial"/>
              </a:rPr>
              <a:t>а</a:t>
            </a:r>
            <a:r>
              <a:rPr b="0" lang="en-GB" sz="1000" spc="-1" strike="noStrike">
                <a:latin typeface="Arial"/>
              </a:rPr>
              <a:t>н</a:t>
            </a:r>
            <a:r>
              <a:rPr b="0" lang="en-GB" sz="1000" spc="-1" strike="noStrike">
                <a:latin typeface="Arial"/>
              </a:rPr>
              <a:t>и</a:t>
            </a:r>
            <a:r>
              <a:rPr b="0" lang="en-GB" sz="1000" spc="-1" strike="noStrike">
                <a:latin typeface="Arial"/>
              </a:rPr>
              <a:t>е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з</a:t>
            </a:r>
            <a:r>
              <a:rPr b="0" lang="en-GB" sz="1000" spc="-1" strike="noStrike">
                <a:latin typeface="Arial"/>
              </a:rPr>
              <a:t>а</a:t>
            </a:r>
            <a:r>
              <a:rPr b="0" lang="en-GB" sz="1000" spc="-1" strike="noStrike">
                <a:latin typeface="Arial"/>
              </a:rPr>
              <a:t>д</a:t>
            </a:r>
            <a:r>
              <a:rPr b="0" lang="en-GB" sz="1000" spc="-1" strike="noStrike">
                <a:latin typeface="Arial"/>
              </a:rPr>
              <a:t>а</a:t>
            </a:r>
            <a:r>
              <a:rPr b="0" lang="en-GB" sz="1000" spc="-1" strike="noStrike">
                <a:latin typeface="Arial"/>
              </a:rPr>
              <a:t>ч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-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у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в</a:t>
            </a:r>
            <a:r>
              <a:rPr b="0" lang="en-GB" sz="1000" spc="-1" strike="noStrike">
                <a:latin typeface="Arial"/>
              </a:rPr>
              <a:t>о</a:t>
            </a:r>
            <a:r>
              <a:rPr b="0" lang="en-GB" sz="1000" spc="-1" strike="noStrike">
                <a:latin typeface="Arial"/>
              </a:rPr>
              <a:t>с</a:t>
            </a:r>
            <a:r>
              <a:rPr b="0" lang="en-GB" sz="1000" spc="-1" strike="noStrike">
                <a:latin typeface="Arial"/>
              </a:rPr>
              <a:t>п</a:t>
            </a:r>
            <a:r>
              <a:rPr b="0" lang="en-GB" sz="1000" spc="-1" strike="noStrike">
                <a:latin typeface="Arial"/>
              </a:rPr>
              <a:t>и</a:t>
            </a:r>
            <a:r>
              <a:rPr b="0" lang="en-GB" sz="1000" spc="-1" strike="noStrike">
                <a:latin typeface="Arial"/>
              </a:rPr>
              <a:t>т</a:t>
            </a:r>
            <a:r>
              <a:rPr b="0" lang="en-GB" sz="1000" spc="-1" strike="noStrike">
                <a:latin typeface="Arial"/>
              </a:rPr>
              <a:t>а</a:t>
            </a:r>
            <a:r>
              <a:rPr b="0" lang="en-GB" sz="1000" spc="-1" strike="noStrike">
                <a:latin typeface="Arial"/>
              </a:rPr>
              <a:t>т</a:t>
            </a:r>
            <a:r>
              <a:rPr b="0" lang="en-GB" sz="1000" spc="-1" strike="noStrike">
                <a:latin typeface="Arial"/>
              </a:rPr>
              <a:t>е</a:t>
            </a:r>
            <a:r>
              <a:rPr b="0" lang="en-GB" sz="1000" spc="-1" strike="noStrike">
                <a:latin typeface="Arial"/>
              </a:rPr>
              <a:t>л</a:t>
            </a:r>
            <a:r>
              <a:rPr b="0" lang="en-GB" sz="1000" spc="-1" strike="noStrike">
                <a:latin typeface="Arial"/>
              </a:rPr>
              <a:t>я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и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п</a:t>
            </a:r>
            <a:r>
              <a:rPr b="0" lang="en-GB" sz="1000" spc="-1" strike="noStrike">
                <a:latin typeface="Arial"/>
              </a:rPr>
              <a:t>р</a:t>
            </a:r>
            <a:r>
              <a:rPr b="0" lang="en-GB" sz="1000" spc="-1" strike="noStrike">
                <a:latin typeface="Arial"/>
              </a:rPr>
              <a:t>о</a:t>
            </a:r>
            <a:r>
              <a:rPr b="0" lang="en-GB" sz="1000" spc="-1" strike="noStrike">
                <a:latin typeface="Arial"/>
              </a:rPr>
              <a:t>с</a:t>
            </a:r>
            <a:r>
              <a:rPr b="0" lang="en-GB" sz="1000" spc="-1" strike="noStrike">
                <a:latin typeface="Arial"/>
              </a:rPr>
              <a:t>м</a:t>
            </a:r>
            <a:r>
              <a:rPr b="0" lang="en-GB" sz="1000" spc="-1" strike="noStrike">
                <a:latin typeface="Arial"/>
              </a:rPr>
              <a:t>о</a:t>
            </a:r>
            <a:r>
              <a:rPr b="0" lang="en-GB" sz="1000" spc="-1" strike="noStrike">
                <a:latin typeface="Arial"/>
              </a:rPr>
              <a:t>т</a:t>
            </a:r>
            <a:r>
              <a:rPr b="0" lang="en-GB" sz="1000" spc="-1" strike="noStrike">
                <a:latin typeface="Arial"/>
              </a:rPr>
              <a:t>р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з</a:t>
            </a:r>
            <a:r>
              <a:rPr b="0" lang="en-GB" sz="1000" spc="-1" strike="noStrike">
                <a:latin typeface="Arial"/>
              </a:rPr>
              <a:t>а</a:t>
            </a:r>
            <a:r>
              <a:rPr b="0" lang="en-GB" sz="1000" spc="-1" strike="noStrike">
                <a:latin typeface="Arial"/>
              </a:rPr>
              <a:t>д</a:t>
            </a:r>
            <a:r>
              <a:rPr b="0" lang="en-GB" sz="1000" spc="-1" strike="noStrike">
                <a:latin typeface="Arial"/>
              </a:rPr>
              <a:t>а</a:t>
            </a:r>
            <a:r>
              <a:rPr b="0" lang="en-GB" sz="1000" spc="-1" strike="noStrike">
                <a:latin typeface="Arial"/>
              </a:rPr>
              <a:t>ч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-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у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р</a:t>
            </a:r>
            <a:r>
              <a:rPr b="0" lang="en-GB" sz="1000" spc="-1" strike="noStrike">
                <a:latin typeface="Arial"/>
              </a:rPr>
              <a:t>е</a:t>
            </a:r>
            <a:r>
              <a:rPr b="0" lang="en-GB" sz="1000" spc="-1" strike="noStrike">
                <a:latin typeface="Arial"/>
              </a:rPr>
              <a:t>б</a:t>
            </a:r>
            <a:r>
              <a:rPr b="0" lang="en-GB" sz="1000" spc="-1" strike="noStrike">
                <a:latin typeface="Arial"/>
              </a:rPr>
              <a:t>е</a:t>
            </a:r>
            <a:r>
              <a:rPr b="0" lang="en-GB" sz="1000" spc="-1" strike="noStrike">
                <a:latin typeface="Arial"/>
              </a:rPr>
              <a:t>н</a:t>
            </a:r>
            <a:r>
              <a:rPr b="0" lang="en-GB" sz="1000" spc="-1" strike="noStrike">
                <a:latin typeface="Arial"/>
              </a:rPr>
              <a:t>к</a:t>
            </a:r>
            <a:r>
              <a:rPr b="0" lang="en-GB" sz="1000" spc="-1" strike="noStrike">
                <a:latin typeface="Arial"/>
              </a:rPr>
              <a:t>а</a:t>
            </a:r>
            <a:r>
              <a:rPr b="0" lang="en-GB" sz="1000" spc="-1" strike="noStrike">
                <a:latin typeface="Arial"/>
              </a:rPr>
              <a:t>)</a:t>
            </a:r>
            <a:endParaRPr b="0" lang="en-GB" sz="1000" spc="-1" strike="noStrike">
              <a:latin typeface="Arial"/>
            </a:endParaRPr>
          </a:p>
          <a:p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C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r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e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a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t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e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d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A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c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c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o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u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n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t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A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p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p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 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и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 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L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o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g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i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n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A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c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c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o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u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n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t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A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p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p</a:t>
            </a:r>
            <a:r>
              <a:rPr b="0" lang="en-GB" sz="1000" spc="-1" strike="noStrike">
                <a:latin typeface="Arial"/>
              </a:rPr>
              <a:t> </a:t>
            </a:r>
            <a:r>
              <a:rPr b="0" lang="en-GB" sz="1000" spc="-1" strike="noStrike">
                <a:latin typeface="Arial"/>
              </a:rPr>
              <a:t>-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к</a:t>
            </a:r>
            <a:r>
              <a:rPr b="0" lang="en-GB" sz="1000" spc="-1" strike="noStrike">
                <a:latin typeface="Arial"/>
              </a:rPr>
              <a:t>л</a:t>
            </a:r>
            <a:r>
              <a:rPr b="0" lang="en-GB" sz="1000" spc="-1" strike="noStrike">
                <a:latin typeface="Arial"/>
              </a:rPr>
              <a:t>а</a:t>
            </a:r>
            <a:r>
              <a:rPr b="0" lang="en-GB" sz="1000" spc="-1" strike="noStrike">
                <a:latin typeface="Arial"/>
              </a:rPr>
              <a:t>с</a:t>
            </a:r>
            <a:r>
              <a:rPr b="0" lang="en-GB" sz="1000" spc="-1" strike="noStrike">
                <a:latin typeface="Arial"/>
              </a:rPr>
              <a:t>с</a:t>
            </a:r>
            <a:r>
              <a:rPr b="0" lang="en-GB" sz="1000" spc="-1" strike="noStrike">
                <a:latin typeface="Arial"/>
              </a:rPr>
              <a:t>ы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о</a:t>
            </a:r>
            <a:r>
              <a:rPr b="0" lang="en-GB" sz="1000" spc="-1" strike="noStrike">
                <a:latin typeface="Arial"/>
              </a:rPr>
              <a:t>б</a:t>
            </a:r>
            <a:r>
              <a:rPr b="0" lang="en-GB" sz="1000" spc="-1" strike="noStrike">
                <a:latin typeface="Arial"/>
              </a:rPr>
              <a:t>ъ</a:t>
            </a:r>
            <a:r>
              <a:rPr b="0" lang="en-GB" sz="1000" spc="-1" strike="noStrike">
                <a:latin typeface="Arial"/>
              </a:rPr>
              <a:t>е</a:t>
            </a:r>
            <a:r>
              <a:rPr b="0" lang="en-GB" sz="1000" spc="-1" strike="noStrike">
                <a:latin typeface="Arial"/>
              </a:rPr>
              <a:t>д</a:t>
            </a:r>
            <a:r>
              <a:rPr b="0" lang="en-GB" sz="1000" spc="-1" strike="noStrike">
                <a:latin typeface="Arial"/>
              </a:rPr>
              <a:t>и</a:t>
            </a:r>
            <a:r>
              <a:rPr b="0" lang="en-GB" sz="1000" spc="-1" strike="noStrike">
                <a:latin typeface="Arial"/>
              </a:rPr>
              <a:t>н</a:t>
            </a:r>
            <a:r>
              <a:rPr b="0" lang="en-GB" sz="1000" spc="-1" strike="noStrike">
                <a:latin typeface="Arial"/>
              </a:rPr>
              <a:t>е</a:t>
            </a:r>
            <a:r>
              <a:rPr b="0" lang="en-GB" sz="1000" spc="-1" strike="noStrike">
                <a:latin typeface="Arial"/>
              </a:rPr>
              <a:t>н</a:t>
            </a:r>
            <a:r>
              <a:rPr b="0" lang="en-GB" sz="1000" spc="-1" strike="noStrike">
                <a:latin typeface="Arial"/>
              </a:rPr>
              <a:t>и</a:t>
            </a:r>
            <a:r>
              <a:rPr b="0" lang="en-GB" sz="1000" spc="-1" strike="noStrike">
                <a:latin typeface="Arial"/>
              </a:rPr>
              <a:t>я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и</a:t>
            </a:r>
            <a:r>
              <a:rPr b="0" lang="en-GB" sz="1000" spc="-1" strike="noStrike">
                <a:latin typeface="Arial"/>
              </a:rPr>
              <a:t>н</a:t>
            </a:r>
            <a:r>
              <a:rPr b="0" lang="en-GB" sz="1000" spc="-1" strike="noStrike">
                <a:latin typeface="Arial"/>
              </a:rPr>
              <a:t>т</a:t>
            </a:r>
            <a:r>
              <a:rPr b="0" lang="en-GB" sz="1000" spc="-1" strike="noStrike">
                <a:latin typeface="Arial"/>
              </a:rPr>
              <a:t>е</a:t>
            </a:r>
            <a:r>
              <a:rPr b="0" lang="en-GB" sz="1000" spc="-1" strike="noStrike">
                <a:latin typeface="Arial"/>
              </a:rPr>
              <a:t>р</a:t>
            </a:r>
            <a:r>
              <a:rPr b="0" lang="en-GB" sz="1000" spc="-1" strike="noStrike">
                <a:latin typeface="Arial"/>
              </a:rPr>
              <a:t>е</a:t>
            </a:r>
            <a:r>
              <a:rPr b="0" lang="en-GB" sz="1000" spc="-1" strike="noStrike">
                <a:latin typeface="Arial"/>
              </a:rPr>
              <a:t>й</a:t>
            </a:r>
            <a:r>
              <a:rPr b="0" lang="en-GB" sz="1000" spc="-1" strike="noStrike">
                <a:latin typeface="Arial"/>
              </a:rPr>
              <a:t>с</a:t>
            </a:r>
            <a:r>
              <a:rPr b="0" lang="en-GB" sz="1000" spc="-1" strike="noStrike">
                <a:latin typeface="Arial"/>
              </a:rPr>
              <a:t>а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с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л</a:t>
            </a:r>
            <a:r>
              <a:rPr b="0" lang="en-GB" sz="1000" spc="-1" strike="noStrike">
                <a:latin typeface="Arial"/>
              </a:rPr>
              <a:t>о</a:t>
            </a:r>
            <a:r>
              <a:rPr b="0" lang="en-GB" sz="1000" spc="-1" strike="noStrike">
                <a:latin typeface="Arial"/>
              </a:rPr>
              <a:t>н</a:t>
            </a:r>
            <a:r>
              <a:rPr b="0" lang="en-GB" sz="1000" spc="-1" strike="noStrike">
                <a:latin typeface="Arial"/>
              </a:rPr>
              <a:t>и</a:t>
            </a:r>
            <a:r>
              <a:rPr b="0" lang="en-GB" sz="1000" spc="-1" strike="noStrike">
                <a:latin typeface="Arial"/>
              </a:rPr>
              <a:t>к</a:t>
            </a:r>
            <a:r>
              <a:rPr b="0" lang="en-GB" sz="1000" spc="-1" strike="noStrike">
                <a:latin typeface="Arial"/>
              </a:rPr>
              <a:t>о</a:t>
            </a:r>
            <a:r>
              <a:rPr b="0" lang="en-GB" sz="1000" spc="-1" strike="noStrike">
                <a:latin typeface="Arial"/>
              </a:rPr>
              <a:t>й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с</a:t>
            </a:r>
            <a:r>
              <a:rPr b="0" lang="en-GB" sz="1000" spc="-1" strike="noStrike">
                <a:latin typeface="Arial"/>
              </a:rPr>
              <a:t>о</a:t>
            </a:r>
            <a:r>
              <a:rPr b="0" lang="en-GB" sz="1000" spc="-1" strike="noStrike">
                <a:latin typeface="Arial"/>
              </a:rPr>
              <a:t>з</a:t>
            </a:r>
            <a:r>
              <a:rPr b="0" lang="en-GB" sz="1000" spc="-1" strike="noStrike">
                <a:latin typeface="Arial"/>
              </a:rPr>
              <a:t>д</a:t>
            </a:r>
            <a:r>
              <a:rPr b="0" lang="en-GB" sz="1000" spc="-1" strike="noStrike">
                <a:latin typeface="Arial"/>
              </a:rPr>
              <a:t>а</a:t>
            </a:r>
            <a:r>
              <a:rPr b="0" lang="en-GB" sz="1000" spc="-1" strike="noStrike">
                <a:latin typeface="Arial"/>
              </a:rPr>
              <a:t>н</a:t>
            </a:r>
            <a:r>
              <a:rPr b="0" lang="en-GB" sz="1000" spc="-1" strike="noStrike">
                <a:latin typeface="Arial"/>
              </a:rPr>
              <a:t>и</a:t>
            </a:r>
            <a:r>
              <a:rPr b="0" lang="en-GB" sz="1000" spc="-1" strike="noStrike">
                <a:latin typeface="Arial"/>
              </a:rPr>
              <a:t>я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а</a:t>
            </a:r>
            <a:r>
              <a:rPr b="0" lang="en-GB" sz="1000" spc="-1" strike="noStrike">
                <a:latin typeface="Arial"/>
              </a:rPr>
              <a:t>к</a:t>
            </a:r>
            <a:r>
              <a:rPr b="0" lang="en-GB" sz="1000" spc="-1" strike="noStrike">
                <a:latin typeface="Arial"/>
              </a:rPr>
              <a:t>к</a:t>
            </a:r>
            <a:r>
              <a:rPr b="0" lang="en-GB" sz="1000" spc="-1" strike="noStrike">
                <a:latin typeface="Arial"/>
              </a:rPr>
              <a:t>а</a:t>
            </a:r>
            <a:r>
              <a:rPr b="0" lang="en-GB" sz="1000" spc="-1" strike="noStrike">
                <a:latin typeface="Arial"/>
              </a:rPr>
              <a:t>у</a:t>
            </a:r>
            <a:r>
              <a:rPr b="0" lang="en-GB" sz="1000" spc="-1" strike="noStrike">
                <a:latin typeface="Arial"/>
              </a:rPr>
              <a:t>н</a:t>
            </a:r>
            <a:r>
              <a:rPr b="0" lang="en-GB" sz="1000" spc="-1" strike="noStrike">
                <a:latin typeface="Arial"/>
              </a:rPr>
              <a:t>т</a:t>
            </a:r>
            <a:r>
              <a:rPr b="0" lang="en-GB" sz="1000" spc="-1" strike="noStrike">
                <a:latin typeface="Arial"/>
              </a:rPr>
              <a:t>а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и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в</a:t>
            </a:r>
            <a:r>
              <a:rPr b="0" lang="en-GB" sz="1000" spc="-1" strike="noStrike">
                <a:latin typeface="Arial"/>
              </a:rPr>
              <a:t>х</a:t>
            </a:r>
            <a:r>
              <a:rPr b="0" lang="en-GB" sz="1000" spc="-1" strike="noStrike">
                <a:latin typeface="Arial"/>
              </a:rPr>
              <a:t>о</a:t>
            </a:r>
            <a:r>
              <a:rPr b="0" lang="en-GB" sz="1000" spc="-1" strike="noStrike">
                <a:latin typeface="Arial"/>
              </a:rPr>
              <a:t>д</a:t>
            </a:r>
            <a:r>
              <a:rPr b="0" lang="en-GB" sz="1000" spc="-1" strike="noStrike">
                <a:latin typeface="Arial"/>
              </a:rPr>
              <a:t>а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в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а</a:t>
            </a:r>
            <a:r>
              <a:rPr b="0" lang="en-GB" sz="1000" spc="-1" strike="noStrike">
                <a:latin typeface="Arial"/>
              </a:rPr>
              <a:t>к</a:t>
            </a:r>
            <a:r>
              <a:rPr b="0" lang="en-GB" sz="1000" spc="-1" strike="noStrike">
                <a:latin typeface="Arial"/>
              </a:rPr>
              <a:t>к</a:t>
            </a:r>
            <a:r>
              <a:rPr b="0" lang="en-GB" sz="1000" spc="-1" strike="noStrike">
                <a:latin typeface="Arial"/>
              </a:rPr>
              <a:t>а</a:t>
            </a:r>
            <a:r>
              <a:rPr b="0" lang="en-GB" sz="1000" spc="-1" strike="noStrike">
                <a:latin typeface="Arial"/>
              </a:rPr>
              <a:t>у</a:t>
            </a:r>
            <a:r>
              <a:rPr b="0" lang="en-GB" sz="1000" spc="-1" strike="noStrike">
                <a:latin typeface="Arial"/>
              </a:rPr>
              <a:t>н</a:t>
            </a:r>
            <a:r>
              <a:rPr b="0" lang="en-GB" sz="1000" spc="-1" strike="noStrike">
                <a:latin typeface="Arial"/>
              </a:rPr>
              <a:t>т</a:t>
            </a:r>
            <a:endParaRPr b="0" lang="en-GB" sz="1000" spc="-1" strike="noStrike">
              <a:latin typeface="Arial"/>
            </a:endParaRPr>
          </a:p>
          <a:p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P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o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r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f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i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l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e</a:t>
            </a:r>
            <a:r>
              <a:rPr b="0" lang="en-GB" sz="1000" spc="-1" strike="noStrike">
                <a:latin typeface="Arial"/>
              </a:rPr>
              <a:t> </a:t>
            </a:r>
            <a:r>
              <a:rPr b="0" lang="en-GB" sz="1000" spc="-1" strike="noStrike">
                <a:latin typeface="Arial"/>
              </a:rPr>
              <a:t>-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к</a:t>
            </a:r>
            <a:r>
              <a:rPr b="0" lang="en-GB" sz="1000" spc="-1" strike="noStrike">
                <a:latin typeface="Arial"/>
              </a:rPr>
              <a:t>л</a:t>
            </a:r>
            <a:r>
              <a:rPr b="0" lang="en-GB" sz="1000" spc="-1" strike="noStrike">
                <a:latin typeface="Arial"/>
              </a:rPr>
              <a:t>а</a:t>
            </a:r>
            <a:r>
              <a:rPr b="0" lang="en-GB" sz="1000" spc="-1" strike="noStrike">
                <a:latin typeface="Arial"/>
              </a:rPr>
              <a:t>с</a:t>
            </a:r>
            <a:r>
              <a:rPr b="0" lang="en-GB" sz="1000" spc="-1" strike="noStrike">
                <a:latin typeface="Arial"/>
              </a:rPr>
              <a:t>с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о</a:t>
            </a:r>
            <a:r>
              <a:rPr b="0" lang="en-GB" sz="1000" spc="-1" strike="noStrike">
                <a:latin typeface="Arial"/>
              </a:rPr>
              <a:t>б</a:t>
            </a:r>
            <a:r>
              <a:rPr b="0" lang="en-GB" sz="1000" spc="-1" strike="noStrike">
                <a:latin typeface="Arial"/>
              </a:rPr>
              <a:t>о</a:t>
            </a:r>
            <a:r>
              <a:rPr b="0" lang="en-GB" sz="1000" spc="-1" strike="noStrike">
                <a:latin typeface="Arial"/>
              </a:rPr>
              <a:t>б</a:t>
            </a:r>
            <a:r>
              <a:rPr b="0" lang="en-GB" sz="1000" spc="-1" strike="noStrike">
                <a:latin typeface="Arial"/>
              </a:rPr>
              <a:t>щ</a:t>
            </a:r>
            <a:r>
              <a:rPr b="0" lang="en-GB" sz="1000" spc="-1" strike="noStrike">
                <a:latin typeface="Arial"/>
              </a:rPr>
              <a:t>е</a:t>
            </a:r>
            <a:r>
              <a:rPr b="0" lang="en-GB" sz="1000" spc="-1" strike="noStrike">
                <a:latin typeface="Arial"/>
              </a:rPr>
              <a:t>н</a:t>
            </a:r>
            <a:r>
              <a:rPr b="0" lang="en-GB" sz="1000" spc="-1" strike="noStrike">
                <a:latin typeface="Arial"/>
              </a:rPr>
              <a:t>о</a:t>
            </a:r>
            <a:r>
              <a:rPr b="0" lang="en-GB" sz="1000" spc="-1" strike="noStrike">
                <a:latin typeface="Arial"/>
              </a:rPr>
              <a:t>й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л</a:t>
            </a:r>
            <a:r>
              <a:rPr b="0" lang="en-GB" sz="1000" spc="-1" strike="noStrike">
                <a:latin typeface="Arial"/>
              </a:rPr>
              <a:t>о</a:t>
            </a:r>
            <a:r>
              <a:rPr b="0" lang="en-GB" sz="1000" spc="-1" strike="noStrike">
                <a:latin typeface="Arial"/>
              </a:rPr>
              <a:t>г</a:t>
            </a:r>
            <a:r>
              <a:rPr b="0" lang="en-GB" sz="1000" spc="-1" strike="noStrike">
                <a:latin typeface="Arial"/>
              </a:rPr>
              <a:t>и</a:t>
            </a:r>
            <a:r>
              <a:rPr b="0" lang="en-GB" sz="1000" spc="-1" strike="noStrike">
                <a:latin typeface="Arial"/>
              </a:rPr>
              <a:t>к</a:t>
            </a:r>
            <a:r>
              <a:rPr b="0" lang="en-GB" sz="1000" spc="-1" strike="noStrike">
                <a:latin typeface="Arial"/>
              </a:rPr>
              <a:t>и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п</a:t>
            </a:r>
            <a:r>
              <a:rPr b="0" lang="en-GB" sz="1000" spc="-1" strike="noStrike">
                <a:latin typeface="Arial"/>
              </a:rPr>
              <a:t>р</a:t>
            </a:r>
            <a:r>
              <a:rPr b="0" lang="en-GB" sz="1000" spc="-1" strike="noStrike">
                <a:latin typeface="Arial"/>
              </a:rPr>
              <a:t>о</a:t>
            </a:r>
            <a:r>
              <a:rPr b="0" lang="en-GB" sz="1000" spc="-1" strike="noStrike">
                <a:latin typeface="Arial"/>
              </a:rPr>
              <a:t>ф</a:t>
            </a:r>
            <a:r>
              <a:rPr b="0" lang="en-GB" sz="1000" spc="-1" strike="noStrike">
                <a:latin typeface="Arial"/>
              </a:rPr>
              <a:t>и</a:t>
            </a:r>
            <a:r>
              <a:rPr b="0" lang="en-GB" sz="1000" spc="-1" strike="noStrike">
                <a:latin typeface="Arial"/>
              </a:rPr>
              <a:t>л</a:t>
            </a:r>
            <a:r>
              <a:rPr b="0" lang="en-GB" sz="1000" spc="-1" strike="noStrike">
                <a:latin typeface="Arial"/>
              </a:rPr>
              <a:t>я</a:t>
            </a:r>
            <a:endParaRPr b="0" lang="en-GB" sz="1000" spc="-1" strike="noStrike">
              <a:latin typeface="Arial"/>
            </a:endParaRPr>
          </a:p>
          <a:p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C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h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i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l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d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r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e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n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P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r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o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f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i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l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e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 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и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 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T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e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a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c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h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e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r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P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r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o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f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i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l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e</a:t>
            </a:r>
            <a:r>
              <a:rPr b="0" lang="en-GB" sz="1000" spc="-1" strike="noStrike">
                <a:latin typeface="Arial"/>
              </a:rPr>
              <a:t> </a:t>
            </a:r>
            <a:r>
              <a:rPr b="0" lang="en-GB" sz="1000" spc="-1" strike="noStrike">
                <a:latin typeface="Arial"/>
              </a:rPr>
              <a:t>-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к</a:t>
            </a:r>
            <a:r>
              <a:rPr b="0" lang="en-GB" sz="1000" spc="-1" strike="noStrike">
                <a:latin typeface="Arial"/>
              </a:rPr>
              <a:t>л</a:t>
            </a:r>
            <a:r>
              <a:rPr b="0" lang="en-GB" sz="1000" spc="-1" strike="noStrike">
                <a:latin typeface="Arial"/>
              </a:rPr>
              <a:t>а</a:t>
            </a:r>
            <a:r>
              <a:rPr b="0" lang="en-GB" sz="1000" spc="-1" strike="noStrike">
                <a:latin typeface="Arial"/>
              </a:rPr>
              <a:t>с</a:t>
            </a:r>
            <a:r>
              <a:rPr b="0" lang="en-GB" sz="1000" spc="-1" strike="noStrike">
                <a:latin typeface="Arial"/>
              </a:rPr>
              <a:t>с</a:t>
            </a:r>
            <a:r>
              <a:rPr b="0" lang="en-GB" sz="1000" spc="-1" strike="noStrike">
                <a:latin typeface="Arial"/>
              </a:rPr>
              <a:t>ы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с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л</a:t>
            </a:r>
            <a:r>
              <a:rPr b="0" lang="en-GB" sz="1000" spc="-1" strike="noStrike">
                <a:latin typeface="Arial"/>
              </a:rPr>
              <a:t>о</a:t>
            </a:r>
            <a:r>
              <a:rPr b="0" lang="en-GB" sz="1000" spc="-1" strike="noStrike">
                <a:latin typeface="Arial"/>
              </a:rPr>
              <a:t>г</a:t>
            </a:r>
            <a:r>
              <a:rPr b="0" lang="en-GB" sz="1000" spc="-1" strike="noStrike">
                <a:latin typeface="Arial"/>
              </a:rPr>
              <a:t>и</a:t>
            </a:r>
            <a:r>
              <a:rPr b="0" lang="en-GB" sz="1000" spc="-1" strike="noStrike">
                <a:latin typeface="Arial"/>
              </a:rPr>
              <a:t>к</a:t>
            </a:r>
            <a:r>
              <a:rPr b="0" lang="en-GB" sz="1000" spc="-1" strike="noStrike">
                <a:latin typeface="Arial"/>
              </a:rPr>
              <a:t>о</a:t>
            </a:r>
            <a:r>
              <a:rPr b="0" lang="en-GB" sz="1000" spc="-1" strike="noStrike">
                <a:latin typeface="Arial"/>
              </a:rPr>
              <a:t>й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п</a:t>
            </a:r>
            <a:r>
              <a:rPr b="0" lang="en-GB" sz="1000" spc="-1" strike="noStrike">
                <a:latin typeface="Arial"/>
              </a:rPr>
              <a:t>р</a:t>
            </a:r>
            <a:r>
              <a:rPr b="0" lang="en-GB" sz="1000" spc="-1" strike="noStrike">
                <a:latin typeface="Arial"/>
              </a:rPr>
              <a:t>о</a:t>
            </a:r>
            <a:r>
              <a:rPr b="0" lang="en-GB" sz="1000" spc="-1" strike="noStrike">
                <a:latin typeface="Arial"/>
              </a:rPr>
              <a:t>ф</a:t>
            </a:r>
            <a:r>
              <a:rPr b="0" lang="en-GB" sz="1000" spc="-1" strike="noStrike">
                <a:latin typeface="Arial"/>
              </a:rPr>
              <a:t>и</a:t>
            </a:r>
            <a:r>
              <a:rPr b="0" lang="en-GB" sz="1000" spc="-1" strike="noStrike">
                <a:latin typeface="Arial"/>
              </a:rPr>
              <a:t>л</a:t>
            </a:r>
            <a:r>
              <a:rPr b="0" lang="en-GB" sz="1000" spc="-1" strike="noStrike">
                <a:latin typeface="Arial"/>
              </a:rPr>
              <a:t>я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д</a:t>
            </a:r>
            <a:r>
              <a:rPr b="0" lang="en-GB" sz="1000" spc="-1" strike="noStrike">
                <a:latin typeface="Arial"/>
              </a:rPr>
              <a:t>л</a:t>
            </a:r>
            <a:r>
              <a:rPr b="0" lang="en-GB" sz="1000" spc="-1" strike="noStrike">
                <a:latin typeface="Arial"/>
              </a:rPr>
              <a:t>я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о</a:t>
            </a:r>
            <a:r>
              <a:rPr b="0" lang="en-GB" sz="1000" spc="-1" strike="noStrike">
                <a:latin typeface="Arial"/>
              </a:rPr>
              <a:t>п</a:t>
            </a:r>
            <a:r>
              <a:rPr b="0" lang="en-GB" sz="1000" spc="-1" strike="noStrike">
                <a:latin typeface="Arial"/>
              </a:rPr>
              <a:t>р</a:t>
            </a:r>
            <a:r>
              <a:rPr b="0" lang="en-GB" sz="1000" spc="-1" strike="noStrike">
                <a:latin typeface="Arial"/>
              </a:rPr>
              <a:t>е</a:t>
            </a:r>
            <a:r>
              <a:rPr b="0" lang="en-GB" sz="1000" spc="-1" strike="noStrike">
                <a:latin typeface="Arial"/>
              </a:rPr>
              <a:t>д</a:t>
            </a:r>
            <a:r>
              <a:rPr b="0" lang="en-GB" sz="1000" spc="-1" strike="noStrike">
                <a:latin typeface="Arial"/>
              </a:rPr>
              <a:t>е</a:t>
            </a:r>
            <a:r>
              <a:rPr b="0" lang="en-GB" sz="1000" spc="-1" strike="noStrike">
                <a:latin typeface="Arial"/>
              </a:rPr>
              <a:t>л</a:t>
            </a:r>
            <a:r>
              <a:rPr b="0" lang="en-GB" sz="1000" spc="-1" strike="noStrike">
                <a:latin typeface="Arial"/>
              </a:rPr>
              <a:t>е</a:t>
            </a:r>
            <a:r>
              <a:rPr b="0" lang="en-GB" sz="1000" spc="-1" strike="noStrike">
                <a:latin typeface="Arial"/>
              </a:rPr>
              <a:t>н</a:t>
            </a:r>
            <a:r>
              <a:rPr b="0" lang="en-GB" sz="1000" spc="-1" strike="noStrike">
                <a:latin typeface="Arial"/>
              </a:rPr>
              <a:t>н</a:t>
            </a:r>
            <a:r>
              <a:rPr b="0" lang="en-GB" sz="1000" spc="-1" strike="noStrike">
                <a:latin typeface="Arial"/>
              </a:rPr>
              <a:t>о</a:t>
            </a:r>
            <a:r>
              <a:rPr b="0" lang="en-GB" sz="1000" spc="-1" strike="noStrike">
                <a:latin typeface="Arial"/>
              </a:rPr>
              <a:t>г</a:t>
            </a:r>
            <a:r>
              <a:rPr b="0" lang="en-GB" sz="1000" spc="-1" strike="noStrike">
                <a:latin typeface="Arial"/>
              </a:rPr>
              <a:t>о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п</a:t>
            </a:r>
            <a:r>
              <a:rPr b="0" lang="en-GB" sz="1000" spc="-1" strike="noStrike">
                <a:latin typeface="Arial"/>
              </a:rPr>
              <a:t>о</a:t>
            </a:r>
            <a:r>
              <a:rPr b="0" lang="en-GB" sz="1000" spc="-1" strike="noStrike">
                <a:latin typeface="Arial"/>
              </a:rPr>
              <a:t>л</a:t>
            </a:r>
            <a:r>
              <a:rPr b="0" lang="en-GB" sz="1000" spc="-1" strike="noStrike">
                <a:latin typeface="Arial"/>
              </a:rPr>
              <a:t>ь</a:t>
            </a:r>
            <a:r>
              <a:rPr b="0" lang="en-GB" sz="1000" spc="-1" strike="noStrike">
                <a:latin typeface="Arial"/>
              </a:rPr>
              <a:t>з</a:t>
            </a:r>
            <a:r>
              <a:rPr b="0" lang="en-GB" sz="1000" spc="-1" strike="noStrike">
                <a:latin typeface="Arial"/>
              </a:rPr>
              <a:t>о</a:t>
            </a:r>
            <a:r>
              <a:rPr b="0" lang="en-GB" sz="1000" spc="-1" strike="noStrike">
                <a:latin typeface="Arial"/>
              </a:rPr>
              <a:t>в</a:t>
            </a:r>
            <a:r>
              <a:rPr b="0" lang="en-GB" sz="1000" spc="-1" strike="noStrike">
                <a:latin typeface="Arial"/>
              </a:rPr>
              <a:t>а</a:t>
            </a:r>
            <a:r>
              <a:rPr b="0" lang="en-GB" sz="1000" spc="-1" strike="noStrike">
                <a:latin typeface="Arial"/>
              </a:rPr>
              <a:t>т</a:t>
            </a:r>
            <a:r>
              <a:rPr b="0" lang="en-GB" sz="1000" spc="-1" strike="noStrike">
                <a:latin typeface="Arial"/>
              </a:rPr>
              <a:t>е</a:t>
            </a:r>
            <a:r>
              <a:rPr b="0" lang="en-GB" sz="1000" spc="-1" strike="noStrike">
                <a:latin typeface="Arial"/>
              </a:rPr>
              <a:t>л</a:t>
            </a:r>
            <a:r>
              <a:rPr b="0" lang="en-GB" sz="1000" spc="-1" strike="noStrike">
                <a:latin typeface="Arial"/>
              </a:rPr>
              <a:t>я</a:t>
            </a:r>
            <a:endParaRPr b="0" lang="en-GB" sz="1000" spc="-1" strike="noStrike">
              <a:latin typeface="Arial"/>
            </a:endParaRPr>
          </a:p>
          <a:p>
            <a:r>
              <a:rPr b="0" lang="en-GB" sz="1000" spc="-1" strike="noStrike">
                <a:highlight>
                  <a:srgbClr val="dddddd"/>
                </a:highlight>
                <a:latin typeface="Arial"/>
              </a:rPr>
              <a:t>M</a:t>
            </a:r>
            <a:r>
              <a:rPr b="0" lang="en-GB" sz="1000" spc="-1" strike="noStrike">
                <a:highlight>
                  <a:srgbClr val="dddddd"/>
                </a:highlight>
                <a:latin typeface="Arial"/>
              </a:rPr>
              <a:t>a</a:t>
            </a:r>
            <a:r>
              <a:rPr b="0" lang="en-GB" sz="1000" spc="-1" strike="noStrike">
                <a:highlight>
                  <a:srgbClr val="dddddd"/>
                </a:highlight>
                <a:latin typeface="Arial"/>
              </a:rPr>
              <a:t>n</a:t>
            </a:r>
            <a:r>
              <a:rPr b="0" lang="en-GB" sz="1000" spc="-1" strike="noStrike">
                <a:highlight>
                  <a:srgbClr val="dddddd"/>
                </a:highlight>
                <a:latin typeface="Arial"/>
              </a:rPr>
              <a:t>a</a:t>
            </a:r>
            <a:r>
              <a:rPr b="0" lang="en-GB" sz="1000" spc="-1" strike="noStrike">
                <a:highlight>
                  <a:srgbClr val="dddddd"/>
                </a:highlight>
                <a:latin typeface="Arial"/>
              </a:rPr>
              <a:t>g</a:t>
            </a:r>
            <a:r>
              <a:rPr b="0" lang="en-GB" sz="1000" spc="-1" strike="noStrike">
                <a:highlight>
                  <a:srgbClr val="dddddd"/>
                </a:highlight>
                <a:latin typeface="Arial"/>
              </a:rPr>
              <a:t>e</a:t>
            </a:r>
            <a:r>
              <a:rPr b="0" lang="en-GB" sz="1000" spc="-1" strike="noStrike">
                <a:highlight>
                  <a:srgbClr val="dddddd"/>
                </a:highlight>
                <a:latin typeface="Arial"/>
              </a:rPr>
              <a:t>T</a:t>
            </a:r>
            <a:r>
              <a:rPr b="0" lang="en-GB" sz="1000" spc="-1" strike="noStrike">
                <a:highlight>
                  <a:srgbClr val="dddddd"/>
                </a:highlight>
                <a:latin typeface="Arial"/>
              </a:rPr>
              <a:t>a</a:t>
            </a:r>
            <a:r>
              <a:rPr b="0" lang="en-GB" sz="1000" spc="-1" strike="noStrike">
                <a:highlight>
                  <a:srgbClr val="dddddd"/>
                </a:highlight>
                <a:latin typeface="Arial"/>
              </a:rPr>
              <a:t>s</a:t>
            </a:r>
            <a:r>
              <a:rPr b="0" lang="en-GB" sz="1000" spc="-1" strike="noStrike">
                <a:highlight>
                  <a:srgbClr val="dddddd"/>
                </a:highlight>
                <a:latin typeface="Arial"/>
              </a:rPr>
              <a:t>k</a:t>
            </a:r>
            <a:r>
              <a:rPr b="0" lang="en-GB" sz="1000" spc="-1" strike="noStrike">
                <a:highlight>
                  <a:srgbClr val="dddddd"/>
                </a:highlight>
                <a:latin typeface="Arial"/>
              </a:rPr>
              <a:t>s</a:t>
            </a:r>
            <a:r>
              <a:rPr b="0" lang="en-GB" sz="1000" spc="-1" strike="noStrike">
                <a:highlight>
                  <a:srgbClr val="dddddd"/>
                </a:highlight>
                <a:latin typeface="Arial"/>
              </a:rPr>
              <a:t> </a:t>
            </a:r>
            <a:r>
              <a:rPr b="0" lang="en-GB" sz="1000" spc="-1" strike="noStrike">
                <a:highlight>
                  <a:srgbClr val="dddddd"/>
                </a:highlight>
                <a:latin typeface="Arial"/>
              </a:rPr>
              <a:t>и</a:t>
            </a:r>
            <a:r>
              <a:rPr b="0" lang="en-GB" sz="1000" spc="-1" strike="noStrike">
                <a:highlight>
                  <a:srgbClr val="dddddd"/>
                </a:highlight>
                <a:latin typeface="Arial"/>
              </a:rPr>
              <a:t> </a:t>
            </a:r>
            <a:r>
              <a:rPr b="0" lang="en-GB" sz="1000" spc="-1" strike="noStrike">
                <a:highlight>
                  <a:srgbClr val="dddddd"/>
                </a:highlight>
                <a:latin typeface="Arial"/>
              </a:rPr>
              <a:t>T</a:t>
            </a:r>
            <a:r>
              <a:rPr b="0" lang="en-GB" sz="1000" spc="-1" strike="noStrike">
                <a:highlight>
                  <a:srgbClr val="dddddd"/>
                </a:highlight>
                <a:latin typeface="Arial"/>
              </a:rPr>
              <a:t>a</a:t>
            </a:r>
            <a:r>
              <a:rPr b="0" lang="en-GB" sz="1000" spc="-1" strike="noStrike">
                <a:highlight>
                  <a:srgbClr val="dddddd"/>
                </a:highlight>
                <a:latin typeface="Arial"/>
              </a:rPr>
              <a:t>s</a:t>
            </a:r>
            <a:r>
              <a:rPr b="0" lang="en-GB" sz="1000" spc="-1" strike="noStrike">
                <a:highlight>
                  <a:srgbClr val="dddddd"/>
                </a:highlight>
                <a:latin typeface="Arial"/>
              </a:rPr>
              <a:t>k</a:t>
            </a:r>
            <a:r>
              <a:rPr b="0" lang="en-GB" sz="1000" spc="-1" strike="noStrike">
                <a:highlight>
                  <a:srgbClr val="dddddd"/>
                </a:highlight>
                <a:latin typeface="Arial"/>
              </a:rPr>
              <a:t>s</a:t>
            </a:r>
            <a:r>
              <a:rPr b="0" lang="en-GB" sz="1000" spc="-1" strike="noStrike">
                <a:latin typeface="Arial"/>
              </a:rPr>
              <a:t> </a:t>
            </a:r>
            <a:r>
              <a:rPr b="0" lang="en-GB" sz="1000" spc="-1" strike="noStrike">
                <a:latin typeface="Arial"/>
              </a:rPr>
              <a:t>-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к</a:t>
            </a:r>
            <a:r>
              <a:rPr b="0" lang="en-GB" sz="1000" spc="-1" strike="noStrike">
                <a:latin typeface="Arial"/>
              </a:rPr>
              <a:t>л</a:t>
            </a:r>
            <a:r>
              <a:rPr b="0" lang="en-GB" sz="1000" spc="-1" strike="noStrike">
                <a:latin typeface="Arial"/>
              </a:rPr>
              <a:t>а</a:t>
            </a:r>
            <a:r>
              <a:rPr b="0" lang="en-GB" sz="1000" spc="-1" strike="noStrike">
                <a:latin typeface="Arial"/>
              </a:rPr>
              <a:t>с</a:t>
            </a:r>
            <a:r>
              <a:rPr b="0" lang="en-GB" sz="1000" spc="-1" strike="noStrike">
                <a:latin typeface="Arial"/>
              </a:rPr>
              <a:t>с</a:t>
            </a:r>
            <a:r>
              <a:rPr b="0" lang="en-GB" sz="1000" spc="-1" strike="noStrike">
                <a:latin typeface="Arial"/>
              </a:rPr>
              <a:t>ы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д</a:t>
            </a:r>
            <a:r>
              <a:rPr b="0" lang="en-GB" sz="1000" spc="-1" strike="noStrike">
                <a:latin typeface="Arial"/>
              </a:rPr>
              <a:t>л</a:t>
            </a:r>
            <a:r>
              <a:rPr b="0" lang="en-GB" sz="1000" spc="-1" strike="noStrike">
                <a:latin typeface="Arial"/>
              </a:rPr>
              <a:t>я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р</a:t>
            </a:r>
            <a:r>
              <a:rPr b="0" lang="en-GB" sz="1000" spc="-1" strike="noStrike">
                <a:latin typeface="Arial"/>
              </a:rPr>
              <a:t>а</a:t>
            </a:r>
            <a:r>
              <a:rPr b="0" lang="en-GB" sz="1000" spc="-1" strike="noStrike">
                <a:latin typeface="Arial"/>
              </a:rPr>
              <a:t>б</a:t>
            </a:r>
            <a:r>
              <a:rPr b="0" lang="en-GB" sz="1000" spc="-1" strike="noStrike">
                <a:latin typeface="Arial"/>
              </a:rPr>
              <a:t>о</a:t>
            </a:r>
            <a:r>
              <a:rPr b="0" lang="en-GB" sz="1000" spc="-1" strike="noStrike">
                <a:latin typeface="Arial"/>
              </a:rPr>
              <a:t>т</a:t>
            </a:r>
            <a:r>
              <a:rPr b="0" lang="en-GB" sz="1000" spc="-1" strike="noStrike">
                <a:latin typeface="Arial"/>
              </a:rPr>
              <a:t>ы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с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з</a:t>
            </a:r>
            <a:r>
              <a:rPr b="0" lang="en-GB" sz="1000" spc="-1" strike="noStrike">
                <a:latin typeface="Arial"/>
              </a:rPr>
              <a:t>а</a:t>
            </a:r>
            <a:r>
              <a:rPr b="0" lang="en-GB" sz="1000" spc="-1" strike="noStrike">
                <a:latin typeface="Arial"/>
              </a:rPr>
              <a:t>д</a:t>
            </a:r>
            <a:r>
              <a:rPr b="0" lang="en-GB" sz="1000" spc="-1" strike="noStrike">
                <a:latin typeface="Arial"/>
              </a:rPr>
              <a:t>а</a:t>
            </a:r>
            <a:r>
              <a:rPr b="0" lang="en-GB" sz="1000" spc="-1" strike="noStrike">
                <a:latin typeface="Arial"/>
              </a:rPr>
              <a:t>н</a:t>
            </a:r>
            <a:r>
              <a:rPr b="0" lang="en-GB" sz="1000" spc="-1" strike="noStrike">
                <a:latin typeface="Arial"/>
              </a:rPr>
              <a:t>и</a:t>
            </a:r>
            <a:r>
              <a:rPr b="0" lang="en-GB" sz="1000" spc="-1" strike="noStrike">
                <a:latin typeface="Arial"/>
              </a:rPr>
              <a:t>я</a:t>
            </a:r>
            <a:r>
              <a:rPr b="0" lang="en-GB" sz="1000" spc="-1" strike="noStrike">
                <a:latin typeface="Arial"/>
              </a:rPr>
              <a:t>м</a:t>
            </a:r>
            <a:r>
              <a:rPr b="0" lang="en-GB" sz="1000" spc="-1" strike="noStrike">
                <a:latin typeface="Arial"/>
              </a:rPr>
              <a:t>и</a:t>
            </a:r>
            <a:endParaRPr b="0" lang="en-GB" sz="1000" spc="-1" strike="noStrike">
              <a:latin typeface="Arial"/>
            </a:endParaRPr>
          </a:p>
          <a:p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B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a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s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e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V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a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l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i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d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a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t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o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r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,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 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D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a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t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e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V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a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l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i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d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a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t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o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r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,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 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P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a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s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s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w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o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r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d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V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a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l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i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d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a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t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o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r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,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 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E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m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a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i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l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V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a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l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i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d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a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t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o</a:t>
            </a:r>
            <a:r>
              <a:rPr b="0" i="1" lang="en-GB" sz="1000" spc="-1" strike="noStrike">
                <a:highlight>
                  <a:srgbClr val="dddddd"/>
                </a:highlight>
                <a:latin typeface="Arial"/>
              </a:rPr>
              <a:t>r</a:t>
            </a:r>
            <a:r>
              <a:rPr b="0" lang="en-GB" sz="1000" spc="-1" strike="noStrike">
                <a:latin typeface="Arial"/>
              </a:rPr>
              <a:t> </a:t>
            </a:r>
            <a:r>
              <a:rPr b="0" lang="en-GB" sz="1000" spc="-1" strike="noStrike">
                <a:latin typeface="Arial"/>
              </a:rPr>
              <a:t>-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к</a:t>
            </a:r>
            <a:r>
              <a:rPr b="0" lang="en-GB" sz="1000" spc="-1" strike="noStrike">
                <a:latin typeface="Arial"/>
              </a:rPr>
              <a:t>л</a:t>
            </a:r>
            <a:r>
              <a:rPr b="0" lang="en-GB" sz="1000" spc="-1" strike="noStrike">
                <a:latin typeface="Arial"/>
              </a:rPr>
              <a:t>а</a:t>
            </a:r>
            <a:r>
              <a:rPr b="0" lang="en-GB" sz="1000" spc="-1" strike="noStrike">
                <a:latin typeface="Arial"/>
              </a:rPr>
              <a:t>с</a:t>
            </a:r>
            <a:r>
              <a:rPr b="0" lang="en-GB" sz="1000" spc="-1" strike="noStrike">
                <a:latin typeface="Arial"/>
              </a:rPr>
              <a:t>с</a:t>
            </a:r>
            <a:r>
              <a:rPr b="0" lang="en-GB" sz="1000" spc="-1" strike="noStrike">
                <a:latin typeface="Arial"/>
              </a:rPr>
              <a:t>ы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в</a:t>
            </a:r>
            <a:r>
              <a:rPr b="0" lang="en-GB" sz="1000" spc="-1" strike="noStrike">
                <a:latin typeface="Arial"/>
              </a:rPr>
              <a:t>а</a:t>
            </a:r>
            <a:r>
              <a:rPr b="0" lang="en-GB" sz="1000" spc="-1" strike="noStrike">
                <a:latin typeface="Arial"/>
              </a:rPr>
              <a:t>л</a:t>
            </a:r>
            <a:r>
              <a:rPr b="0" lang="en-GB" sz="1000" spc="-1" strike="noStrike">
                <a:latin typeface="Arial"/>
              </a:rPr>
              <a:t>и</a:t>
            </a:r>
            <a:r>
              <a:rPr b="0" lang="en-GB" sz="1000" spc="-1" strike="noStrike">
                <a:latin typeface="Arial"/>
              </a:rPr>
              <a:t>д</a:t>
            </a:r>
            <a:r>
              <a:rPr b="0" lang="en-GB" sz="1000" spc="-1" strike="noStrike">
                <a:latin typeface="Arial"/>
              </a:rPr>
              <a:t>и</a:t>
            </a:r>
            <a:r>
              <a:rPr b="0" lang="en-GB" sz="1000" spc="-1" strike="noStrike">
                <a:latin typeface="Arial"/>
              </a:rPr>
              <a:t>р</a:t>
            </a:r>
            <a:r>
              <a:rPr b="0" lang="en-GB" sz="1000" spc="-1" strike="noStrike">
                <a:latin typeface="Arial"/>
              </a:rPr>
              <a:t>о</a:t>
            </a:r>
            <a:r>
              <a:rPr b="0" lang="en-GB" sz="1000" spc="-1" strike="noStrike">
                <a:latin typeface="Arial"/>
              </a:rPr>
              <a:t>в</a:t>
            </a:r>
            <a:r>
              <a:rPr b="0" lang="en-GB" sz="1000" spc="-1" strike="noStrike">
                <a:latin typeface="Arial"/>
              </a:rPr>
              <a:t>а</a:t>
            </a:r>
            <a:r>
              <a:rPr b="0" lang="en-GB" sz="1000" spc="-1" strike="noStrike">
                <a:latin typeface="Arial"/>
              </a:rPr>
              <a:t>н</a:t>
            </a:r>
            <a:r>
              <a:rPr b="0" lang="en-GB" sz="1000" spc="-1" strike="noStrike">
                <a:latin typeface="Arial"/>
              </a:rPr>
              <a:t>и</a:t>
            </a:r>
            <a:r>
              <a:rPr b="0" lang="en-GB" sz="1000" spc="-1" strike="noStrike">
                <a:latin typeface="Arial"/>
              </a:rPr>
              <a:t>я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д</a:t>
            </a:r>
            <a:r>
              <a:rPr b="0" lang="en-GB" sz="1000" spc="-1" strike="noStrike">
                <a:latin typeface="Arial"/>
              </a:rPr>
              <a:t>а</a:t>
            </a:r>
            <a:r>
              <a:rPr b="0" lang="en-GB" sz="1000" spc="-1" strike="noStrike">
                <a:latin typeface="Arial"/>
              </a:rPr>
              <a:t>н</a:t>
            </a:r>
            <a:r>
              <a:rPr b="0" lang="en-GB" sz="1000" spc="-1" strike="noStrike">
                <a:latin typeface="Arial"/>
              </a:rPr>
              <a:t>н</a:t>
            </a:r>
            <a:r>
              <a:rPr b="0" lang="en-GB" sz="1000" spc="-1" strike="noStrike">
                <a:latin typeface="Arial"/>
              </a:rPr>
              <a:t>ы</a:t>
            </a:r>
            <a:r>
              <a:rPr b="0" lang="en-GB" sz="1000" spc="-1" strike="noStrike">
                <a:latin typeface="Arial"/>
              </a:rPr>
              <a:t>х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(</a:t>
            </a:r>
            <a:r>
              <a:rPr b="0" lang="en-GB" sz="1000" spc="-1" strike="noStrike">
                <a:latin typeface="Arial"/>
              </a:rPr>
              <a:t>д</a:t>
            </a:r>
            <a:r>
              <a:rPr b="0" lang="en-GB" sz="1000" spc="-1" strike="noStrike">
                <a:latin typeface="Arial"/>
              </a:rPr>
              <a:t>а</a:t>
            </a:r>
            <a:r>
              <a:rPr b="0" lang="en-GB" sz="1000" spc="-1" strike="noStrike">
                <a:latin typeface="Arial"/>
              </a:rPr>
              <a:t>т</a:t>
            </a:r>
            <a:r>
              <a:rPr b="0" lang="en-GB" sz="1000" spc="-1" strike="noStrike">
                <a:latin typeface="Arial"/>
              </a:rPr>
              <a:t>ы</a:t>
            </a:r>
            <a:r>
              <a:rPr b="0" lang="en-GB" sz="1000" spc="-1" strike="noStrike">
                <a:latin typeface="Arial"/>
              </a:rPr>
              <a:t>,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п</a:t>
            </a:r>
            <a:r>
              <a:rPr b="0" lang="en-GB" sz="1000" spc="-1" strike="noStrike">
                <a:latin typeface="Arial"/>
              </a:rPr>
              <a:t>а</a:t>
            </a:r>
            <a:r>
              <a:rPr b="0" lang="en-GB" sz="1000" spc="-1" strike="noStrike">
                <a:latin typeface="Arial"/>
              </a:rPr>
              <a:t>р</a:t>
            </a:r>
            <a:r>
              <a:rPr b="0" lang="en-GB" sz="1000" spc="-1" strike="noStrike">
                <a:latin typeface="Arial"/>
              </a:rPr>
              <a:t>о</a:t>
            </a:r>
            <a:r>
              <a:rPr b="0" lang="en-GB" sz="1000" spc="-1" strike="noStrike">
                <a:latin typeface="Arial"/>
              </a:rPr>
              <a:t>л</a:t>
            </a:r>
            <a:r>
              <a:rPr b="0" lang="en-GB" sz="1000" spc="-1" strike="noStrike">
                <a:latin typeface="Arial"/>
              </a:rPr>
              <a:t>я</a:t>
            </a:r>
            <a:r>
              <a:rPr b="0" lang="en-GB" sz="1000" spc="-1" strike="noStrike">
                <a:latin typeface="Arial"/>
              </a:rPr>
              <a:t>,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п</a:t>
            </a:r>
            <a:r>
              <a:rPr b="0" lang="en-GB" sz="1000" spc="-1" strike="noStrike">
                <a:latin typeface="Arial"/>
              </a:rPr>
              <a:t>о</a:t>
            </a:r>
            <a:r>
              <a:rPr b="0" lang="en-GB" sz="1000" spc="-1" strike="noStrike">
                <a:latin typeface="Arial"/>
              </a:rPr>
              <a:t>ч</a:t>
            </a:r>
            <a:r>
              <a:rPr b="0" lang="en-GB" sz="1000" spc="-1" strike="noStrike">
                <a:latin typeface="Arial"/>
              </a:rPr>
              <a:t>т</a:t>
            </a:r>
            <a:r>
              <a:rPr b="0" lang="en-GB" sz="1000" spc="-1" strike="noStrike">
                <a:latin typeface="Arial"/>
              </a:rPr>
              <a:t>о</a:t>
            </a:r>
            <a:r>
              <a:rPr b="0" lang="en-GB" sz="1000" spc="-1" strike="noStrike">
                <a:latin typeface="Arial"/>
              </a:rPr>
              <a:t>в</a:t>
            </a:r>
            <a:r>
              <a:rPr b="0" lang="en-GB" sz="1000" spc="-1" strike="noStrike">
                <a:latin typeface="Arial"/>
              </a:rPr>
              <a:t>о</a:t>
            </a:r>
            <a:r>
              <a:rPr b="0" lang="en-GB" sz="1000" spc="-1" strike="noStrike">
                <a:latin typeface="Arial"/>
              </a:rPr>
              <a:t>г</a:t>
            </a:r>
            <a:r>
              <a:rPr b="0" lang="en-GB" sz="1000" spc="-1" strike="noStrike">
                <a:latin typeface="Arial"/>
              </a:rPr>
              <a:t>о</a:t>
            </a:r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а</a:t>
            </a:r>
            <a:r>
              <a:rPr b="0" lang="en-GB" sz="1000" spc="-1" strike="noStrike">
                <a:latin typeface="Arial"/>
              </a:rPr>
              <a:t>д</a:t>
            </a:r>
            <a:r>
              <a:rPr b="0" lang="en-GB" sz="1000" spc="-1" strike="noStrike">
                <a:latin typeface="Arial"/>
              </a:rPr>
              <a:t>р</a:t>
            </a:r>
            <a:r>
              <a:rPr b="0" lang="en-GB" sz="1000" spc="-1" strike="noStrike">
                <a:latin typeface="Arial"/>
              </a:rPr>
              <a:t>е</a:t>
            </a:r>
            <a:r>
              <a:rPr b="0" lang="en-GB" sz="1000" spc="-1" strike="noStrike">
                <a:latin typeface="Arial"/>
              </a:rPr>
              <a:t>с</a:t>
            </a:r>
            <a:r>
              <a:rPr b="0" lang="en-GB" sz="1000" spc="-1" strike="noStrike">
                <a:latin typeface="Arial"/>
              </a:rPr>
              <a:t>а</a:t>
            </a:r>
            <a:r>
              <a:rPr b="0" lang="en-GB" sz="1000" spc="-1" strike="noStrike">
                <a:latin typeface="Arial"/>
              </a:rPr>
              <a:t>)</a:t>
            </a:r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368640"/>
            <a:ext cx="8228520" cy="48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 algn="ctr">
              <a:lnSpc>
                <a:spcPct val="100000"/>
              </a:lnSpc>
              <a:spcBef>
                <a:spcPts val="961"/>
              </a:spcBef>
              <a:tabLst>
                <a:tab algn="l" pos="0"/>
              </a:tabLst>
            </a:pPr>
            <a:r>
              <a:rPr b="0" lang="ru-RU" sz="4800" spc="-1" strike="noStrike">
                <a:solidFill>
                  <a:srgbClr val="000000"/>
                </a:solidFill>
                <a:latin typeface="Arial"/>
                <a:ea typeface="DejaVu Sans"/>
              </a:rPr>
              <a:t>Спасибо!</a:t>
            </a:r>
            <a:endParaRPr b="0" lang="en-GB" sz="4800" spc="-1" strike="noStrike">
              <a:latin typeface="Arial"/>
            </a:endParaRPr>
          </a:p>
          <a:p>
            <a:pPr marL="343080" indent="-342000"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4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4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GB" sz="48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6192000" y="5688000"/>
            <a:ext cx="2791080" cy="942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Павлов Тимур</a:t>
            </a:r>
            <a:endParaRPr b="0" lang="en-GB" sz="2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4046</TotalTime>
  <Application>LibreOffice/6.4.7.2$Linux_X86_64 LibreOffice_project/40$Build-2</Application>
  <Words>533</Words>
  <Paragraphs>145</Paragraphs>
  <Company>Yandex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2009-09-29T07:20:11Z</dcterms:created>
  <dc:creator>Администратор</dc:creator>
  <dc:description/>
  <dc:language>en-GB</dc:language>
  <cp:lastModifiedBy/>
  <dcterms:modified xsi:type="dcterms:W3CDTF">2021-11-12T14:33:06Z</dcterms:modified>
  <cp:revision>188</cp:revision>
  <dc:subject/>
  <dc:title>Слайд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Yandex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11</vt:i4>
  </property>
  <property fmtid="{D5CDD505-2E9C-101B-9397-08002B2CF9AE}" pid="9" name="PresentationFormat">
    <vt:lpwstr>Экран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22</vt:i4>
  </property>
</Properties>
</file>