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38163DB-A255-4526-9D37-D3D8999E3FCE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880000" y="1992240"/>
            <a:ext cx="4680000" cy="311976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PortSave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360" y="1145160"/>
            <a:ext cx="9071640" cy="65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1600" spc="-1" strike="noStrike">
                <a:latin typeface="Arial"/>
              </a:rPr>
              <a:t>Приложение для создания портфолио и получения домашнего задания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Сперва нужно зарегестрироваться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20200" y="1296000"/>
            <a:ext cx="487980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Дальше больше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2021-11-01T15:03:17Z</dcterms:created>
  <dc:creator/>
  <dc:description/>
  <dc:language>en-GB</dc:language>
  <cp:lastModifiedBy/>
  <dcterms:modified xsi:type="dcterms:W3CDTF">2021-11-01T15:23:13Z</dcterms:modified>
  <cp:revision>1</cp:revision>
  <dc:subject/>
  <dc:title/>
</cp:coreProperties>
</file>