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357280"/>
            <a:ext cx="7771320" cy="2080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DejaVu Sans"/>
              </a:rPr>
              <a:t>PortSave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721040" y="5506200"/>
            <a:ext cx="279036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Это приложение создано для детей учителей.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 нем можно: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портфолио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Отправлять задания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классы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80000" y="718200"/>
            <a:ext cx="209772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 проекте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Часто грамоты, дипломы и сертификаты теряются. Эти документы могли бы пригодиться при поступлении в новую школу, колледж, вуз и т.п.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Приложение PortSave даст возможность сохранить свои достижения в личном профиле и в любое время воспользоваться ими.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57800" y="718200"/>
            <a:ext cx="274356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Цель проекта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015920" y="718200"/>
            <a:ext cx="3880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 и вход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4" name="Picture 2" descr="C:\Users\admin\Desktop\app_images\Screenshot_1.png"/>
          <p:cNvPicPr/>
          <p:nvPr/>
        </p:nvPicPr>
        <p:blipFill>
          <a:blip r:embed="rId1"/>
          <a:stretch/>
        </p:blipFill>
        <p:spPr>
          <a:xfrm>
            <a:off x="750240" y="3104640"/>
            <a:ext cx="4145400" cy="279864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C:\Users\admin\Desktop\app_images\Screenshot_2.png"/>
          <p:cNvPicPr/>
          <p:nvPr/>
        </p:nvPicPr>
        <p:blipFill>
          <a:blip r:embed="rId2"/>
          <a:stretch/>
        </p:blipFill>
        <p:spPr>
          <a:xfrm>
            <a:off x="5112000" y="3096000"/>
            <a:ext cx="3408480" cy="28072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928440" y="1440000"/>
            <a:ext cx="755928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При первом запуске программы вас встретит окно регистрации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Или окно входа в уже существующий аккаунт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936000" y="720000"/>
            <a:ext cx="369720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списка задач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28440" y="1440000"/>
            <a:ext cx="7559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этом окне показывается список задачи, отправленные учителем ученику / классу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0" name="Picture 2_1" descr="C:\Users\admin\Desktop\app_images\Screenshot_6.png"/>
          <p:cNvPicPr/>
          <p:nvPr/>
        </p:nvPicPr>
        <p:blipFill>
          <a:blip r:embed="rId1"/>
          <a:stretch/>
        </p:blipFill>
        <p:spPr>
          <a:xfrm>
            <a:off x="3060360" y="2349360"/>
            <a:ext cx="2842920" cy="3884760"/>
          </a:xfrm>
          <a:prstGeom prst="rect">
            <a:avLst/>
          </a:prstGeom>
          <a:ln>
            <a:noFill/>
          </a:ln>
        </p:spPr>
      </p:pic>
      <p:pic>
        <p:nvPicPr>
          <p:cNvPr id="91" name="Picture 2_2" descr="C:\Users\admin\Desktop\app_images\Screenshot_6.png"/>
          <p:cNvPicPr/>
          <p:nvPr/>
        </p:nvPicPr>
        <p:blipFill>
          <a:blip r:embed="rId2"/>
          <a:stretch/>
        </p:blipFill>
        <p:spPr>
          <a:xfrm>
            <a:off x="3060360" y="2349360"/>
            <a:ext cx="2842920" cy="388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92000" y="2674080"/>
            <a:ext cx="2779560" cy="3877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1015200" y="720000"/>
            <a:ext cx="1936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Профиль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928440" y="1440000"/>
            <a:ext cx="75592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окне профиля вы можете: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Добавить фотографию в портфолио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Изменить профиль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6" name="Picture 3_0" descr="C:\Users\admin\Desktop\app_images\Screenshot_3.png"/>
          <p:cNvPicPr/>
          <p:nvPr/>
        </p:nvPicPr>
        <p:blipFill>
          <a:blip r:embed="rId2"/>
          <a:stretch/>
        </p:blipFill>
        <p:spPr>
          <a:xfrm>
            <a:off x="5634360" y="4581360"/>
            <a:ext cx="2537280" cy="202500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C:\Users\admin\Desktop\app_images\Screenshot_4.png"/>
          <p:cNvPicPr/>
          <p:nvPr/>
        </p:nvPicPr>
        <p:blipFill>
          <a:blip r:embed="rId3"/>
          <a:stretch/>
        </p:blipFill>
        <p:spPr>
          <a:xfrm>
            <a:off x="5580360" y="2349360"/>
            <a:ext cx="2563920" cy="198540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257480" y="3672000"/>
            <a:ext cx="4373280" cy="19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flipV="1">
            <a:off x="1494000" y="3238200"/>
            <a:ext cx="4085640" cy="24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925920" y="720000"/>
            <a:ext cx="755892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учителя приложение выглядит иначе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2" name="Picture 2_3" descr="C:\Users\admin\Desktop\app_images\Screenshot_7.png"/>
          <p:cNvPicPr/>
          <p:nvPr/>
        </p:nvPicPr>
        <p:blipFill>
          <a:blip r:embed="rId1"/>
          <a:stretch/>
        </p:blipFill>
        <p:spPr>
          <a:xfrm>
            <a:off x="3798360" y="1610640"/>
            <a:ext cx="2464920" cy="3500640"/>
          </a:xfrm>
          <a:prstGeom prst="rect">
            <a:avLst/>
          </a:prstGeom>
          <a:ln>
            <a:noFill/>
          </a:ln>
        </p:spPr>
      </p:pic>
      <p:pic>
        <p:nvPicPr>
          <p:cNvPr id="103" name="Picture 3_1" descr="C:\Users\admin\Desktop\app_images\Screenshot_8.png"/>
          <p:cNvPicPr/>
          <p:nvPr/>
        </p:nvPicPr>
        <p:blipFill>
          <a:blip r:embed="rId2"/>
          <a:stretch/>
        </p:blipFill>
        <p:spPr>
          <a:xfrm>
            <a:off x="1008000" y="1584000"/>
            <a:ext cx="2627280" cy="35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368640"/>
            <a:ext cx="822852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Спасибо!</a:t>
            </a:r>
            <a:endParaRPr b="0" lang="en-GB" sz="4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92000" y="5688000"/>
            <a:ext cx="279108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Application>LibreOffice/6.4.7.2$Linux_X86_64 LibreOffice_project/40$Build-2</Application>
  <Words>533</Words>
  <Paragraphs>145</Paragraphs>
  <Company>Yandex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2009-09-29T07:20:11Z</dcterms:created>
  <dc:creator>Администратор</dc:creator>
  <dc:description/>
  <dc:language>en-GB</dc:language>
  <cp:lastModifiedBy/>
  <dcterms:modified xsi:type="dcterms:W3CDTF">2021-11-12T15:24:19Z</dcterms:modified>
  <cp:revision>191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Yandex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