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E7A95CF-99A7-43D1-BBB4-EEBA36B64E93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8.11.21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732417-108A-445E-926B-77E3EE58106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A0A223F-E106-4A0E-ADD0-DCE423B3EBEA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8.11.21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21F373-6896-4EB0-ACDD-1911573141F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357280"/>
            <a:ext cx="7772040" cy="208080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PortSave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721040" y="5506200"/>
            <a:ext cx="279036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Павлов Тимур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51200" y="1592640"/>
            <a:ext cx="7603920" cy="450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- Это приложение написано для детей учителей.</a:t>
            </a:r>
            <a:endParaRPr b="0" lang="en-GB" sz="24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 нем можно:</a:t>
            </a:r>
            <a:endParaRPr b="0" lang="en-GB" sz="24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- Создавать портфолио</a:t>
            </a:r>
            <a:endParaRPr b="0" lang="en-GB" sz="24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- Отправлять задание</a:t>
            </a:r>
            <a:endParaRPr b="0" lang="en-GB" sz="24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- Создавать классы</a:t>
            </a:r>
            <a:endParaRPr b="0" lang="en-GB" sz="2400" spc="-1" strike="noStrike">
              <a:latin typeface="Arial"/>
              <a:ea typeface="Noto Sans CJK SC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080000" y="718200"/>
            <a:ext cx="209844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 проекте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51200" y="1592640"/>
            <a:ext cx="7603920" cy="450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Многие дети теряют свои грамоты, дипломы и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сертификаты, которые могли бы им помочь при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поступлении в новую школу, колледж, вуз и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т.п., но мое приложение даст им возможность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сохранить свои достижения в интернете.</a:t>
            </a:r>
            <a:endParaRPr b="0" lang="en-GB" sz="20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  <a:ea typeface="Noto Sans CJK SC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57800" y="718200"/>
            <a:ext cx="274428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Цель проекта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051200" y="1592640"/>
            <a:ext cx="7603920" cy="450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850680" y="718200"/>
            <a:ext cx="255708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Регистрация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90" name="Picture 2" descr="C:\Users\admin\Desktop\app_images\Screenshot_1.png"/>
          <p:cNvPicPr/>
          <p:nvPr/>
        </p:nvPicPr>
        <p:blipFill>
          <a:blip r:embed="rId1"/>
          <a:stretch/>
        </p:blipFill>
        <p:spPr>
          <a:xfrm>
            <a:off x="750240" y="3104640"/>
            <a:ext cx="4146120" cy="2799360"/>
          </a:xfrm>
          <a:prstGeom prst="rect">
            <a:avLst/>
          </a:prstGeom>
          <a:ln>
            <a:noFill/>
          </a:ln>
        </p:spPr>
      </p:pic>
      <p:pic>
        <p:nvPicPr>
          <p:cNvPr id="91" name="Picture 3" descr="C:\Users\admin\Desktop\app_images\Screenshot_2.png"/>
          <p:cNvPicPr/>
          <p:nvPr/>
        </p:nvPicPr>
        <p:blipFill>
          <a:blip r:embed="rId2"/>
          <a:stretch/>
        </p:blipFill>
        <p:spPr>
          <a:xfrm>
            <a:off x="5112000" y="3096000"/>
            <a:ext cx="3409200" cy="2808000"/>
          </a:xfrm>
          <a:prstGeom prst="rect">
            <a:avLst/>
          </a:prstGeom>
          <a:ln>
            <a:noFill/>
          </a:ln>
        </p:spPr>
      </p:pic>
      <p:sp>
        <p:nvSpPr>
          <p:cNvPr id="92" name="TextShape 3"/>
          <p:cNvSpPr txBox="1"/>
          <p:nvPr/>
        </p:nvSpPr>
        <p:spPr>
          <a:xfrm>
            <a:off x="928440" y="1440000"/>
            <a:ext cx="7560000" cy="104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000" spc="-1" strike="noStrike">
                <a:latin typeface="Arial"/>
              </a:rPr>
              <a:t>- При первом запуске программы вас встретит окно регистрации.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- Но если у вас есть аккаунт, вы может в него войти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51200" y="1592640"/>
            <a:ext cx="7603920" cy="450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1015200" y="720000"/>
            <a:ext cx="193680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Профиль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28440" y="1440000"/>
            <a:ext cx="7560000" cy="115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000" spc="-1" strike="noStrike">
                <a:latin typeface="Arial"/>
              </a:rPr>
              <a:t>В окне профиля вы можете: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- Добавить фотографию в портфолио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- Изменить профиль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96" name="Picture 2_0" descr="C:\Users\admin\Desktop\app_images\Screenshot_5.png"/>
          <p:cNvPicPr/>
          <p:nvPr/>
        </p:nvPicPr>
        <p:blipFill>
          <a:blip r:embed="rId1"/>
          <a:stretch/>
        </p:blipFill>
        <p:spPr>
          <a:xfrm>
            <a:off x="895680" y="2664000"/>
            <a:ext cx="2848320" cy="3881520"/>
          </a:xfrm>
          <a:prstGeom prst="rect">
            <a:avLst/>
          </a:prstGeom>
          <a:ln>
            <a:noFill/>
          </a:ln>
        </p:spPr>
      </p:pic>
      <p:pic>
        <p:nvPicPr>
          <p:cNvPr id="97" name="Picture 3_0" descr="C:\Users\admin\Desktop\app_images\Screenshot_3.png"/>
          <p:cNvPicPr/>
          <p:nvPr/>
        </p:nvPicPr>
        <p:blipFill>
          <a:blip r:embed="rId2"/>
          <a:stretch/>
        </p:blipFill>
        <p:spPr>
          <a:xfrm>
            <a:off x="5634360" y="4581360"/>
            <a:ext cx="2538000" cy="2025720"/>
          </a:xfrm>
          <a:prstGeom prst="rect">
            <a:avLst/>
          </a:prstGeom>
          <a:ln>
            <a:noFill/>
          </a:ln>
        </p:spPr>
      </p:pic>
      <p:pic>
        <p:nvPicPr>
          <p:cNvPr id="98" name="Picture 4" descr="C:\Users\admin\Desktop\app_images\Screenshot_4.png"/>
          <p:cNvPicPr/>
          <p:nvPr/>
        </p:nvPicPr>
        <p:blipFill>
          <a:blip r:embed="rId3"/>
          <a:stretch/>
        </p:blipFill>
        <p:spPr>
          <a:xfrm>
            <a:off x="5580360" y="2349360"/>
            <a:ext cx="2564640" cy="1986120"/>
          </a:xfrm>
          <a:prstGeom prst="rect">
            <a:avLst/>
          </a:prstGeom>
          <a:ln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1257480" y="3672000"/>
            <a:ext cx="4374000" cy="190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5"/>
          <p:cNvSpPr/>
          <p:nvPr/>
        </p:nvSpPr>
        <p:spPr>
          <a:xfrm flipV="1">
            <a:off x="1494000" y="3239640"/>
            <a:ext cx="4086360" cy="24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51200" y="1592640"/>
            <a:ext cx="7603920" cy="450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982800" y="720000"/>
            <a:ext cx="369720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Окно списка задач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928440" y="1440000"/>
            <a:ext cx="7560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000" spc="-1" strike="noStrike">
                <a:latin typeface="Arial"/>
              </a:rPr>
              <a:t>В этом окне показывается список задач которые вам отправил ваш учитель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04" name="Picture 2_1" descr="C:\Users\admin\Desktop\app_images\Screenshot_6.png"/>
          <p:cNvPicPr/>
          <p:nvPr/>
        </p:nvPicPr>
        <p:blipFill>
          <a:blip r:embed="rId1"/>
          <a:stretch/>
        </p:blipFill>
        <p:spPr>
          <a:xfrm>
            <a:off x="3060360" y="2349360"/>
            <a:ext cx="2843640" cy="3885480"/>
          </a:xfrm>
          <a:prstGeom prst="rect">
            <a:avLst/>
          </a:prstGeom>
          <a:ln>
            <a:noFill/>
          </a:ln>
        </p:spPr>
      </p:pic>
      <p:pic>
        <p:nvPicPr>
          <p:cNvPr id="105" name="Picture 2_2" descr="C:\Users\admin\Desktop\app_images\Screenshot_6.png"/>
          <p:cNvPicPr/>
          <p:nvPr/>
        </p:nvPicPr>
        <p:blipFill>
          <a:blip r:embed="rId2"/>
          <a:stretch/>
        </p:blipFill>
        <p:spPr>
          <a:xfrm>
            <a:off x="3060360" y="2349360"/>
            <a:ext cx="2843640" cy="388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51200" y="1592640"/>
            <a:ext cx="7603920" cy="450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925920" y="720000"/>
            <a:ext cx="755892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учителя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приложе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ние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выгляди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 иначе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08" name="Picture 2_3" descr="C:\Users\admin\Desktop\app_images\Screenshot_7.png"/>
          <p:cNvPicPr/>
          <p:nvPr/>
        </p:nvPicPr>
        <p:blipFill>
          <a:blip r:embed="rId1"/>
          <a:stretch/>
        </p:blipFill>
        <p:spPr>
          <a:xfrm>
            <a:off x="3798360" y="1610640"/>
            <a:ext cx="2465640" cy="3501360"/>
          </a:xfrm>
          <a:prstGeom prst="rect">
            <a:avLst/>
          </a:prstGeom>
          <a:ln>
            <a:noFill/>
          </a:ln>
        </p:spPr>
      </p:pic>
      <p:pic>
        <p:nvPicPr>
          <p:cNvPr id="109" name="Picture 3_1" descr="C:\Users\admin\Desktop\app_images\Screenshot_8.png"/>
          <p:cNvPicPr/>
          <p:nvPr/>
        </p:nvPicPr>
        <p:blipFill>
          <a:blip r:embed="rId2"/>
          <a:stretch/>
        </p:blipFill>
        <p:spPr>
          <a:xfrm>
            <a:off x="1008000" y="1584000"/>
            <a:ext cx="2628000" cy="358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368640"/>
            <a:ext cx="8229240" cy="48603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Arial"/>
              </a:rPr>
              <a:t>Спасибо!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192000" y="5688000"/>
            <a:ext cx="2791800" cy="760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Павлов Тимур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4023</TotalTime>
  <Application>LibreOffice/6.4.7.2$Linux_X86_64 LibreOffice_project/40$Build-2</Application>
  <Words>533</Words>
  <Paragraphs>145</Paragraphs>
  <Company>Yandex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2009-09-29T07:20:11Z</dcterms:created>
  <dc:creator>Администратор</dc:creator>
  <dc:description/>
  <dc:language>en-GB</dc:language>
  <cp:lastModifiedBy/>
  <dcterms:modified xsi:type="dcterms:W3CDTF">2021-11-08T14:58:14Z</dcterms:modified>
  <cp:revision>185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Yandex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11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