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8.jpeg" ContentType="image/jpe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9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Click to edit the outline text format</a:t>
            </a:r>
            <a:endParaRPr b="0" lang="en-GB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Second Outline Level</a:t>
            </a:r>
            <a:endParaRPr b="0" lang="en-GB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Third Outline Level</a:t>
            </a:r>
            <a:endParaRPr b="0" lang="en-GB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Fourth Outline Level</a:t>
            </a:r>
            <a:endParaRPr b="0" lang="en-GB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Fifth Outline Level</a:t>
            </a:r>
            <a:endParaRPr b="0" lang="en-GB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Sixth Outline Level</a:t>
            </a:r>
            <a:endParaRPr b="0" lang="en-GB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Seventh Outline Level</a:t>
            </a:r>
            <a:endParaRPr b="0" lang="en-GB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85800" y="2357280"/>
            <a:ext cx="7771320" cy="2080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6000" spc="-1" strike="noStrike">
                <a:solidFill>
                  <a:srgbClr val="000000"/>
                </a:solidFill>
                <a:latin typeface="Arial"/>
                <a:ea typeface="DejaVu Sans"/>
              </a:rPr>
              <a:t>PortSave</a:t>
            </a:r>
            <a:endParaRPr b="0" lang="en-GB" sz="60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4721040" y="5506200"/>
            <a:ext cx="2790360" cy="942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Павлов Тимур</a:t>
            </a:r>
            <a:endParaRPr b="0" lang="en-GB" sz="2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051200" y="1592640"/>
            <a:ext cx="7603200" cy="4507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Aft>
                <a:spcPts val="1134"/>
              </a:spcAft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- Это приложение создано для детей учителей.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В нем можно: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- Создавать портфолио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- Отправлять задания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- Создавать классы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1080000" y="718200"/>
            <a:ext cx="2097720" cy="577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О проекте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1051200" y="1592640"/>
            <a:ext cx="7603200" cy="4507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Noto Sans CJK SC"/>
              </a:rPr>
              <a:t>Часто грамоты, дипломы и сертификаты теряются. Эти документы могли бы пригодиться при поступлении в новую школу, колледж, вуз и т.п. 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Noto Sans CJK SC"/>
              </a:rPr>
              <a:t>Приложение PortSave даст возможность сохранить свои достижения в личном профиле и в любое время воспользоваться ими.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757800" y="718200"/>
            <a:ext cx="2743560" cy="577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Цель проекта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051200" y="1592640"/>
            <a:ext cx="7603200" cy="4507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>
            <a:off x="1015920" y="718200"/>
            <a:ext cx="3880080" cy="577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Регистрация и вход</a:t>
            </a:r>
            <a:endParaRPr b="0" lang="en-GB" sz="3200" spc="-1" strike="noStrike">
              <a:latin typeface="Arial"/>
            </a:endParaRPr>
          </a:p>
        </p:txBody>
      </p:sp>
      <p:pic>
        <p:nvPicPr>
          <p:cNvPr id="84" name="Picture 2" descr="C:\Users\admin\Desktop\app_images\Screenshot_1.png"/>
          <p:cNvPicPr/>
          <p:nvPr/>
        </p:nvPicPr>
        <p:blipFill>
          <a:blip r:embed="rId1"/>
          <a:stretch/>
        </p:blipFill>
        <p:spPr>
          <a:xfrm>
            <a:off x="750240" y="3104640"/>
            <a:ext cx="4145400" cy="2798640"/>
          </a:xfrm>
          <a:prstGeom prst="rect">
            <a:avLst/>
          </a:prstGeom>
          <a:ln>
            <a:noFill/>
          </a:ln>
        </p:spPr>
      </p:pic>
      <p:pic>
        <p:nvPicPr>
          <p:cNvPr id="85" name="Picture 3" descr="C:\Users\admin\Desktop\app_images\Screenshot_2.png"/>
          <p:cNvPicPr/>
          <p:nvPr/>
        </p:nvPicPr>
        <p:blipFill>
          <a:blip r:embed="rId2"/>
          <a:stretch/>
        </p:blipFill>
        <p:spPr>
          <a:xfrm>
            <a:off x="5112000" y="3096000"/>
            <a:ext cx="3408480" cy="2807280"/>
          </a:xfrm>
          <a:prstGeom prst="rect">
            <a:avLst/>
          </a:prstGeom>
          <a:ln>
            <a:noFill/>
          </a:ln>
        </p:spPr>
      </p:pic>
      <p:sp>
        <p:nvSpPr>
          <p:cNvPr id="86" name="CustomShape 3"/>
          <p:cNvSpPr/>
          <p:nvPr/>
        </p:nvSpPr>
        <p:spPr>
          <a:xfrm>
            <a:off x="928440" y="1440000"/>
            <a:ext cx="7559280" cy="104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- При первом запуске программы вас встретит окно регистрации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- Или окно входа в уже существующий аккаунт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1051200" y="1592640"/>
            <a:ext cx="7603200" cy="4507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2"/>
          <p:cNvSpPr/>
          <p:nvPr/>
        </p:nvSpPr>
        <p:spPr>
          <a:xfrm>
            <a:off x="936000" y="720000"/>
            <a:ext cx="3697200" cy="577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Окно списка задач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28440" y="1440000"/>
            <a:ext cx="7559280" cy="65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В этом окне показывается список задачи, отправленные учителем ученику / классу</a:t>
            </a:r>
            <a:endParaRPr b="0" lang="en-GB" sz="2000" spc="-1" strike="noStrike">
              <a:latin typeface="Arial"/>
            </a:endParaRPr>
          </a:p>
        </p:txBody>
      </p:sp>
      <p:pic>
        <p:nvPicPr>
          <p:cNvPr id="90" name="Picture 2_1" descr="C:\Users\admin\Desktop\app_images\Screenshot_6.png"/>
          <p:cNvPicPr/>
          <p:nvPr/>
        </p:nvPicPr>
        <p:blipFill>
          <a:blip r:embed="rId1"/>
          <a:stretch/>
        </p:blipFill>
        <p:spPr>
          <a:xfrm>
            <a:off x="3060360" y="2349360"/>
            <a:ext cx="2842920" cy="3884760"/>
          </a:xfrm>
          <a:prstGeom prst="rect">
            <a:avLst/>
          </a:prstGeom>
          <a:ln>
            <a:noFill/>
          </a:ln>
        </p:spPr>
      </p:pic>
      <p:pic>
        <p:nvPicPr>
          <p:cNvPr id="91" name="Picture 2_2" descr="C:\Users\admin\Desktop\app_images\Screenshot_6.png"/>
          <p:cNvPicPr/>
          <p:nvPr/>
        </p:nvPicPr>
        <p:blipFill>
          <a:blip r:embed="rId2"/>
          <a:stretch/>
        </p:blipFill>
        <p:spPr>
          <a:xfrm>
            <a:off x="3060360" y="2349360"/>
            <a:ext cx="2842920" cy="3884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792000" y="2674080"/>
            <a:ext cx="2779560" cy="3877920"/>
          </a:xfrm>
          <a:prstGeom prst="rect">
            <a:avLst/>
          </a:prstGeom>
          <a:ln>
            <a:noFill/>
          </a:ln>
        </p:spPr>
      </p:pic>
      <p:sp>
        <p:nvSpPr>
          <p:cNvPr id="93" name="CustomShape 1"/>
          <p:cNvSpPr/>
          <p:nvPr/>
        </p:nvSpPr>
        <p:spPr>
          <a:xfrm>
            <a:off x="1051200" y="1592640"/>
            <a:ext cx="7603200" cy="4507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2"/>
          <p:cNvSpPr/>
          <p:nvPr/>
        </p:nvSpPr>
        <p:spPr>
          <a:xfrm>
            <a:off x="1015200" y="720000"/>
            <a:ext cx="1936080" cy="577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Профиль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928440" y="1440000"/>
            <a:ext cx="7559280" cy="115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В окне профиля вы можете: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- Добавить фотографию в портфолио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- Изменить профиль</a:t>
            </a:r>
            <a:endParaRPr b="0" lang="en-GB" sz="2000" spc="-1" strike="noStrike">
              <a:latin typeface="Arial"/>
            </a:endParaRPr>
          </a:p>
        </p:txBody>
      </p:sp>
      <p:pic>
        <p:nvPicPr>
          <p:cNvPr id="96" name="Picture 3_0" descr="C:\Users\admin\Desktop\app_images\Screenshot_3.png"/>
          <p:cNvPicPr/>
          <p:nvPr/>
        </p:nvPicPr>
        <p:blipFill>
          <a:blip r:embed="rId2"/>
          <a:stretch/>
        </p:blipFill>
        <p:spPr>
          <a:xfrm>
            <a:off x="5634360" y="4581360"/>
            <a:ext cx="2537280" cy="2025000"/>
          </a:xfrm>
          <a:prstGeom prst="rect">
            <a:avLst/>
          </a:prstGeom>
          <a:ln>
            <a:noFill/>
          </a:ln>
        </p:spPr>
      </p:pic>
      <p:pic>
        <p:nvPicPr>
          <p:cNvPr id="97" name="Picture 4" descr="C:\Users\admin\Desktop\app_images\Screenshot_4.png"/>
          <p:cNvPicPr/>
          <p:nvPr/>
        </p:nvPicPr>
        <p:blipFill>
          <a:blip r:embed="rId3"/>
          <a:stretch/>
        </p:blipFill>
        <p:spPr>
          <a:xfrm>
            <a:off x="5580360" y="2349360"/>
            <a:ext cx="2563920" cy="1985400"/>
          </a:xfrm>
          <a:prstGeom prst="rect">
            <a:avLst/>
          </a:prstGeom>
          <a:ln>
            <a:noFill/>
          </a:ln>
        </p:spPr>
      </p:pic>
      <p:sp>
        <p:nvSpPr>
          <p:cNvPr id="98" name="CustomShape 4"/>
          <p:cNvSpPr/>
          <p:nvPr/>
        </p:nvSpPr>
        <p:spPr>
          <a:xfrm>
            <a:off x="1257480" y="3672000"/>
            <a:ext cx="4373280" cy="1901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5"/>
          <p:cNvSpPr/>
          <p:nvPr/>
        </p:nvSpPr>
        <p:spPr>
          <a:xfrm flipV="1">
            <a:off x="1494000" y="3238200"/>
            <a:ext cx="4085640" cy="240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1051200" y="1592640"/>
            <a:ext cx="7603200" cy="4507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2"/>
          <p:cNvSpPr/>
          <p:nvPr/>
        </p:nvSpPr>
        <p:spPr>
          <a:xfrm>
            <a:off x="925920" y="720000"/>
            <a:ext cx="7558920" cy="577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У учителя приложение выглядит иначе</a:t>
            </a:r>
            <a:endParaRPr b="0" lang="en-GB" sz="3200" spc="-1" strike="noStrike">
              <a:latin typeface="Arial"/>
            </a:endParaRPr>
          </a:p>
        </p:txBody>
      </p:sp>
      <p:pic>
        <p:nvPicPr>
          <p:cNvPr id="102" name="Picture 2_3" descr="C:\Users\admin\Desktop\app_images\Screenshot_7.png"/>
          <p:cNvPicPr/>
          <p:nvPr/>
        </p:nvPicPr>
        <p:blipFill>
          <a:blip r:embed="rId1"/>
          <a:stretch/>
        </p:blipFill>
        <p:spPr>
          <a:xfrm>
            <a:off x="3798360" y="1610640"/>
            <a:ext cx="2464920" cy="3500640"/>
          </a:xfrm>
          <a:prstGeom prst="rect">
            <a:avLst/>
          </a:prstGeom>
          <a:ln>
            <a:noFill/>
          </a:ln>
        </p:spPr>
      </p:pic>
      <p:pic>
        <p:nvPicPr>
          <p:cNvPr id="103" name="Picture 3_1" descr="C:\Users\admin\Desktop\app_images\Screenshot_8.png"/>
          <p:cNvPicPr/>
          <p:nvPr/>
        </p:nvPicPr>
        <p:blipFill>
          <a:blip r:embed="rId2"/>
          <a:stretch/>
        </p:blipFill>
        <p:spPr>
          <a:xfrm>
            <a:off x="1008000" y="1584000"/>
            <a:ext cx="2627280" cy="3580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1051200" y="1592640"/>
            <a:ext cx="7603200" cy="4507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2"/>
          <p:cNvSpPr/>
          <p:nvPr/>
        </p:nvSpPr>
        <p:spPr>
          <a:xfrm>
            <a:off x="864000" y="735480"/>
            <a:ext cx="3722760" cy="1064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Структура классов</a:t>
            </a:r>
            <a:endParaRPr b="0" lang="en-GB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06" name="TextShape 3"/>
          <p:cNvSpPr txBox="1"/>
          <p:nvPr/>
        </p:nvSpPr>
        <p:spPr>
          <a:xfrm>
            <a:off x="964440" y="1584000"/>
            <a:ext cx="7603560" cy="4069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i="1" lang="en-GB" sz="1800" spc="-1" strike="noStrike">
                <a:highlight>
                  <a:srgbClr val="dddddd"/>
                </a:highlight>
                <a:latin typeface="Arial"/>
              </a:rPr>
              <a:t>DatabaseHandler</a:t>
            </a:r>
            <a:r>
              <a:rPr b="0" lang="en-GB" sz="1800" spc="-1" strike="noStrike">
                <a:highlight>
                  <a:srgbClr val="ffffff"/>
                </a:highlight>
                <a:latin typeface="Arial"/>
              </a:rPr>
              <a:t> </a:t>
            </a:r>
            <a:r>
              <a:rPr b="0" lang="en-GB" sz="1800" spc="-1" strike="noStrike">
                <a:latin typeface="Arial"/>
              </a:rPr>
              <a:t>- класс для обращения к базе данных</a:t>
            </a:r>
            <a:endParaRPr b="0" lang="en-GB" sz="1800" spc="-1" strike="noStrike">
              <a:latin typeface="Arial"/>
            </a:endParaRPr>
          </a:p>
          <a:p>
            <a:r>
              <a:rPr b="0" i="1" lang="en-GB" sz="1800" spc="-1" strike="noStrike">
                <a:highlight>
                  <a:srgbClr val="dddddd"/>
                </a:highlight>
                <a:latin typeface="Arial"/>
              </a:rPr>
              <a:t>ChildrenApp и TeacherApp</a:t>
            </a:r>
            <a:r>
              <a:rPr b="0" lang="en-GB" sz="1800" spc="-1" strike="noStrike">
                <a:latin typeface="Arial"/>
              </a:rPr>
              <a:t> - объеденение логики и интерфейса профиля и задач (создание задач - у воспитателя и просмотр задач - у ребенка)</a:t>
            </a:r>
            <a:endParaRPr b="0" lang="en-GB" sz="1800" spc="-1" strike="noStrike">
              <a:latin typeface="Arial"/>
            </a:endParaRPr>
          </a:p>
          <a:p>
            <a:r>
              <a:rPr b="0" i="1" lang="en-GB" sz="1800" spc="-1" strike="noStrike">
                <a:highlight>
                  <a:srgbClr val="dddddd"/>
                </a:highlight>
                <a:latin typeface="Arial"/>
              </a:rPr>
              <a:t>CreatedAccountApp и LoginAccountApp</a:t>
            </a:r>
            <a:r>
              <a:rPr b="0" lang="en-GB" sz="1800" spc="-1" strike="noStrike">
                <a:latin typeface="Arial"/>
              </a:rPr>
              <a:t> - классы объединения интерейса с лоникой создания аккаунта и входа в аккаунт</a:t>
            </a:r>
            <a:endParaRPr b="0" lang="en-GB" sz="1800" spc="-1" strike="noStrike">
              <a:latin typeface="Arial"/>
            </a:endParaRPr>
          </a:p>
          <a:p>
            <a:r>
              <a:rPr b="0" i="1" lang="en-GB" sz="1800" spc="-1" strike="noStrike">
                <a:highlight>
                  <a:srgbClr val="dddddd"/>
                </a:highlight>
                <a:latin typeface="Arial"/>
              </a:rPr>
              <a:t>Porfile</a:t>
            </a:r>
            <a:r>
              <a:rPr b="0" lang="en-GB" sz="1800" spc="-1" strike="noStrike">
                <a:latin typeface="Arial"/>
              </a:rPr>
              <a:t> - класс обобщеной логики профиля</a:t>
            </a:r>
            <a:endParaRPr b="0" lang="en-GB" sz="1800" spc="-1" strike="noStrike">
              <a:latin typeface="Arial"/>
            </a:endParaRPr>
          </a:p>
          <a:p>
            <a:r>
              <a:rPr b="0" i="1" lang="en-GB" sz="1800" spc="-1" strike="noStrike">
                <a:highlight>
                  <a:srgbClr val="dddddd"/>
                </a:highlight>
                <a:latin typeface="Arial"/>
              </a:rPr>
              <a:t>ChildrenProfile и TeacherProfile</a:t>
            </a:r>
            <a:r>
              <a:rPr b="0" lang="en-GB" sz="1800" spc="-1" strike="noStrike">
                <a:latin typeface="Arial"/>
              </a:rPr>
              <a:t> - классы с логикой профиля для определенного пользователя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highlight>
                  <a:srgbClr val="dddddd"/>
                </a:highlight>
                <a:latin typeface="Arial"/>
              </a:rPr>
              <a:t>ManageTasks и Tasks</a:t>
            </a:r>
            <a:r>
              <a:rPr b="0" lang="en-GB" sz="1800" spc="-1" strike="noStrike">
                <a:latin typeface="Arial"/>
              </a:rPr>
              <a:t> - классы для работы с заданиями</a:t>
            </a:r>
            <a:endParaRPr b="0" lang="en-GB" sz="1800" spc="-1" strike="noStrike">
              <a:latin typeface="Arial"/>
            </a:endParaRPr>
          </a:p>
          <a:p>
            <a:r>
              <a:rPr b="0" i="1" lang="en-GB" sz="1800" spc="-1" strike="noStrike">
                <a:highlight>
                  <a:srgbClr val="dddddd"/>
                </a:highlight>
                <a:latin typeface="Arial"/>
              </a:rPr>
              <a:t>BaseValidator, DateValidator, PasswordValidator, EmailValidator</a:t>
            </a:r>
            <a:r>
              <a:rPr b="0" lang="en-GB" sz="1800" spc="-1" strike="noStrike">
                <a:latin typeface="Arial"/>
              </a:rPr>
              <a:t> - классы валидирования данных (даты, пароля, почтового адреса)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457200" y="368640"/>
            <a:ext cx="8228520" cy="4859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 algn="ctr">
              <a:lnSpc>
                <a:spcPct val="100000"/>
              </a:lnSpc>
              <a:spcBef>
                <a:spcPts val="961"/>
              </a:spcBef>
              <a:tabLst>
                <a:tab algn="l" pos="0"/>
              </a:tabLst>
            </a:pPr>
            <a:r>
              <a:rPr b="0" lang="ru-RU" sz="4800" spc="-1" strike="noStrike">
                <a:solidFill>
                  <a:srgbClr val="000000"/>
                </a:solidFill>
                <a:latin typeface="Arial"/>
                <a:ea typeface="DejaVu Sans"/>
              </a:rPr>
              <a:t>Спасибо!</a:t>
            </a:r>
            <a:endParaRPr b="0" lang="en-GB" sz="4800" spc="-1" strike="noStrike">
              <a:latin typeface="Arial"/>
            </a:endParaRPr>
          </a:p>
          <a:p>
            <a:pPr marL="343080" indent="-342000" algn="ctr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GB" sz="4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GB" sz="4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endParaRPr b="0" lang="en-GB" sz="48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6192000" y="5688000"/>
            <a:ext cx="2791080" cy="942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Павлов Тимур</a:t>
            </a:r>
            <a:endParaRPr b="0" lang="en-GB" sz="2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4096</TotalTime>
  <Application>LibreOffice/6.4.7.2$Linux_X86_64 LibreOffice_project/40$Build-2</Application>
  <Words>533</Words>
  <Paragraphs>145</Paragraphs>
  <Company>Yandex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2009-09-29T07:20:11Z</dcterms:created>
  <dc:creator>Администратор</dc:creator>
  <dc:description/>
  <dc:language>en-GB</dc:language>
  <cp:lastModifiedBy/>
  <dcterms:modified xsi:type="dcterms:W3CDTF">2021-11-12T15:23:17Z</dcterms:modified>
  <cp:revision>190</cp:revision>
  <dc:subject/>
  <dc:title>Слайд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Yandex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11</vt:i4>
  </property>
  <property fmtid="{D5CDD505-2E9C-101B-9397-08002B2CF9AE}" pid="9" name="PresentationFormat">
    <vt:lpwstr>Экран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22</vt:i4>
  </property>
</Properties>
</file>