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F956-7780-4F6D-B977-05EFE45C315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088C-ACF6-485E-924E-2762F20FD57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PortSave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Сделал: Павлов Тимур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Это приложение для детей, родителей и воспитателей.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/>
              <a:t>Оно </a:t>
            </a:r>
            <a:r>
              <a:rPr lang="ru-RU" sz="2400" dirty="0" smtClean="0"/>
              <a:t>представляет </a:t>
            </a:r>
            <a:r>
              <a:rPr lang="ru-RU" sz="2400" dirty="0"/>
              <a:t>собой клиент приложение для </a:t>
            </a:r>
            <a:r>
              <a:rPr lang="ru-RU" sz="2400" b="1" dirty="0"/>
              <a:t>детей</a:t>
            </a:r>
            <a:r>
              <a:rPr lang="ru-RU" sz="2400" dirty="0"/>
              <a:t> и приложение для </a:t>
            </a:r>
            <a:r>
              <a:rPr lang="ru-RU" sz="2400" b="1" dirty="0"/>
              <a:t>воспитателей</a:t>
            </a:r>
            <a:r>
              <a:rPr lang="ru-RU" sz="2400" dirty="0"/>
              <a:t> в котором он может писать задание на дом и проверять его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501008"/>
            <a:ext cx="4247456" cy="283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Многие дети теряют свои грамоты, дипломы и сертификаты, которые могли бы им помочь при поступлении в новую школу, </a:t>
            </a:r>
            <a:r>
              <a:rPr lang="ru-RU" sz="2000" dirty="0" smtClean="0"/>
              <a:t>колледж, </a:t>
            </a:r>
            <a:r>
              <a:rPr lang="ru-RU" sz="2000" dirty="0"/>
              <a:t>вуз и </a:t>
            </a:r>
            <a:r>
              <a:rPr lang="ru-RU" sz="2000" dirty="0" smtClean="0"/>
              <a:t>т.п., </a:t>
            </a:r>
            <a:r>
              <a:rPr lang="ru-RU" sz="2000" dirty="0"/>
              <a:t>но мое приложение даст им </a:t>
            </a:r>
            <a:r>
              <a:rPr lang="ru-RU" sz="2000" dirty="0" smtClean="0"/>
              <a:t>возможность </a:t>
            </a:r>
            <a:r>
              <a:rPr lang="ru-RU" sz="2000" dirty="0"/>
              <a:t>сохранить свои достижения в интернете.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Запуск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При запуске приложения на встречает окно регистрации, через которое можно перейти на окно входа в приложени</a:t>
            </a:r>
            <a:r>
              <a:rPr lang="ru-RU" sz="2000" dirty="0"/>
              <a:t>е</a:t>
            </a:r>
          </a:p>
        </p:txBody>
      </p:sp>
      <p:pic>
        <p:nvPicPr>
          <p:cNvPr id="2050" name="Picture 2" descr="C:\Users\admin\Desktop\app_images\Screensho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4146649" cy="2799576"/>
          </a:xfrm>
          <a:prstGeom prst="rect">
            <a:avLst/>
          </a:prstGeom>
          <a:noFill/>
        </p:spPr>
      </p:pic>
      <p:pic>
        <p:nvPicPr>
          <p:cNvPr id="2051" name="Picture 3" descr="C:\Users\admin\Desktop\app_images\Screensho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492896"/>
            <a:ext cx="3409604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Пользование приложением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После того как вы создали или вошли в </a:t>
            </a:r>
            <a:r>
              <a:rPr lang="ru-RU" sz="2000" dirty="0" err="1" smtClean="0"/>
              <a:t>аккаунт</a:t>
            </a:r>
            <a:r>
              <a:rPr lang="ru-RU" sz="2000" dirty="0" smtClean="0"/>
              <a:t>, вас встретит окно профиля</a:t>
            </a:r>
            <a:endParaRPr lang="ru-RU" sz="2000" dirty="0"/>
          </a:p>
        </p:txBody>
      </p:sp>
      <p:pic>
        <p:nvPicPr>
          <p:cNvPr id="3074" name="Picture 2" descr="C:\Users\admin\Desktop\app_images\Screenshot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2848852" cy="3881903"/>
          </a:xfrm>
          <a:prstGeom prst="rect">
            <a:avLst/>
          </a:prstGeom>
          <a:noFill/>
        </p:spPr>
      </p:pic>
      <p:pic>
        <p:nvPicPr>
          <p:cNvPr id="3075" name="Picture 3" descr="C:\Users\admin\Desktop\app_images\Screenshot_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3906" y="4581128"/>
            <a:ext cx="2538494" cy="2026028"/>
          </a:xfrm>
          <a:prstGeom prst="rect">
            <a:avLst/>
          </a:prstGeom>
          <a:noFill/>
        </p:spPr>
      </p:pic>
      <p:pic>
        <p:nvPicPr>
          <p:cNvPr id="3076" name="Picture 4" descr="C:\Users\admin\Desktop\app_images\Screenshot_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348880"/>
            <a:ext cx="2564891" cy="1986533"/>
          </a:xfrm>
          <a:prstGeom prst="rect">
            <a:avLst/>
          </a:prstGeom>
          <a:noFill/>
        </p:spPr>
      </p:pic>
      <p:cxnSp>
        <p:nvCxnSpPr>
          <p:cNvPr id="12" name="Прямая со стрелкой 11"/>
          <p:cNvCxnSpPr/>
          <p:nvPr/>
        </p:nvCxnSpPr>
        <p:spPr>
          <a:xfrm>
            <a:off x="1259632" y="3212976"/>
            <a:ext cx="4320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3075" idx="1"/>
          </p:cNvCxnSpPr>
          <p:nvPr/>
        </p:nvCxnSpPr>
        <p:spPr>
          <a:xfrm>
            <a:off x="1259632" y="3429000"/>
            <a:ext cx="4374274" cy="216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Также можно посмотреть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В следующей вкладке после профиля можно посмотреть задания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098" name="Picture 2" descr="C:\Users\admin\Desktop\app_images\Screenshot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348880"/>
            <a:ext cx="2843881" cy="3885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если вы учитель, приложение выглядит иначе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132474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Вместо вкладки задания, здесь вкладка создать задание</a:t>
            </a:r>
          </a:p>
          <a:p>
            <a:r>
              <a:rPr lang="ru-RU" sz="2000" dirty="0" smtClean="0"/>
              <a:t>Еще добавлена доп. вкладка создать класс</a:t>
            </a:r>
            <a:endParaRPr lang="ru-RU" sz="2000" dirty="0"/>
          </a:p>
        </p:txBody>
      </p:sp>
      <p:pic>
        <p:nvPicPr>
          <p:cNvPr id="5122" name="Picture 2" descr="C:\Users\admin\Desktop\app_images\Screenshot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996952"/>
            <a:ext cx="2466126" cy="3357545"/>
          </a:xfrm>
          <a:prstGeom prst="rect">
            <a:avLst/>
          </a:prstGeom>
          <a:noFill/>
        </p:spPr>
      </p:pic>
      <p:pic>
        <p:nvPicPr>
          <p:cNvPr id="5123" name="Picture 3" descr="C:\Users\admin\Desktop\app_images\Screenshot_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68960"/>
            <a:ext cx="2628407" cy="3581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127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PortSave</vt:lpstr>
      <vt:lpstr>О проекте</vt:lpstr>
      <vt:lpstr>Цель проекта</vt:lpstr>
      <vt:lpstr>Запуск программы</vt:lpstr>
      <vt:lpstr>Пользование приложением</vt:lpstr>
      <vt:lpstr>Также можно посмотреть задания</vt:lpstr>
      <vt:lpstr>Но если вы учитель, приложение выглядит иначе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PortSave</dc:title>
  <dc:creator>Пользователь Windows</dc:creator>
  <cp:lastModifiedBy>Пользователь Windows</cp:lastModifiedBy>
  <cp:revision>5</cp:revision>
  <dcterms:created xsi:type="dcterms:W3CDTF">2021-11-05T07:07:44Z</dcterms:created>
  <dcterms:modified xsi:type="dcterms:W3CDTF">2021-11-05T07:48:47Z</dcterms:modified>
</cp:coreProperties>
</file>