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3275-968C-46DB-ADDF-FFD49AEB33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4560371" y="60718"/>
            <a:ext cx="2809702" cy="351628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Fs.files</a:t>
            </a:r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050" dirty="0"/>
              <a:t>{</a:t>
            </a:r>
          </a:p>
          <a:p>
            <a:pPr lvl="1"/>
            <a:r>
              <a:rPr lang="en-US" sz="1050" dirty="0"/>
              <a:t>  "_id" : &lt;</a:t>
            </a:r>
            <a:r>
              <a:rPr lang="en-US" sz="1050" dirty="0" err="1"/>
              <a:t>ObjectId</a:t>
            </a:r>
            <a:r>
              <a:rPr lang="en-US" sz="1050" dirty="0"/>
              <a:t>&gt;, Required</a:t>
            </a:r>
          </a:p>
          <a:p>
            <a:pPr lvl="1"/>
            <a:r>
              <a:rPr lang="en-US" sz="1050" dirty="0"/>
              <a:t>  "length" : &lt;</a:t>
            </a:r>
            <a:r>
              <a:rPr lang="en-US" sz="1050" dirty="0" err="1"/>
              <a:t>num</a:t>
            </a:r>
            <a:r>
              <a:rPr lang="en-US" sz="1050" dirty="0"/>
              <a:t>&gt;, Required</a:t>
            </a:r>
          </a:p>
          <a:p>
            <a:pPr lvl="1"/>
            <a:r>
              <a:rPr lang="en-US" sz="1050" dirty="0"/>
              <a:t>  "</a:t>
            </a:r>
            <a:r>
              <a:rPr lang="en-US" sz="1050" dirty="0" err="1"/>
              <a:t>chunkSize</a:t>
            </a:r>
            <a:r>
              <a:rPr lang="en-US" sz="1050" dirty="0"/>
              <a:t>" : &lt;</a:t>
            </a:r>
            <a:r>
              <a:rPr lang="en-US" sz="1050" dirty="0" err="1"/>
              <a:t>num</a:t>
            </a:r>
            <a:r>
              <a:rPr lang="en-US" sz="1050" dirty="0"/>
              <a:t>&gt;, Required</a:t>
            </a:r>
          </a:p>
          <a:p>
            <a:pPr lvl="1"/>
            <a:r>
              <a:rPr lang="en-US" sz="1050" dirty="0"/>
              <a:t>  "</a:t>
            </a:r>
            <a:r>
              <a:rPr lang="en-US" sz="1050" dirty="0" err="1"/>
              <a:t>uploadDate</a:t>
            </a:r>
            <a:r>
              <a:rPr lang="en-US" sz="1050" dirty="0"/>
              <a:t>" : &lt;timestamp&gt;, Required</a:t>
            </a:r>
          </a:p>
          <a:p>
            <a:pPr lvl="1"/>
            <a:r>
              <a:rPr lang="en-US" sz="1050" dirty="0"/>
              <a:t>  "md5" : &lt;hash&gt;, Required</a:t>
            </a:r>
          </a:p>
          <a:p>
            <a:pPr lvl="1"/>
            <a:r>
              <a:rPr lang="en-US" sz="1050" dirty="0"/>
              <a:t>  "filename" : &lt;string&gt;, Optional</a:t>
            </a:r>
          </a:p>
          <a:p>
            <a:pPr lvl="1"/>
            <a:r>
              <a:rPr lang="en-US" sz="1050" dirty="0"/>
              <a:t>  "</a:t>
            </a:r>
            <a:r>
              <a:rPr lang="en-US" sz="1050" dirty="0" err="1"/>
              <a:t>contentType</a:t>
            </a:r>
            <a:r>
              <a:rPr lang="en-US" sz="1050" dirty="0"/>
              <a:t>" : &lt;string&gt;, Optional</a:t>
            </a:r>
          </a:p>
          <a:p>
            <a:pPr lvl="1"/>
            <a:r>
              <a:rPr lang="en-US" sz="1050" dirty="0"/>
              <a:t>  "aliases" : &lt;string array&gt;, Optional</a:t>
            </a:r>
          </a:p>
          <a:p>
            <a:pPr lvl="1"/>
            <a:r>
              <a:rPr lang="en-US" sz="1050" dirty="0"/>
              <a:t>  "metadata" : &lt;</a:t>
            </a:r>
            <a:r>
              <a:rPr lang="en-US" sz="1050" dirty="0" err="1"/>
              <a:t>dataObject</a:t>
            </a:r>
            <a:r>
              <a:rPr lang="en-US" sz="1050" dirty="0"/>
              <a:t>&gt;, Optional</a:t>
            </a:r>
          </a:p>
          <a:p>
            <a:pPr lvl="1"/>
            <a:r>
              <a:rPr lang="en-US" sz="1050" dirty="0"/>
              <a:t>}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18815" y="3332018"/>
            <a:ext cx="2809702" cy="351628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/>
              <a:t>{</a:t>
            </a:r>
          </a:p>
          <a:p>
            <a:pPr lvl="1"/>
            <a:r>
              <a:rPr lang="en-US" sz="1000" dirty="0"/>
              <a:t>  "_id" : &lt;</a:t>
            </a:r>
            <a:r>
              <a:rPr lang="en-US" sz="1000" dirty="0" err="1"/>
              <a:t>ObjectId</a:t>
            </a:r>
            <a:r>
              <a:rPr lang="en-US" sz="1000" dirty="0"/>
              <a:t>&gt;, Required</a:t>
            </a:r>
          </a:p>
          <a:p>
            <a:pPr lvl="1"/>
            <a:r>
              <a:rPr lang="en-US" sz="1000" dirty="0"/>
              <a:t>  “</a:t>
            </a:r>
            <a:r>
              <a:rPr lang="en-US" sz="1000" dirty="0" err="1"/>
              <a:t>standardVersions</a:t>
            </a:r>
            <a:r>
              <a:rPr lang="en-US" sz="1000" dirty="0"/>
              <a:t>" : &lt;string&gt;, Required</a:t>
            </a:r>
          </a:p>
          <a:p>
            <a:pPr lvl="1"/>
            <a:r>
              <a:rPr lang="en-US" sz="1000" dirty="0"/>
              <a:t>  “creator" : &lt;string&gt;, Required</a:t>
            </a:r>
          </a:p>
          <a:p>
            <a:pPr lvl="1"/>
            <a:r>
              <a:rPr lang="en-US" sz="1000" dirty="0"/>
              <a:t>  “manifest”: &lt;</a:t>
            </a:r>
            <a:r>
              <a:rPr lang="en-US" sz="1000" dirty="0" err="1"/>
              <a:t>dataObject</a:t>
            </a:r>
            <a:r>
              <a:rPr lang="en-US" sz="1000" dirty="0"/>
              <a:t>&gt;, Required</a:t>
            </a:r>
          </a:p>
          <a:p>
            <a:pPr lvl="1"/>
            <a:r>
              <a:rPr lang="en-US" sz="1000" dirty="0"/>
              <a:t>  "</a:t>
            </a:r>
            <a:r>
              <a:rPr lang="en-US" sz="1000" dirty="0" err="1"/>
              <a:t>uploadDate</a:t>
            </a:r>
            <a:r>
              <a:rPr lang="en-US" sz="1000" dirty="0"/>
              <a:t>" : &lt;timestamp&gt;, Required</a:t>
            </a:r>
          </a:p>
          <a:p>
            <a:pPr lvl="1"/>
            <a:r>
              <a:rPr lang="en-US" sz="1000" dirty="0"/>
              <a:t>  “</a:t>
            </a:r>
            <a:r>
              <a:rPr lang="en-US" sz="1000" dirty="0" err="1"/>
              <a:t>file_id</a:t>
            </a:r>
            <a:r>
              <a:rPr lang="en-US" sz="1000" dirty="0"/>
              <a:t>”: &lt;</a:t>
            </a:r>
            <a:r>
              <a:rPr lang="en-US" sz="1000" dirty="0" err="1"/>
              <a:t>ObjectId</a:t>
            </a:r>
            <a:r>
              <a:rPr lang="en-US" sz="1000" dirty="0"/>
              <a:t>&gt; Required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269417" y="3332017"/>
            <a:ext cx="2809702" cy="3516283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Fs.chunks</a:t>
            </a:r>
            <a:endParaRPr lang="en-US" dirty="0"/>
          </a:p>
          <a:p>
            <a:pPr algn="ctr"/>
            <a:endParaRPr lang="en-US" sz="1200" dirty="0">
              <a:solidFill>
                <a:prstClr val="black"/>
              </a:solidFill>
            </a:endParaRP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"_id" : &lt;ObjectId&gt;, Required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"files_id" : &lt;ObjectId&gt;, Required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"n" : &lt;num&gt;, Required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"data" : &lt;binary&gt; Required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164044" y="2511356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59715" y="3913898"/>
            <a:ext cx="229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files_id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file, </a:t>
            </a:r>
          </a:p>
          <a:p>
            <a:r>
              <a:rPr lang="en-US" sz="1200" dirty="0"/>
              <a:t>can be combined into a whole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3963" y="5090159"/>
            <a:ext cx="3055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Manifests holds an entry for each manifest.</a:t>
            </a:r>
          </a:p>
          <a:p>
            <a:r>
              <a:rPr lang="en-US" sz="1200" dirty="0"/>
              <a:t>It has a </a:t>
            </a:r>
            <a:r>
              <a:rPr lang="en-US" sz="1200" dirty="0" err="1"/>
              <a:t>file_id</a:t>
            </a:r>
            <a:r>
              <a:rPr lang="en-US" sz="1200" dirty="0"/>
              <a:t> member that </a:t>
            </a:r>
            <a:r>
              <a:rPr lang="en-US" sz="1200" dirty="0" err="1"/>
              <a:t>refrences</a:t>
            </a:r>
            <a:r>
              <a:rPr lang="en-US" sz="1200" dirty="0"/>
              <a:t> the </a:t>
            </a:r>
          </a:p>
          <a:p>
            <a:r>
              <a:rPr lang="en-US" sz="1200" dirty="0" err="1"/>
              <a:t>Fs.files</a:t>
            </a:r>
            <a:r>
              <a:rPr lang="en-US" sz="1200" dirty="0"/>
              <a:t> collection. This allows a manifest entry</a:t>
            </a:r>
          </a:p>
          <a:p>
            <a:r>
              <a:rPr lang="en-US" sz="1200" dirty="0"/>
              <a:t>to be tied to a data file that can be retrieved</a:t>
            </a:r>
          </a:p>
          <a:p>
            <a:r>
              <a:rPr lang="en-US" sz="1200" dirty="0"/>
              <a:t>on request. This collection will have extensive</a:t>
            </a:r>
          </a:p>
          <a:p>
            <a:r>
              <a:rPr lang="en-US" sz="1200" dirty="0"/>
              <a:t>indexes to allow for efficient queries.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97835" y="1126361"/>
            <a:ext cx="36453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2 Fs collections hold the files. </a:t>
            </a:r>
            <a:r>
              <a:rPr lang="en-US" sz="1200" dirty="0" err="1"/>
              <a:t>Fs.files</a:t>
            </a:r>
            <a:r>
              <a:rPr lang="en-US" sz="1200" dirty="0"/>
              <a:t> holds the</a:t>
            </a:r>
          </a:p>
          <a:p>
            <a:r>
              <a:rPr lang="en-US" sz="1200" dirty="0"/>
              <a:t>Metadata for the file, and the information that </a:t>
            </a:r>
          </a:p>
          <a:p>
            <a:r>
              <a:rPr lang="en-US" sz="1200" dirty="0"/>
              <a:t>allows for a file to be searched and constructed. All </a:t>
            </a:r>
          </a:p>
          <a:p>
            <a:r>
              <a:rPr lang="en-US" sz="1200" dirty="0"/>
              <a:t>required fields are filled out by </a:t>
            </a:r>
            <a:r>
              <a:rPr lang="en-US" sz="1200" dirty="0" err="1"/>
              <a:t>GridFS</a:t>
            </a:r>
            <a:r>
              <a:rPr lang="en-US" sz="1200" dirty="0"/>
              <a:t>, and the optional</a:t>
            </a:r>
          </a:p>
          <a:p>
            <a:r>
              <a:rPr lang="en-US" sz="1200" dirty="0"/>
              <a:t>fields are filled out by the parameters passed. </a:t>
            </a:r>
          </a:p>
          <a:p>
            <a:r>
              <a:rPr lang="en-US" sz="1200" dirty="0" err="1"/>
              <a:t>Fs.chunks</a:t>
            </a:r>
            <a:r>
              <a:rPr lang="en-US" sz="1200" dirty="0"/>
              <a:t> holds 16MB chunks of data that </a:t>
            </a:r>
          </a:p>
          <a:p>
            <a:r>
              <a:rPr lang="en-US" sz="1200" dirty="0"/>
              <a:t>correspond  to a whole file. This allows for highly</a:t>
            </a:r>
          </a:p>
          <a:p>
            <a:r>
              <a:rPr lang="en-US" sz="1200" dirty="0"/>
              <a:t>efficient storage and retrieval of large data files (A</a:t>
            </a:r>
          </a:p>
          <a:p>
            <a:r>
              <a:rPr lang="en-US" sz="1200" dirty="0"/>
              <a:t>necessity for a big data environment. All fields are</a:t>
            </a:r>
          </a:p>
          <a:p>
            <a:r>
              <a:rPr lang="en-US" sz="1200" dirty="0"/>
              <a:t>filled out by grid fs</a:t>
            </a:r>
          </a:p>
        </p:txBody>
      </p:sp>
      <p:cxnSp>
        <p:nvCxnSpPr>
          <p:cNvPr id="12" name="Straight Connector 11"/>
          <p:cNvCxnSpPr>
            <a:stCxn id="3" idx="4"/>
            <a:endCxn id="2" idx="2"/>
          </p:cNvCxnSpPr>
          <p:nvPr/>
        </p:nvCxnSpPr>
        <p:spPr>
          <a:xfrm flipV="1">
            <a:off x="2928517" y="1818860"/>
            <a:ext cx="1631854" cy="32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2" idx="4"/>
          </p:cNvCxnSpPr>
          <p:nvPr/>
        </p:nvCxnSpPr>
        <p:spPr>
          <a:xfrm flipH="1" flipV="1">
            <a:off x="7370073" y="1818860"/>
            <a:ext cx="1899344" cy="327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370073" y="1924216"/>
            <a:ext cx="148711" cy="5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13570" y="2000736"/>
            <a:ext cx="148711" cy="5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6279" y="1882801"/>
            <a:ext cx="144092" cy="8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77897" y="1987150"/>
            <a:ext cx="144092" cy="8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8516" y="4890701"/>
            <a:ext cx="144092" cy="8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917" y="4807870"/>
            <a:ext cx="144092" cy="8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83757" y="4942547"/>
            <a:ext cx="8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83757" y="4973531"/>
            <a:ext cx="85660" cy="30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056536" y="4794936"/>
            <a:ext cx="127221" cy="1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338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Hofer</dc:creator>
  <cp:lastModifiedBy>Justin Hofer</cp:lastModifiedBy>
  <cp:revision>11</cp:revision>
  <dcterms:created xsi:type="dcterms:W3CDTF">2016-10-27T19:41:02Z</dcterms:created>
  <dcterms:modified xsi:type="dcterms:W3CDTF">2016-11-11T22:13:28Z</dcterms:modified>
</cp:coreProperties>
</file>