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3275-968C-46DB-ADDF-FFD49AEB33B0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1CDF-06E5-4AE6-A8F6-50C1905DC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1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3275-968C-46DB-ADDF-FFD49AEB33B0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1CDF-06E5-4AE6-A8F6-50C1905DC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3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3275-968C-46DB-ADDF-FFD49AEB33B0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1CDF-06E5-4AE6-A8F6-50C1905DC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0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3275-968C-46DB-ADDF-FFD49AEB33B0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1CDF-06E5-4AE6-A8F6-50C1905DC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0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3275-968C-46DB-ADDF-FFD49AEB33B0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1CDF-06E5-4AE6-A8F6-50C1905DC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4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3275-968C-46DB-ADDF-FFD49AEB33B0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1CDF-06E5-4AE6-A8F6-50C1905DC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6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3275-968C-46DB-ADDF-FFD49AEB33B0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1CDF-06E5-4AE6-A8F6-50C1905DC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8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3275-968C-46DB-ADDF-FFD49AEB33B0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1CDF-06E5-4AE6-A8F6-50C1905DC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16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3275-968C-46DB-ADDF-FFD49AEB33B0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1CDF-06E5-4AE6-A8F6-50C1905DC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29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3275-968C-46DB-ADDF-FFD49AEB33B0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1CDF-06E5-4AE6-A8F6-50C1905DC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9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3275-968C-46DB-ADDF-FFD49AEB33B0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1CDF-06E5-4AE6-A8F6-50C1905DC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6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53275-968C-46DB-ADDF-FFD49AEB33B0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31CDF-06E5-4AE6-A8F6-50C1905DC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9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/>
          <p:cNvSpPr/>
          <p:nvPr/>
        </p:nvSpPr>
        <p:spPr>
          <a:xfrm>
            <a:off x="2214375" y="116377"/>
            <a:ext cx="2809702" cy="351628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Fs.files</a:t>
            </a:r>
            <a:endParaRPr lang="en-US" dirty="0"/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{</a:t>
            </a:r>
          </a:p>
          <a:p>
            <a:pPr lvl="1"/>
            <a:r>
              <a:rPr lang="en-US" sz="1200" dirty="0"/>
              <a:t>  "_id" : &lt;</a:t>
            </a:r>
            <a:r>
              <a:rPr lang="en-US" sz="1200" dirty="0" err="1"/>
              <a:t>ObjectId</a:t>
            </a:r>
            <a:r>
              <a:rPr lang="en-US" sz="1200" dirty="0"/>
              <a:t>&gt;,</a:t>
            </a:r>
          </a:p>
          <a:p>
            <a:pPr lvl="1"/>
            <a:r>
              <a:rPr lang="en-US" sz="1200" dirty="0"/>
              <a:t>  "filename" : &lt;string&gt;,</a:t>
            </a:r>
          </a:p>
          <a:p>
            <a:pPr lvl="1"/>
            <a:r>
              <a:rPr lang="en-US" sz="1200" dirty="0"/>
              <a:t>  "</a:t>
            </a:r>
            <a:r>
              <a:rPr lang="en-US" sz="1200" dirty="0" err="1"/>
              <a:t>contentType</a:t>
            </a:r>
            <a:r>
              <a:rPr lang="en-US" sz="1200" dirty="0"/>
              <a:t>" : &lt;string&gt;,</a:t>
            </a:r>
          </a:p>
          <a:p>
            <a:pPr lvl="1"/>
            <a:r>
              <a:rPr lang="en-US" sz="1200" dirty="0"/>
              <a:t>  "aliases" : &lt;string array&gt;,</a:t>
            </a:r>
          </a:p>
          <a:p>
            <a:pPr lvl="1"/>
            <a:r>
              <a:rPr lang="en-US" sz="1200" dirty="0"/>
              <a:t>  "metadata" : &lt;</a:t>
            </a:r>
            <a:r>
              <a:rPr lang="en-US" sz="1200" dirty="0" err="1"/>
              <a:t>dataObject</a:t>
            </a:r>
            <a:r>
              <a:rPr lang="en-US" sz="1200" dirty="0"/>
              <a:t>&gt;</a:t>
            </a:r>
          </a:p>
          <a:p>
            <a:pPr lvl="1"/>
            <a:r>
              <a:rPr lang="en-US" sz="1200" dirty="0"/>
              <a:t>}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118815" y="3332018"/>
            <a:ext cx="2809702" cy="3516283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Manifests</a:t>
            </a:r>
          </a:p>
          <a:p>
            <a:pPr algn="ctr"/>
            <a:endParaRPr lang="en-US" dirty="0"/>
          </a:p>
          <a:p>
            <a:r>
              <a:rPr lang="en-US" sz="1200" dirty="0"/>
              <a:t>{</a:t>
            </a:r>
          </a:p>
          <a:p>
            <a:pPr lvl="1"/>
            <a:r>
              <a:rPr lang="en-US" sz="1200" dirty="0"/>
              <a:t>  "_id" : &lt;</a:t>
            </a:r>
            <a:r>
              <a:rPr lang="en-US" sz="1200" dirty="0" err="1"/>
              <a:t>ObjectId</a:t>
            </a:r>
            <a:r>
              <a:rPr lang="en-US" sz="1200" dirty="0"/>
              <a:t>&gt;,</a:t>
            </a:r>
          </a:p>
          <a:p>
            <a:pPr lvl="1"/>
            <a:r>
              <a:rPr lang="en-US" sz="1200" dirty="0"/>
              <a:t>  “</a:t>
            </a:r>
            <a:r>
              <a:rPr lang="en-US" sz="1200" dirty="0" err="1"/>
              <a:t>standardVersions</a:t>
            </a:r>
            <a:r>
              <a:rPr lang="en-US" sz="1200" dirty="0"/>
              <a:t>" : &lt;string&gt;,</a:t>
            </a:r>
          </a:p>
          <a:p>
            <a:pPr lvl="1"/>
            <a:r>
              <a:rPr lang="en-US" sz="1200" dirty="0"/>
              <a:t>  “creator" : &lt;string&gt;,</a:t>
            </a:r>
          </a:p>
          <a:p>
            <a:pPr lvl="1"/>
            <a:r>
              <a:rPr lang="en-US" sz="1200" dirty="0"/>
              <a:t>  “manifest”: &lt;</a:t>
            </a:r>
            <a:r>
              <a:rPr lang="en-US" sz="1200" dirty="0" err="1"/>
              <a:t>dataObject</a:t>
            </a:r>
            <a:r>
              <a:rPr lang="en-US" sz="1200" dirty="0"/>
              <a:t>&gt;,</a:t>
            </a:r>
          </a:p>
          <a:p>
            <a:pPr lvl="1"/>
            <a:r>
              <a:rPr lang="en-US" sz="1200" dirty="0"/>
              <a:t>  "</a:t>
            </a:r>
            <a:r>
              <a:rPr lang="en-US" sz="1200" dirty="0" err="1"/>
              <a:t>uploadDate</a:t>
            </a:r>
            <a:r>
              <a:rPr lang="en-US" sz="1200" dirty="0"/>
              <a:t>" : &lt;timestamp&gt;,</a:t>
            </a:r>
          </a:p>
          <a:p>
            <a:pPr lvl="1"/>
            <a:r>
              <a:rPr lang="en-US" sz="1200" dirty="0"/>
              <a:t>  “</a:t>
            </a:r>
            <a:r>
              <a:rPr lang="en-US" sz="1200" dirty="0" err="1"/>
              <a:t>file_id</a:t>
            </a:r>
            <a:r>
              <a:rPr lang="en-US" sz="1200" dirty="0"/>
              <a:t>”: &lt;</a:t>
            </a:r>
            <a:r>
              <a:rPr lang="en-US" sz="1200" dirty="0" err="1"/>
              <a:t>ObjectId</a:t>
            </a:r>
            <a:r>
              <a:rPr lang="en-US" sz="1200" dirty="0"/>
              <a:t>&gt;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8529946" y="116378"/>
            <a:ext cx="2809702" cy="3516283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Fs.chunks</a:t>
            </a:r>
            <a:endParaRPr lang="en-US" dirty="0"/>
          </a:p>
          <a:p>
            <a:pPr algn="ctr"/>
            <a:endParaRPr lang="en-US" sz="1200" dirty="0">
              <a:solidFill>
                <a:prstClr val="black"/>
              </a:solidFill>
            </a:endParaRPr>
          </a:p>
          <a:p>
            <a:pPr lvl="1"/>
            <a:r>
              <a:rPr lang="pt-BR" sz="1200" dirty="0">
                <a:solidFill>
                  <a:prstClr val="black"/>
                </a:solidFill>
              </a:rPr>
              <a:t>{</a:t>
            </a:r>
          </a:p>
          <a:p>
            <a:pPr lvl="1"/>
            <a:r>
              <a:rPr lang="pt-BR" sz="1200" dirty="0">
                <a:solidFill>
                  <a:prstClr val="black"/>
                </a:solidFill>
              </a:rPr>
              <a:t>  "_id" : &lt;ObjectId&gt;,</a:t>
            </a:r>
          </a:p>
          <a:p>
            <a:pPr lvl="1"/>
            <a:r>
              <a:rPr lang="pt-BR" sz="1200" dirty="0">
                <a:solidFill>
                  <a:prstClr val="black"/>
                </a:solidFill>
              </a:rPr>
              <a:t>  "files_id" : &lt;ObjectId&gt;,</a:t>
            </a:r>
          </a:p>
          <a:p>
            <a:pPr lvl="1"/>
            <a:r>
              <a:rPr lang="pt-BR" sz="1200" dirty="0">
                <a:solidFill>
                  <a:prstClr val="black"/>
                </a:solidFill>
              </a:rPr>
              <a:t>  "n" : &lt;num&gt;,</a:t>
            </a:r>
          </a:p>
          <a:p>
            <a:pPr lvl="1"/>
            <a:r>
              <a:rPr lang="pt-BR" sz="1200" dirty="0">
                <a:solidFill>
                  <a:prstClr val="black"/>
                </a:solidFill>
              </a:rPr>
              <a:t>  "data" : &lt;binary&gt;</a:t>
            </a:r>
          </a:p>
          <a:p>
            <a:pPr lvl="1"/>
            <a:r>
              <a:rPr lang="pt-BR" sz="1200" dirty="0">
                <a:solidFill>
                  <a:prstClr val="black"/>
                </a:solidFill>
              </a:rPr>
              <a:t>}</a:t>
            </a:r>
          </a:p>
          <a:p>
            <a:pPr lvl="1"/>
            <a:endParaRPr lang="pt-BR" sz="1200" dirty="0">
              <a:solidFill>
                <a:prstClr val="black"/>
              </a:solidFill>
            </a:endParaRPr>
          </a:p>
          <a:p>
            <a:pPr lvl="1"/>
            <a:endParaRPr lang="pt-BR" sz="1200" dirty="0">
              <a:solidFill>
                <a:prstClr val="black"/>
              </a:solidFill>
            </a:endParaRPr>
          </a:p>
          <a:p>
            <a:pPr lvl="1"/>
            <a:endParaRPr lang="pt-BR" sz="1200" dirty="0">
              <a:solidFill>
                <a:prstClr val="black"/>
              </a:solidFill>
            </a:endParaRPr>
          </a:p>
          <a:p>
            <a:pPr lvl="1"/>
            <a:endParaRPr lang="pt-BR" sz="1200" dirty="0">
              <a:solidFill>
                <a:prstClr val="black"/>
              </a:solidFill>
            </a:endParaRPr>
          </a:p>
          <a:p>
            <a:pPr lvl="1"/>
            <a:endParaRPr lang="en-US" dirty="0"/>
          </a:p>
        </p:txBody>
      </p:sp>
      <p:cxnSp>
        <p:nvCxnSpPr>
          <p:cNvPr id="75" name="Straight Arrow Connector 74"/>
          <p:cNvCxnSpPr>
            <a:endCxn id="2" idx="2"/>
          </p:cNvCxnSpPr>
          <p:nvPr/>
        </p:nvCxnSpPr>
        <p:spPr>
          <a:xfrm flipV="1">
            <a:off x="1726320" y="1874519"/>
            <a:ext cx="488055" cy="1468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" idx="2"/>
            <a:endCxn id="2" idx="4"/>
          </p:cNvCxnSpPr>
          <p:nvPr/>
        </p:nvCxnSpPr>
        <p:spPr>
          <a:xfrm flipH="1" flipV="1">
            <a:off x="5024077" y="1874519"/>
            <a:ext cx="35058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41402" y="2092533"/>
            <a:ext cx="1528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file_id</a:t>
            </a:r>
            <a:r>
              <a:rPr lang="en-US" sz="1200" dirty="0"/>
              <a:t> </a:t>
            </a:r>
            <a:r>
              <a:rPr lang="en-US" sz="1200" dirty="0" err="1"/>
              <a:t>refrences</a:t>
            </a:r>
            <a:r>
              <a:rPr lang="en-US" sz="1200" dirty="0"/>
              <a:t> a file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988271" y="1954034"/>
            <a:ext cx="3541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files_id</a:t>
            </a:r>
            <a:r>
              <a:rPr lang="en-US" sz="1200" dirty="0"/>
              <a:t> </a:t>
            </a:r>
            <a:r>
              <a:rPr lang="en-US" sz="1200" dirty="0" err="1"/>
              <a:t>refrences</a:t>
            </a:r>
            <a:r>
              <a:rPr lang="en-US" sz="1200" dirty="0"/>
              <a:t> a file, can be combined into a whole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6429654" y="3332017"/>
            <a:ext cx="2809702" cy="351628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  <a:p>
            <a:pPr algn="ctr"/>
            <a:endParaRPr lang="en-US" dirty="0"/>
          </a:p>
          <a:p>
            <a:r>
              <a:rPr lang="en-US" sz="1200" dirty="0"/>
              <a:t>{</a:t>
            </a:r>
          </a:p>
          <a:p>
            <a:pPr lvl="1"/>
            <a:r>
              <a:rPr lang="en-US" sz="1200" dirty="0"/>
              <a:t>  "_id" : &lt;</a:t>
            </a:r>
            <a:r>
              <a:rPr lang="en-US" sz="1200" dirty="0" err="1"/>
              <a:t>ObjectId</a:t>
            </a:r>
            <a:r>
              <a:rPr lang="en-US" sz="1200" dirty="0"/>
              <a:t>&gt;,</a:t>
            </a:r>
          </a:p>
          <a:p>
            <a:pPr lvl="1"/>
            <a:r>
              <a:rPr lang="en-US" sz="1200" dirty="0"/>
              <a:t>  “Username" : &lt;string&gt;,</a:t>
            </a:r>
          </a:p>
          <a:p>
            <a:pPr lvl="1"/>
            <a:r>
              <a:rPr lang="en-US" sz="1200" dirty="0"/>
              <a:t>  “Password Hash" : &lt;string&gt;,</a:t>
            </a:r>
          </a:p>
          <a:p>
            <a:pPr lvl="1"/>
            <a:r>
              <a:rPr lang="en-US" sz="1200" dirty="0"/>
              <a:t>  “Permissions”: &lt;string&gt;,</a:t>
            </a:r>
          </a:p>
          <a:p>
            <a:pPr lvl="1"/>
            <a:r>
              <a:rPr lang="en-US" sz="1200" dirty="0"/>
              <a:t>  “Salt”: &lt;string&gt;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9613127" y="4627659"/>
            <a:ext cx="2624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Users holds all the info for users of the </a:t>
            </a:r>
          </a:p>
          <a:p>
            <a:r>
              <a:rPr lang="en-US" sz="1200" dirty="0"/>
              <a:t>application. It is independent from the </a:t>
            </a:r>
          </a:p>
          <a:p>
            <a:r>
              <a:rPr lang="en-US" sz="1200" dirty="0"/>
              <a:t>other collections.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17015" y="4304493"/>
            <a:ext cx="3055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Manifests holds an entry for each manifest.</a:t>
            </a:r>
          </a:p>
          <a:p>
            <a:r>
              <a:rPr lang="en-US" sz="1200" dirty="0"/>
              <a:t>It has a </a:t>
            </a:r>
            <a:r>
              <a:rPr lang="en-US" sz="1200" dirty="0" err="1"/>
              <a:t>file_id</a:t>
            </a:r>
            <a:r>
              <a:rPr lang="en-US" sz="1200" dirty="0"/>
              <a:t> member that </a:t>
            </a:r>
            <a:r>
              <a:rPr lang="en-US" sz="1200" dirty="0" err="1"/>
              <a:t>refrences</a:t>
            </a:r>
            <a:r>
              <a:rPr lang="en-US" sz="1200" dirty="0"/>
              <a:t> the </a:t>
            </a:r>
          </a:p>
          <a:p>
            <a:r>
              <a:rPr lang="en-US" sz="1200" dirty="0" err="1"/>
              <a:t>Fs.files</a:t>
            </a:r>
            <a:r>
              <a:rPr lang="en-US" sz="1200" dirty="0"/>
              <a:t> collection. This allows a manifest entry</a:t>
            </a:r>
          </a:p>
          <a:p>
            <a:r>
              <a:rPr lang="en-US" sz="1200" dirty="0"/>
              <a:t>to be tied to a data file that can be retrieved</a:t>
            </a:r>
          </a:p>
          <a:p>
            <a:r>
              <a:rPr lang="en-US" sz="1200" dirty="0"/>
              <a:t>on request. This collection will have extensive</a:t>
            </a:r>
          </a:p>
          <a:p>
            <a:r>
              <a:rPr lang="en-US" sz="1200" dirty="0"/>
              <a:t>indexes to allow for efficient queries.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20679" y="237625"/>
            <a:ext cx="33554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The 2 Fs collections hold the files. </a:t>
            </a:r>
            <a:r>
              <a:rPr lang="en-US" sz="1200" dirty="0" err="1"/>
              <a:t>Fs.files</a:t>
            </a:r>
            <a:r>
              <a:rPr lang="en-US" sz="1200" dirty="0"/>
              <a:t> holds the</a:t>
            </a:r>
          </a:p>
          <a:p>
            <a:r>
              <a:rPr lang="en-US" sz="1200" dirty="0"/>
              <a:t>Metadata for the file, and the information that </a:t>
            </a:r>
          </a:p>
          <a:p>
            <a:r>
              <a:rPr lang="en-US" sz="1200" dirty="0"/>
              <a:t>allows for a file to be searched and constructed.</a:t>
            </a:r>
          </a:p>
          <a:p>
            <a:r>
              <a:rPr lang="en-US" sz="1200" dirty="0" err="1"/>
              <a:t>Fs.chunks</a:t>
            </a:r>
            <a:r>
              <a:rPr lang="en-US" sz="1200" dirty="0"/>
              <a:t> holds 16MB chunks of data that </a:t>
            </a:r>
          </a:p>
          <a:p>
            <a:r>
              <a:rPr lang="en-US" sz="1200" dirty="0"/>
              <a:t>correspond  to a whole file. This allows for highly</a:t>
            </a:r>
          </a:p>
          <a:p>
            <a:r>
              <a:rPr lang="en-US" sz="1200" dirty="0"/>
              <a:t>efficient storage and retrieval of large data files (A</a:t>
            </a:r>
          </a:p>
          <a:p>
            <a:r>
              <a:rPr lang="en-US" sz="1200" dirty="0"/>
              <a:t>necessity for a big data environment.</a:t>
            </a:r>
          </a:p>
        </p:txBody>
      </p:sp>
    </p:spTree>
    <p:extLst>
      <p:ext uri="{BB962C8B-B14F-4D97-AF65-F5344CB8AC3E}">
        <p14:creationId xmlns:p14="http://schemas.microsoft.com/office/powerpoint/2010/main" val="169565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3363</TotalTime>
  <Words>318</Words>
  <Application>Microsoft Office PowerPoint</Application>
  <PresentationFormat>Widescreen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Hofer</dc:creator>
  <cp:lastModifiedBy>Skinner,Holt</cp:lastModifiedBy>
  <cp:revision>8</cp:revision>
  <dcterms:created xsi:type="dcterms:W3CDTF">2016-10-27T19:41:02Z</dcterms:created>
  <dcterms:modified xsi:type="dcterms:W3CDTF">2016-10-31T21:24:27Z</dcterms:modified>
</cp:coreProperties>
</file>