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CDC SHARE IT Act Automation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Overview of Code Repository Metadata Collection &amp; Publishing Solution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Automate the discovery, collection, and publication of CDC's custom-developed software metadata to comply with the SHARE IT Act.</a:t>
            </a:r>
          </a:p>
          <a:p/>
          <a:p>
            <a:r>
              <a:t>Primary Deliverable: Public-facing code.json available at https://www.cdc.gov/code.json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Python-based Repo Scanners for GitHub, GitLab, Bitbucket, TFS</a:t>
            </a:r>
          </a:p>
          <a:p>
            <a:r>
              <a:t>2. Central Metadata Normalization &amp; Aggregation</a:t>
            </a:r>
          </a:p>
          <a:p>
            <a:r>
              <a:t>3. Automated Generation of code.json (Code.gov Schema 2.0)</a:t>
            </a:r>
          </a:p>
          <a:p>
            <a:r>
              <a:t>4. Deployment Automation via CI/CD Pipeline or Scheduled Script</a:t>
            </a:r>
          </a:p>
          <a:p>
            <a:r>
              <a:t>5. Publication to CDC's Public Web Server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Repository Metadata Fields Collected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Name</a:t>
            </a:r>
          </a:p>
          <a:p>
            <a:r>
              <a:t>- Description</a:t>
            </a:r>
          </a:p>
          <a:p>
            <a:r>
              <a:t>- URL</a:t>
            </a:r>
          </a:p>
          <a:p>
            <a:r>
              <a:t>- Usage Type (openSource / governmentWideReuse)</a:t>
            </a:r>
          </a:p>
          <a:p>
            <a:r>
              <a:t>- Tags / Keywords</a:t>
            </a:r>
          </a:p>
          <a:p>
            <a:r>
              <a:t>- Contact Email</a:t>
            </a:r>
          </a:p>
          <a:p>
            <a:r>
              <a:t>- Created Date</a:t>
            </a:r>
          </a:p>
          <a:p>
            <a:r>
              <a:t>- Last Modified Date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Responsibilities of Code Owners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Maintain accurate repository metadata</a:t>
            </a:r>
          </a:p>
          <a:p>
            <a:r>
              <a:t>• Classify usage type appropriately</a:t>
            </a:r>
          </a:p>
          <a:p>
            <a:r>
              <a:t>• Provide valid contact email</a:t>
            </a:r>
          </a:p>
          <a:p>
            <a:r>
              <a:t>• Notify OCIO EA Team of changes</a:t>
            </a:r>
          </a:p>
          <a:p>
            <a:r>
              <a:t>• Participate in metadata reviews if needed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Automation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✓ Ensures Compliance with SHARE IT Act</a:t>
            </a:r>
          </a:p>
          <a:p>
            <a:r>
              <a:t>✓ Promotes Reuse of Federal Software</a:t>
            </a:r>
          </a:p>
          <a:p>
            <a:r>
              <a:t>✓ Streamlined Data Collection Process</a:t>
            </a:r>
          </a:p>
          <a:p>
            <a:r>
              <a:t>✓ Reduces Manual Effort &amp; Errors</a:t>
            </a:r>
          </a:p>
          <a:p>
            <a:r>
              <a:t>✓ Centralized Metadata Governance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Finalize and Test Automation Scripts</a:t>
            </a:r>
          </a:p>
          <a:p>
            <a:r>
              <a:t>2. Deploy CI/CD Pipelines or Scheduled Job</a:t>
            </a:r>
          </a:p>
          <a:p>
            <a:r>
              <a:t>3. Train CDC Code Owners on Metadata Expectations</a:t>
            </a:r>
          </a:p>
          <a:p>
            <a:r>
              <a:t>4. Operationalize Publishing to https://www.cdc.gov/code.json</a:t>
            </a:r>
          </a:p>
          <a:p>
            <a:r>
              <a:t>5. Monitor &amp; Update Process Periodically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