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CDC SHARE IT Act Solution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Decentralized Metadata Collection and Central Publishing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Enable CDC compliance with SHARE IT Act.</a:t>
            </a:r>
          </a:p>
          <a:p>
            <a:r>
              <a:t>• Automate generation and publication of repository metadata.</a:t>
            </a:r>
          </a:p>
          <a:p>
            <a:r>
              <a:t>• Decentralize metadata generation to code owners.</a:t>
            </a:r>
          </a:p>
          <a:p>
            <a:r>
              <a:t>• Centralize merging and publishing of code.json.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Each Code Owner runs a repo-specific Python client.</a:t>
            </a:r>
          </a:p>
          <a:p>
            <a:r>
              <a:t>• Generates code.json for their repository.</a:t>
            </a:r>
          </a:p>
          <a:p>
            <a:r>
              <a:t>• Uploads code.json to shared storage (OneDrive, S3, GitLab).</a:t>
            </a:r>
          </a:p>
          <a:p>
            <a:r>
              <a:t>• Central Automation Server:</a:t>
            </a:r>
          </a:p>
          <a:p>
            <a:r>
              <a:t>    - Pulls individual code.json files</a:t>
            </a:r>
          </a:p>
          <a:p>
            <a:r>
              <a:t>    - Merges them</a:t>
            </a:r>
          </a:p>
          <a:p>
            <a:r>
              <a:t>    - Publishes to https://www.cdc.gov/code.json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Decentralized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Accountability: Code Owners manage their metadata.</a:t>
            </a:r>
          </a:p>
          <a:p>
            <a:r>
              <a:t>• Transparency: Easy local review before submission.</a:t>
            </a:r>
          </a:p>
          <a:p>
            <a:r>
              <a:t>• Flexibility: Works across multiple repository platforms.</a:t>
            </a:r>
          </a:p>
          <a:p>
            <a:r>
              <a:t>• Scalability: Centralized server handles final merge and publish.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Responsibilities of Code Owners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Maintain accurate repository metadata.</a:t>
            </a:r>
          </a:p>
          <a:p>
            <a:r>
              <a:t>2. Execute client script to generate code.json.</a:t>
            </a:r>
          </a:p>
          <a:p>
            <a:r>
              <a:t>3. Review code.json locally.</a:t>
            </a:r>
          </a:p>
          <a:p>
            <a:r>
              <a:t>4. Upload to central shared location.</a:t>
            </a:r>
          </a:p>
          <a:p>
            <a:r>
              <a:t>5. Respond to any EA Team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Distribute SOP and client scripts to Code Owners.</a:t>
            </a:r>
          </a:p>
          <a:p>
            <a:r>
              <a:t>• Setup shared storage location.</a:t>
            </a:r>
          </a:p>
          <a:p>
            <a:r>
              <a:t>• Schedule central automation to run weekly.</a:t>
            </a:r>
          </a:p>
          <a:p>
            <a:r>
              <a:t>• Publish finalized code.json to public CDC website.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