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99" r:id="rId3"/>
    <p:sldId id="300" r:id="rId4"/>
    <p:sldId id="301" r:id="rId5"/>
    <p:sldId id="302" r:id="rId6"/>
  </p:sldIdLst>
  <p:sldSz cx="10080625" cy="5670550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05" autoAdjust="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-136" y="-104"/>
      </p:cViewPr>
      <p:guideLst>
        <p:guide orient="horz" pos="1786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2920" y="220320"/>
            <a:ext cx="906120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2920" y="1327320"/>
            <a:ext cx="9061200" cy="1563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2920" y="3039840"/>
            <a:ext cx="9061200" cy="1563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2920" y="220320"/>
            <a:ext cx="906120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2920" y="1327320"/>
            <a:ext cx="4421520" cy="1563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45840" y="1327320"/>
            <a:ext cx="4421520" cy="1563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2920" y="3039840"/>
            <a:ext cx="4421520" cy="1563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45840" y="3039840"/>
            <a:ext cx="4421520" cy="1563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2920" y="220320"/>
            <a:ext cx="906120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2920" y="1327320"/>
            <a:ext cx="2917440" cy="1563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66520" y="1327320"/>
            <a:ext cx="2917440" cy="1563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0480" y="1327320"/>
            <a:ext cx="2917440" cy="1563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2920" y="3039840"/>
            <a:ext cx="2917440" cy="1563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66520" y="3039840"/>
            <a:ext cx="2917440" cy="1563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0480" y="3039840"/>
            <a:ext cx="2917440" cy="1563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2920" y="220320"/>
            <a:ext cx="906120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2920" y="1327320"/>
            <a:ext cx="9061200" cy="3277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2920" y="220320"/>
            <a:ext cx="906120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2920" y="1327320"/>
            <a:ext cx="9061200" cy="3277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2920" y="220320"/>
            <a:ext cx="906120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2920" y="1327320"/>
            <a:ext cx="4421520" cy="3277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45840" y="1327320"/>
            <a:ext cx="4421520" cy="3277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2920" y="220320"/>
            <a:ext cx="906120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2920" y="220320"/>
            <a:ext cx="9061200" cy="4390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2920" y="220320"/>
            <a:ext cx="906120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2920" y="1327320"/>
            <a:ext cx="4421520" cy="1563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45840" y="1327320"/>
            <a:ext cx="4421520" cy="3277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2920" y="3039840"/>
            <a:ext cx="4421520" cy="1563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2920" y="220320"/>
            <a:ext cx="906120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2920" y="1327320"/>
            <a:ext cx="9061200" cy="3277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2920" y="220320"/>
            <a:ext cx="906120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2920" y="1327320"/>
            <a:ext cx="4421520" cy="3277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45840" y="1327320"/>
            <a:ext cx="4421520" cy="1563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45840" y="3039840"/>
            <a:ext cx="4421520" cy="1563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2920" y="220320"/>
            <a:ext cx="906120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2920" y="1327320"/>
            <a:ext cx="4421520" cy="1563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45840" y="1327320"/>
            <a:ext cx="4421520" cy="1563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2920" y="3039840"/>
            <a:ext cx="9061200" cy="1563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2920" y="220320"/>
            <a:ext cx="906120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2920" y="1327320"/>
            <a:ext cx="9061200" cy="1563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2920" y="3039840"/>
            <a:ext cx="9061200" cy="1563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2920" y="220320"/>
            <a:ext cx="906120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2920" y="1327320"/>
            <a:ext cx="4421520" cy="1563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45840" y="1327320"/>
            <a:ext cx="4421520" cy="1563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2920" y="3039840"/>
            <a:ext cx="4421520" cy="1563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45840" y="3039840"/>
            <a:ext cx="4421520" cy="1563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2920" y="220320"/>
            <a:ext cx="906120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2920" y="1327320"/>
            <a:ext cx="2917440" cy="1563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66520" y="1327320"/>
            <a:ext cx="2917440" cy="1563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0480" y="1327320"/>
            <a:ext cx="2917440" cy="1563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2920" y="3039840"/>
            <a:ext cx="2917440" cy="1563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66520" y="3039840"/>
            <a:ext cx="2917440" cy="1563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0480" y="3039840"/>
            <a:ext cx="2917440" cy="1563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2920" y="220320"/>
            <a:ext cx="906120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2920" y="1327320"/>
            <a:ext cx="9061200" cy="3277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2920" y="220320"/>
            <a:ext cx="906120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2920" y="1327320"/>
            <a:ext cx="4421520" cy="3277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45840" y="1327320"/>
            <a:ext cx="4421520" cy="3277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2920" y="220320"/>
            <a:ext cx="906120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2920" y="220320"/>
            <a:ext cx="9061200" cy="4390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2920" y="220320"/>
            <a:ext cx="906120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2920" y="1327320"/>
            <a:ext cx="4421520" cy="1563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45840" y="1327320"/>
            <a:ext cx="4421520" cy="3277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2920" y="3039840"/>
            <a:ext cx="4421520" cy="1563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2920" y="220320"/>
            <a:ext cx="906120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2920" y="1327320"/>
            <a:ext cx="4421520" cy="3277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45840" y="1327320"/>
            <a:ext cx="4421520" cy="1563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45840" y="3039840"/>
            <a:ext cx="4421520" cy="1563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2920" y="220320"/>
            <a:ext cx="906120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2920" y="1327320"/>
            <a:ext cx="4421520" cy="1563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5840" y="1327320"/>
            <a:ext cx="4421520" cy="1563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2920" y="3039840"/>
            <a:ext cx="9061200" cy="1563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2920" y="220320"/>
            <a:ext cx="906120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2920" y="1327320"/>
            <a:ext cx="9061200" cy="3277800"/>
          </a:xfrm>
          <a:prstGeom prst="rect">
            <a:avLst/>
          </a:prstGeom>
        </p:spPr>
        <p:txBody>
          <a:bodyPr lIns="0" tIns="2844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2920" y="220320"/>
            <a:ext cx="906120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Relationship Id="rId3" Type="http://schemas.openxmlformats.org/officeDocument/2006/relationships/hyperlink" Target="https://github.com/petermr/climat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Picture 318"/>
          <p:cNvPicPr/>
          <p:nvPr/>
        </p:nvPicPr>
        <p:blipFill>
          <a:blip r:embed="rId2"/>
          <a:srcRect l="8932" t="17971" r="12154" b="57907"/>
          <a:stretch/>
        </p:blipFill>
        <p:spPr>
          <a:xfrm>
            <a:off x="613080" y="351000"/>
            <a:ext cx="8853480" cy="2303640"/>
          </a:xfrm>
          <a:prstGeom prst="rect">
            <a:avLst/>
          </a:prstGeom>
          <a:ln>
            <a:noFill/>
          </a:ln>
        </p:spPr>
      </p:pic>
      <p:sp>
        <p:nvSpPr>
          <p:cNvPr id="320" name="TextShape 1"/>
          <p:cNvSpPr txBox="1"/>
          <p:nvPr/>
        </p:nvSpPr>
        <p:spPr>
          <a:xfrm>
            <a:off x="1008000" y="4047192"/>
            <a:ext cx="8424000" cy="92187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GB" sz="1800" b="0" i="1" strike="noStrike" spc="-1" dirty="0">
                <a:latin typeface="Arial"/>
              </a:rPr>
              <a:t>This material is part of a larger collaborative project to collect published data on climate change.</a:t>
            </a:r>
          </a:p>
          <a:p>
            <a:r>
              <a:rPr lang="en-GB" sz="1800" b="0" i="1" strike="noStrike" spc="-1" dirty="0">
                <a:latin typeface="Arial"/>
                <a:hlinkClick r:id="rId3"/>
              </a:rPr>
              <a:t>https://github.com/petermr/climate/</a:t>
            </a:r>
            <a:endParaRPr lang="en-GB" sz="1800" b="0" i="1" strike="noStrike" spc="-1" dirty="0"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48404" y="5161392"/>
            <a:ext cx="7686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All PMR material licensed CC BY (Attribution 4.0).  Wikimedia material CC BY-SA.</a:t>
            </a:r>
            <a:endParaRPr lang="en-US" sz="16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008000" y="2708677"/>
            <a:ext cx="91259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The [</a:t>
            </a:r>
            <a:r>
              <a:rPr lang="en-US" sz="1600" dirty="0" err="1" smtClean="0"/>
              <a:t>Darwen</a:t>
            </a:r>
            <a:r>
              <a:rPr lang="en-US" sz="1600" dirty="0" smtClean="0"/>
              <a:t>](https://</a:t>
            </a:r>
            <a:r>
              <a:rPr lang="en-US" sz="1600" dirty="0" err="1" smtClean="0"/>
              <a:t>en.wikipedia.org</a:t>
            </a:r>
            <a:r>
              <a:rPr lang="en-US" sz="1600" dirty="0" smtClean="0"/>
              <a:t>/wiki/John_Davies,_1st_Baron_Darwen) lecture is </a:t>
            </a:r>
          </a:p>
          <a:p>
            <a:r>
              <a:rPr lang="en-US" sz="1600" dirty="0" smtClean="0"/>
              <a:t>held every year at </a:t>
            </a:r>
            <a:r>
              <a:rPr lang="en-US" sz="1600" dirty="0" err="1" smtClean="0"/>
              <a:t>Sidcot</a:t>
            </a:r>
            <a:r>
              <a:rPr lang="en-US" sz="1600" dirty="0" smtClean="0"/>
              <a:t> School, and in 2019 was given by my brother Hammond Murray-Rust. </a:t>
            </a:r>
          </a:p>
          <a:p>
            <a:r>
              <a:rPr lang="en-US" sz="1600" i="1" dirty="0" smtClean="0"/>
              <a:t>"Algae, Sunshine and Snakes; threats to sustainability in Florida</a:t>
            </a:r>
            <a:r>
              <a:rPr lang="en-US" sz="1600" dirty="0" smtClean="0"/>
              <a:t>" . </a:t>
            </a:r>
          </a:p>
          <a:p>
            <a:r>
              <a:rPr lang="en-US" sz="1600" dirty="0" smtClean="0"/>
              <a:t>I added this short 3 minute presentation on climate change</a:t>
            </a:r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Picture 320"/>
          <p:cNvPicPr/>
          <p:nvPr/>
        </p:nvPicPr>
        <p:blipFill>
          <a:blip r:embed="rId2"/>
          <a:srcRect l="8932" t="26856" r="6748" b="2028"/>
          <a:stretch/>
        </p:blipFill>
        <p:spPr>
          <a:xfrm>
            <a:off x="1404360" y="225000"/>
            <a:ext cx="7271280" cy="5220000"/>
          </a:xfrm>
          <a:prstGeom prst="rect">
            <a:avLst/>
          </a:prstGeom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4025135" y="5291111"/>
            <a:ext cx="5074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Image Wikimedia https</a:t>
            </a:r>
            <a:r>
              <a:rPr lang="en-US" sz="1400" dirty="0"/>
              <a:t>://</a:t>
            </a:r>
            <a:r>
              <a:rPr lang="en-US" sz="1400" dirty="0" err="1"/>
              <a:t>en.wikipedia.org</a:t>
            </a:r>
            <a:r>
              <a:rPr lang="en-US" sz="1400" dirty="0"/>
              <a:t>/wiki/</a:t>
            </a:r>
            <a:r>
              <a:rPr lang="en-US" sz="1400" dirty="0" err="1"/>
              <a:t>Keeling_Curve</a:t>
            </a:r>
            <a:endParaRPr lang="en-US"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Picture 321"/>
          <p:cNvPicPr/>
          <p:nvPr/>
        </p:nvPicPr>
        <p:blipFill>
          <a:blip r:embed="rId2"/>
          <a:srcRect l="11099" t="16665" r="11073" b="2028"/>
          <a:stretch/>
        </p:blipFill>
        <p:spPr>
          <a:xfrm>
            <a:off x="324000" y="216000"/>
            <a:ext cx="5981400" cy="5318640"/>
          </a:xfrm>
          <a:prstGeom prst="rect">
            <a:avLst/>
          </a:prstGeom>
          <a:ln>
            <a:noFill/>
          </a:ln>
        </p:spPr>
      </p:pic>
      <p:pic>
        <p:nvPicPr>
          <p:cNvPr id="323" name="Picture 322"/>
          <p:cNvPicPr/>
          <p:nvPr/>
        </p:nvPicPr>
        <p:blipFill>
          <a:blip r:embed="rId3"/>
          <a:srcRect l="6445" t="26396" r="13638" b="38052"/>
          <a:stretch/>
        </p:blipFill>
        <p:spPr>
          <a:xfrm>
            <a:off x="5009040" y="2232000"/>
            <a:ext cx="4638240" cy="2951280"/>
          </a:xfrm>
          <a:prstGeom prst="rect">
            <a:avLst/>
          </a:prstGeom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006399" y="62111"/>
            <a:ext cx="5074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Image Wikimedia https</a:t>
            </a:r>
            <a:r>
              <a:rPr lang="en-US" sz="1400" dirty="0"/>
              <a:t>://</a:t>
            </a:r>
            <a:r>
              <a:rPr lang="en-US" sz="1400" dirty="0" err="1"/>
              <a:t>en.wikipedia.org</a:t>
            </a:r>
            <a:r>
              <a:rPr lang="en-US" sz="1400" dirty="0"/>
              <a:t>/wiki/</a:t>
            </a:r>
            <a:r>
              <a:rPr lang="en-US" sz="1400" dirty="0" err="1"/>
              <a:t>Keeling_Curve</a:t>
            </a:r>
            <a:endParaRPr lang="en-US"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Picture 323"/>
          <p:cNvPicPr/>
          <p:nvPr/>
        </p:nvPicPr>
        <p:blipFill>
          <a:blip r:embed="rId2"/>
          <a:srcRect l="8738" t="31589" r="8697" b="4911"/>
          <a:stretch/>
        </p:blipFill>
        <p:spPr>
          <a:xfrm>
            <a:off x="1041120" y="216000"/>
            <a:ext cx="7997400" cy="5403240"/>
          </a:xfrm>
          <a:prstGeom prst="rect">
            <a:avLst/>
          </a:prstGeom>
          <a:ln>
            <a:noFill/>
          </a:ln>
        </p:spPr>
      </p:pic>
      <p:sp>
        <p:nvSpPr>
          <p:cNvPr id="325" name="CustomShape 1"/>
          <p:cNvSpPr/>
          <p:nvPr/>
        </p:nvSpPr>
        <p:spPr>
          <a:xfrm>
            <a:off x="864000" y="4176000"/>
            <a:ext cx="8207640" cy="149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601</TotalTime>
  <Words>132</Words>
  <Application>Microsoft Macintosh PowerPoint</Application>
  <PresentationFormat>Custom</PresentationFormat>
  <Paragraphs>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Peter Murray-Rust</cp:lastModifiedBy>
  <cp:revision>22</cp:revision>
  <dcterms:created xsi:type="dcterms:W3CDTF">2019-08-28T22:13:38Z</dcterms:created>
  <dcterms:modified xsi:type="dcterms:W3CDTF">2019-09-27T11:24:44Z</dcterms:modified>
  <dc:language>en-GB</dc:language>
</cp:coreProperties>
</file>