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5"/>
    <p:sldMasterId id="2147483651" r:id="rId6"/>
    <p:sldMasterId id="2147483681" r:id="rId7"/>
  </p:sldMasterIdLst>
  <p:notesMasterIdLst>
    <p:notesMasterId r:id="rId12"/>
  </p:notesMasterIdLst>
  <p:handoutMasterIdLst>
    <p:handoutMasterId r:id="rId13"/>
  </p:handoutMasterIdLst>
  <p:sldIdLst>
    <p:sldId id="488" r:id="rId8"/>
    <p:sldId id="496" r:id="rId9"/>
    <p:sldId id="497" r:id="rId10"/>
    <p:sldId id="495" r:id="rId1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2633"/>
    <a:srgbClr val="333F48"/>
    <a:srgbClr val="E8EAE9"/>
    <a:srgbClr val="00778B"/>
    <a:srgbClr val="F48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6357" autoAdjust="0"/>
  </p:normalViewPr>
  <p:slideViewPr>
    <p:cSldViewPr snapToGrid="0" snapToObjects="1">
      <p:cViewPr>
        <p:scale>
          <a:sx n="77" d="100"/>
          <a:sy n="77" d="100"/>
        </p:scale>
        <p:origin x="-5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E307C-E871-4407-A37B-E525D8C1EA18}" type="doc">
      <dgm:prSet loTypeId="urn:microsoft.com/office/officeart/2005/8/layout/cycle3" loCatId="cycle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5E50DA9-0E56-4679-ABA0-2F17D6E995C1}">
      <dgm:prSet phldrT="[Texte]"/>
      <dgm:spPr/>
      <dgm:t>
        <a:bodyPr/>
        <a:lstStyle/>
        <a:p>
          <a:r>
            <a:rPr lang="fr-FR" b="1" dirty="0" err="1"/>
            <a:t>Openness</a:t>
          </a:r>
          <a:endParaRPr lang="fr-FR" b="1" dirty="0"/>
        </a:p>
      </dgm:t>
    </dgm:pt>
    <dgm:pt modelId="{7098FD74-4CE9-4357-9235-7FBEB30792B3}" type="parTrans" cxnId="{D375C856-53EC-402A-B761-DDDCF5B104E9}">
      <dgm:prSet/>
      <dgm:spPr/>
      <dgm:t>
        <a:bodyPr/>
        <a:lstStyle/>
        <a:p>
          <a:endParaRPr lang="fr-FR" b="1"/>
        </a:p>
      </dgm:t>
    </dgm:pt>
    <dgm:pt modelId="{7861D055-F378-49A9-A031-CBF2AAFAF9BC}" type="sibTrans" cxnId="{D375C856-53EC-402A-B761-DDDCF5B104E9}">
      <dgm:prSet/>
      <dgm:spPr/>
      <dgm:t>
        <a:bodyPr/>
        <a:lstStyle/>
        <a:p>
          <a:endParaRPr lang="fr-FR" b="1" dirty="0"/>
        </a:p>
      </dgm:t>
    </dgm:pt>
    <dgm:pt modelId="{2F3ACF3E-D4D8-40E8-AC0B-B29F58DC2BB6}">
      <dgm:prSet phldrT="[Texte]"/>
      <dgm:spPr/>
      <dgm:t>
        <a:bodyPr/>
        <a:lstStyle/>
        <a:p>
          <a:r>
            <a:rPr lang="fr-FR" b="1" dirty="0" err="1"/>
            <a:t>Modularity</a:t>
          </a:r>
          <a:endParaRPr lang="fr-FR" b="1" dirty="0"/>
        </a:p>
      </dgm:t>
    </dgm:pt>
    <dgm:pt modelId="{7531F196-EFD6-4163-8A2C-47D277B330FB}" type="parTrans" cxnId="{4F703E46-9D87-4C67-88B1-4D301B69BF5D}">
      <dgm:prSet/>
      <dgm:spPr/>
      <dgm:t>
        <a:bodyPr/>
        <a:lstStyle/>
        <a:p>
          <a:endParaRPr lang="fr-FR" b="1"/>
        </a:p>
      </dgm:t>
    </dgm:pt>
    <dgm:pt modelId="{9DAFEA9F-6126-4E84-940E-2B241DAC4FED}" type="sibTrans" cxnId="{4F703E46-9D87-4C67-88B1-4D301B69BF5D}">
      <dgm:prSet/>
      <dgm:spPr/>
      <dgm:t>
        <a:bodyPr/>
        <a:lstStyle/>
        <a:p>
          <a:endParaRPr lang="fr-FR" b="1"/>
        </a:p>
      </dgm:t>
    </dgm:pt>
    <dgm:pt modelId="{2C3F6202-99CC-4673-956D-7EDC392D44E6}">
      <dgm:prSet phldrT="[Texte]"/>
      <dgm:spPr/>
      <dgm:t>
        <a:bodyPr/>
        <a:lstStyle/>
        <a:p>
          <a:r>
            <a:rPr lang="fr-FR" b="1" dirty="0" err="1"/>
            <a:t>Evolvability</a:t>
          </a:r>
          <a:endParaRPr lang="fr-FR" b="1" dirty="0"/>
        </a:p>
      </dgm:t>
    </dgm:pt>
    <dgm:pt modelId="{F7CD2399-5EC5-4EC6-8D60-0EB6FEE507E6}" type="parTrans" cxnId="{7EB65876-8F35-4A25-98BE-101CFA9F2700}">
      <dgm:prSet/>
      <dgm:spPr/>
      <dgm:t>
        <a:bodyPr/>
        <a:lstStyle/>
        <a:p>
          <a:endParaRPr lang="fr-FR" b="1"/>
        </a:p>
      </dgm:t>
    </dgm:pt>
    <dgm:pt modelId="{84E9C6AC-5AEF-4815-8A15-CBED0F6A7088}" type="sibTrans" cxnId="{7EB65876-8F35-4A25-98BE-101CFA9F2700}">
      <dgm:prSet/>
      <dgm:spPr/>
      <dgm:t>
        <a:bodyPr/>
        <a:lstStyle/>
        <a:p>
          <a:endParaRPr lang="fr-FR" b="1"/>
        </a:p>
      </dgm:t>
    </dgm:pt>
    <dgm:pt modelId="{64F88BA3-7100-40A7-B77E-868764A8DF83}">
      <dgm:prSet phldrT="[Texte]"/>
      <dgm:spPr/>
      <dgm:t>
        <a:bodyPr/>
        <a:lstStyle/>
        <a:p>
          <a:r>
            <a:rPr lang="fr-FR" b="1" dirty="0"/>
            <a:t>Simplification</a:t>
          </a:r>
        </a:p>
      </dgm:t>
    </dgm:pt>
    <dgm:pt modelId="{312ED316-4867-47DC-B01D-FF324848566B}" type="parTrans" cxnId="{3786D931-A6B2-4771-B762-116738BBE8BC}">
      <dgm:prSet/>
      <dgm:spPr/>
      <dgm:t>
        <a:bodyPr/>
        <a:lstStyle/>
        <a:p>
          <a:endParaRPr lang="fr-FR" b="1"/>
        </a:p>
      </dgm:t>
    </dgm:pt>
    <dgm:pt modelId="{B59A650B-2A92-480F-A926-4CFAB1CA7CDA}" type="sibTrans" cxnId="{3786D931-A6B2-4771-B762-116738BBE8BC}">
      <dgm:prSet/>
      <dgm:spPr/>
      <dgm:t>
        <a:bodyPr/>
        <a:lstStyle/>
        <a:p>
          <a:endParaRPr lang="fr-FR" b="1"/>
        </a:p>
      </dgm:t>
    </dgm:pt>
    <dgm:pt modelId="{4CA243CA-32D5-4DAB-A0E7-CA41F9123B0C}">
      <dgm:prSet phldrT="[Texte]"/>
      <dgm:spPr/>
      <dgm:t>
        <a:bodyPr/>
        <a:lstStyle/>
        <a:p>
          <a:r>
            <a:rPr lang="fr-FR" b="1" dirty="0"/>
            <a:t>Independence</a:t>
          </a:r>
        </a:p>
      </dgm:t>
    </dgm:pt>
    <dgm:pt modelId="{D827BB49-2A4C-42FC-8FD5-4AD9332E2937}" type="parTrans" cxnId="{E9D08BD4-6098-4968-97F1-105885C04879}">
      <dgm:prSet/>
      <dgm:spPr/>
      <dgm:t>
        <a:bodyPr/>
        <a:lstStyle/>
        <a:p>
          <a:endParaRPr lang="fr-FR" b="1"/>
        </a:p>
      </dgm:t>
    </dgm:pt>
    <dgm:pt modelId="{E5D7A32D-0F31-4208-BEAE-3F533387CFEE}" type="sibTrans" cxnId="{E9D08BD4-6098-4968-97F1-105885C04879}">
      <dgm:prSet/>
      <dgm:spPr/>
      <dgm:t>
        <a:bodyPr/>
        <a:lstStyle/>
        <a:p>
          <a:endParaRPr lang="fr-FR" b="1"/>
        </a:p>
      </dgm:t>
    </dgm:pt>
    <dgm:pt modelId="{68A30EB7-4EA7-4BCB-8E75-0D11FDCF4713}" type="pres">
      <dgm:prSet presAssocID="{2A1E307C-E871-4407-A37B-E525D8C1EA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056F606-F452-4585-B2CA-A4E946B818A1}" type="pres">
      <dgm:prSet presAssocID="{2A1E307C-E871-4407-A37B-E525D8C1EA18}" presName="cycle" presStyleCnt="0"/>
      <dgm:spPr/>
    </dgm:pt>
    <dgm:pt modelId="{036100A0-0642-45AE-BEF5-5DCFA0A89C86}" type="pres">
      <dgm:prSet presAssocID="{75E50DA9-0E56-4679-ABA0-2F17D6E995C1}" presName="nodeFirstNode" presStyleLbl="node1" presStyleIdx="0" presStyleCnt="5" custRadScaleRad="100013" custRadScaleInc="-106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221DCD-53B0-4FE0-BB93-1A4E884AB860}" type="pres">
      <dgm:prSet presAssocID="{7861D055-F378-49A9-A031-CBF2AAFAF9BC}" presName="sibTransFirstNode" presStyleLbl="bgShp" presStyleIdx="0" presStyleCnt="1"/>
      <dgm:spPr/>
      <dgm:t>
        <a:bodyPr/>
        <a:lstStyle/>
        <a:p>
          <a:endParaRPr lang="de-DE"/>
        </a:p>
      </dgm:t>
    </dgm:pt>
    <dgm:pt modelId="{024031E7-9151-4F3A-9780-9DB0F3C31B82}" type="pres">
      <dgm:prSet presAssocID="{2F3ACF3E-D4D8-40E8-AC0B-B29F58DC2BB6}" presName="nodeFollowingNodes" presStyleLbl="node1" presStyleIdx="1" presStyleCnt="5" custRadScaleRad="132723" custRadScaleInc="756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122265E-8513-428C-AB05-72DD62194964}" type="pres">
      <dgm:prSet presAssocID="{2C3F6202-99CC-4673-956D-7EDC392D44E6}" presName="nodeFollowingNodes" presStyleLbl="node1" presStyleIdx="2" presStyleCnt="5" custRadScaleRad="124594" custRadScaleInc="-286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1955C19-FF57-442E-AB75-969D5DED7837}" type="pres">
      <dgm:prSet presAssocID="{64F88BA3-7100-40A7-B77E-868764A8DF83}" presName="nodeFollowingNodes" presStyleLbl="node1" presStyleIdx="3" presStyleCnt="5" custRadScaleRad="123726" custRadScaleInc="2754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E59CD-C48C-48B8-AFC5-CAE87A615021}" type="pres">
      <dgm:prSet presAssocID="{4CA243CA-32D5-4DAB-A0E7-CA41F9123B0C}" presName="nodeFollowingNodes" presStyleLbl="node1" presStyleIdx="4" presStyleCnt="5" custRadScaleRad="130818" custRadScaleInc="-890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EB65876-8F35-4A25-98BE-101CFA9F2700}" srcId="{2A1E307C-E871-4407-A37B-E525D8C1EA18}" destId="{2C3F6202-99CC-4673-956D-7EDC392D44E6}" srcOrd="2" destOrd="0" parTransId="{F7CD2399-5EC5-4EC6-8D60-0EB6FEE507E6}" sibTransId="{84E9C6AC-5AEF-4815-8A15-CBED0F6A7088}"/>
    <dgm:cxn modelId="{0C4D1289-5C40-40DB-B996-E3500A253BC2}" type="presOf" srcId="{4CA243CA-32D5-4DAB-A0E7-CA41F9123B0C}" destId="{135E59CD-C48C-48B8-AFC5-CAE87A615021}" srcOrd="0" destOrd="0" presId="urn:microsoft.com/office/officeart/2005/8/layout/cycle3"/>
    <dgm:cxn modelId="{3786D931-A6B2-4771-B762-116738BBE8BC}" srcId="{2A1E307C-E871-4407-A37B-E525D8C1EA18}" destId="{64F88BA3-7100-40A7-B77E-868764A8DF83}" srcOrd="3" destOrd="0" parTransId="{312ED316-4867-47DC-B01D-FF324848566B}" sibTransId="{B59A650B-2A92-480F-A926-4CFAB1CA7CDA}"/>
    <dgm:cxn modelId="{D375C856-53EC-402A-B761-DDDCF5B104E9}" srcId="{2A1E307C-E871-4407-A37B-E525D8C1EA18}" destId="{75E50DA9-0E56-4679-ABA0-2F17D6E995C1}" srcOrd="0" destOrd="0" parTransId="{7098FD74-4CE9-4357-9235-7FBEB30792B3}" sibTransId="{7861D055-F378-49A9-A031-CBF2AAFAF9BC}"/>
    <dgm:cxn modelId="{E9D08BD4-6098-4968-97F1-105885C04879}" srcId="{2A1E307C-E871-4407-A37B-E525D8C1EA18}" destId="{4CA243CA-32D5-4DAB-A0E7-CA41F9123B0C}" srcOrd="4" destOrd="0" parTransId="{D827BB49-2A4C-42FC-8FD5-4AD9332E2937}" sibTransId="{E5D7A32D-0F31-4208-BEAE-3F533387CFEE}"/>
    <dgm:cxn modelId="{EAF0B42D-60C4-4505-909F-FABAF03535A6}" type="presOf" srcId="{2F3ACF3E-D4D8-40E8-AC0B-B29F58DC2BB6}" destId="{024031E7-9151-4F3A-9780-9DB0F3C31B82}" srcOrd="0" destOrd="0" presId="urn:microsoft.com/office/officeart/2005/8/layout/cycle3"/>
    <dgm:cxn modelId="{4F703E46-9D87-4C67-88B1-4D301B69BF5D}" srcId="{2A1E307C-E871-4407-A37B-E525D8C1EA18}" destId="{2F3ACF3E-D4D8-40E8-AC0B-B29F58DC2BB6}" srcOrd="1" destOrd="0" parTransId="{7531F196-EFD6-4163-8A2C-47D277B330FB}" sibTransId="{9DAFEA9F-6126-4E84-940E-2B241DAC4FED}"/>
    <dgm:cxn modelId="{56787552-2F33-4B43-BBB6-E486E6CF20AF}" type="presOf" srcId="{75E50DA9-0E56-4679-ABA0-2F17D6E995C1}" destId="{036100A0-0642-45AE-BEF5-5DCFA0A89C86}" srcOrd="0" destOrd="0" presId="urn:microsoft.com/office/officeart/2005/8/layout/cycle3"/>
    <dgm:cxn modelId="{FD55DF34-BE36-4266-8A2F-9A1DEED23088}" type="presOf" srcId="{7861D055-F378-49A9-A031-CBF2AAFAF9BC}" destId="{5B221DCD-53B0-4FE0-BB93-1A4E884AB860}" srcOrd="0" destOrd="0" presId="urn:microsoft.com/office/officeart/2005/8/layout/cycle3"/>
    <dgm:cxn modelId="{ACC45A46-1E40-4460-80D0-D73796F8B5AD}" type="presOf" srcId="{2C3F6202-99CC-4673-956D-7EDC392D44E6}" destId="{0122265E-8513-428C-AB05-72DD62194964}" srcOrd="0" destOrd="0" presId="urn:microsoft.com/office/officeart/2005/8/layout/cycle3"/>
    <dgm:cxn modelId="{B59350BF-1ADF-49BE-BB78-334F0EE41E73}" type="presOf" srcId="{64F88BA3-7100-40A7-B77E-868764A8DF83}" destId="{01955C19-FF57-442E-AB75-969D5DED7837}" srcOrd="0" destOrd="0" presId="urn:microsoft.com/office/officeart/2005/8/layout/cycle3"/>
    <dgm:cxn modelId="{3A076725-4F7F-4082-80A6-8036DCE056AC}" type="presOf" srcId="{2A1E307C-E871-4407-A37B-E525D8C1EA18}" destId="{68A30EB7-4EA7-4BCB-8E75-0D11FDCF4713}" srcOrd="0" destOrd="0" presId="urn:microsoft.com/office/officeart/2005/8/layout/cycle3"/>
    <dgm:cxn modelId="{7E22B149-E673-4875-89F5-AF151F25B74A}" type="presParOf" srcId="{68A30EB7-4EA7-4BCB-8E75-0D11FDCF4713}" destId="{8056F606-F452-4585-B2CA-A4E946B818A1}" srcOrd="0" destOrd="0" presId="urn:microsoft.com/office/officeart/2005/8/layout/cycle3"/>
    <dgm:cxn modelId="{BF0A6ABA-EEC3-4EC1-8C96-1F697A26A065}" type="presParOf" srcId="{8056F606-F452-4585-B2CA-A4E946B818A1}" destId="{036100A0-0642-45AE-BEF5-5DCFA0A89C86}" srcOrd="0" destOrd="0" presId="urn:microsoft.com/office/officeart/2005/8/layout/cycle3"/>
    <dgm:cxn modelId="{85FFF08D-B906-4168-8217-5F7468D3D3C1}" type="presParOf" srcId="{8056F606-F452-4585-B2CA-A4E946B818A1}" destId="{5B221DCD-53B0-4FE0-BB93-1A4E884AB860}" srcOrd="1" destOrd="0" presId="urn:microsoft.com/office/officeart/2005/8/layout/cycle3"/>
    <dgm:cxn modelId="{436594C3-EFD7-401E-BC21-A8E8E88F76AF}" type="presParOf" srcId="{8056F606-F452-4585-B2CA-A4E946B818A1}" destId="{024031E7-9151-4F3A-9780-9DB0F3C31B82}" srcOrd="2" destOrd="0" presId="urn:microsoft.com/office/officeart/2005/8/layout/cycle3"/>
    <dgm:cxn modelId="{EAC9AC1A-BD40-4FA0-BFB2-5A2E0EAC3CE9}" type="presParOf" srcId="{8056F606-F452-4585-B2CA-A4E946B818A1}" destId="{0122265E-8513-428C-AB05-72DD62194964}" srcOrd="3" destOrd="0" presId="urn:microsoft.com/office/officeart/2005/8/layout/cycle3"/>
    <dgm:cxn modelId="{57AE9597-AEA6-4163-8AEB-392173651F83}" type="presParOf" srcId="{8056F606-F452-4585-B2CA-A4E946B818A1}" destId="{01955C19-FF57-442E-AB75-969D5DED7837}" srcOrd="4" destOrd="0" presId="urn:microsoft.com/office/officeart/2005/8/layout/cycle3"/>
    <dgm:cxn modelId="{F168B0DF-6A7D-4A49-A892-99EFC721D6F5}" type="presParOf" srcId="{8056F606-F452-4585-B2CA-A4E946B818A1}" destId="{135E59CD-C48C-48B8-AFC5-CAE87A61502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21DCD-53B0-4FE0-BB93-1A4E884AB860}">
      <dsp:nvSpPr>
        <dsp:cNvPr id="0" name=""/>
        <dsp:cNvSpPr/>
      </dsp:nvSpPr>
      <dsp:spPr>
        <a:xfrm>
          <a:off x="2945544" y="-37323"/>
          <a:ext cx="5397309" cy="5397309"/>
        </a:xfrm>
        <a:prstGeom prst="circularArrow">
          <a:avLst>
            <a:gd name="adj1" fmla="val 5544"/>
            <a:gd name="adj2" fmla="val 330680"/>
            <a:gd name="adj3" fmla="val 13727271"/>
            <a:gd name="adj4" fmla="val 17415647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100A0-0642-45AE-BEF5-5DCFA0A89C86}">
      <dsp:nvSpPr>
        <dsp:cNvPr id="0" name=""/>
        <dsp:cNvSpPr/>
      </dsp:nvSpPr>
      <dsp:spPr>
        <a:xfrm>
          <a:off x="4354098" y="0"/>
          <a:ext cx="2580201" cy="12901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kern="1200" dirty="0" err="1"/>
            <a:t>Openness</a:t>
          </a:r>
          <a:endParaRPr lang="fr-FR" sz="2900" b="1" kern="1200" dirty="0"/>
        </a:p>
      </dsp:txBody>
      <dsp:txXfrm>
        <a:off x="4417075" y="62977"/>
        <a:ext cx="2454247" cy="1164146"/>
      </dsp:txXfrm>
    </dsp:sp>
    <dsp:sp modelId="{024031E7-9151-4F3A-9780-9DB0F3C31B82}">
      <dsp:nvSpPr>
        <dsp:cNvPr id="0" name=""/>
        <dsp:cNvSpPr/>
      </dsp:nvSpPr>
      <dsp:spPr>
        <a:xfrm>
          <a:off x="7350534" y="1590551"/>
          <a:ext cx="2580201" cy="12901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kern="1200" dirty="0" err="1"/>
            <a:t>Modularity</a:t>
          </a:r>
          <a:endParaRPr lang="fr-FR" sz="2900" b="1" kern="1200" dirty="0"/>
        </a:p>
      </dsp:txBody>
      <dsp:txXfrm>
        <a:off x="7413511" y="1653528"/>
        <a:ext cx="2454247" cy="1164146"/>
      </dsp:txXfrm>
    </dsp:sp>
    <dsp:sp modelId="{0122265E-8513-428C-AB05-72DD62194964}">
      <dsp:nvSpPr>
        <dsp:cNvPr id="0" name=""/>
        <dsp:cNvSpPr/>
      </dsp:nvSpPr>
      <dsp:spPr>
        <a:xfrm>
          <a:off x="6675788" y="4019799"/>
          <a:ext cx="2580201" cy="12901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kern="1200" dirty="0" err="1"/>
            <a:t>Evolvability</a:t>
          </a:r>
          <a:endParaRPr lang="fr-FR" sz="2900" b="1" kern="1200" dirty="0"/>
        </a:p>
      </dsp:txBody>
      <dsp:txXfrm>
        <a:off x="6738765" y="4082776"/>
        <a:ext cx="2454247" cy="1164146"/>
      </dsp:txXfrm>
    </dsp:sp>
    <dsp:sp modelId="{01955C19-FF57-442E-AB75-969D5DED7837}">
      <dsp:nvSpPr>
        <dsp:cNvPr id="0" name=""/>
        <dsp:cNvSpPr/>
      </dsp:nvSpPr>
      <dsp:spPr>
        <a:xfrm>
          <a:off x="2119624" y="4034265"/>
          <a:ext cx="2580201" cy="12901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kern="1200" dirty="0"/>
            <a:t>Simplification</a:t>
          </a:r>
        </a:p>
      </dsp:txBody>
      <dsp:txXfrm>
        <a:off x="2182601" y="4097242"/>
        <a:ext cx="2454247" cy="1164146"/>
      </dsp:txXfrm>
    </dsp:sp>
    <dsp:sp modelId="{135E59CD-C48C-48B8-AFC5-CAE87A615021}">
      <dsp:nvSpPr>
        <dsp:cNvPr id="0" name=""/>
        <dsp:cNvSpPr/>
      </dsp:nvSpPr>
      <dsp:spPr>
        <a:xfrm>
          <a:off x="1441920" y="1642071"/>
          <a:ext cx="2580201" cy="12901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kern="1200" dirty="0"/>
            <a:t>Independence</a:t>
          </a:r>
        </a:p>
      </dsp:txBody>
      <dsp:txXfrm>
        <a:off x="1504897" y="1705048"/>
        <a:ext cx="2454247" cy="1164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="" xmlns:a16="http://schemas.microsoft.com/office/drawing/2014/main" id="{8D8DDC79-3077-C34C-8386-9F4C3CFD14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0AACC97-B859-524F-AF1F-7150F73297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800D6-DF92-45DF-96F8-25A74F419F9A}" type="datetime1">
              <a:rPr lang="de-CH" smtClean="0"/>
              <a:t>14.10.2019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149B3BD-AA8F-604F-AF53-E9E209AB74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B94A3B2-FFAE-E946-BAEB-CAB18800CA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D4B0E-97D0-CC4D-9E03-240C3E675971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1246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3CD1F-F8C5-41A8-AE20-012299FC52BC}" type="datetime1">
              <a:rPr lang="de-CH" smtClean="0"/>
              <a:t>14.10.2019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27E75-AAA8-5946-B19C-F0AC0CD507E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22785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="" xmlns:a16="http://schemas.microsoft.com/office/drawing/2014/main" id="{72E054C3-18D8-C24A-9CDC-4AAEDBD1B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046296"/>
            <a:ext cx="10515600" cy="1095506"/>
          </a:xfrm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Topic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44C8075D-BF90-C346-9D52-707FFFFE8CF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374900" y="6197600"/>
            <a:ext cx="6972300" cy="469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de-DE" dirty="0"/>
              <a:t>Datum / Autor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4EE61C73-84B3-0045-BBD0-F6734F3AF0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21964" y="518546"/>
            <a:ext cx="1948070" cy="48782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88A9AA52-60A3-4995-8C16-7B9BD61902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59407" y="190500"/>
            <a:ext cx="6573048" cy="3721768"/>
          </a:xfrm>
          <a:prstGeom prst="rect">
            <a:avLst/>
          </a:prstGeom>
        </p:spPr>
      </p:pic>
      <p:pic>
        <p:nvPicPr>
          <p:cNvPr id="9" name="Grafik 2">
            <a:extLst>
              <a:ext uri="{FF2B5EF4-FFF2-40B4-BE49-F238E27FC236}">
                <a16:creationId xmlns="" xmlns:a16="http://schemas.microsoft.com/office/drawing/2014/main" id="{C221EDA6-E721-4533-AD5A-E697C270F4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40659" y="161858"/>
            <a:ext cx="3606203" cy="60233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7C9C7AA2-DBC9-402C-987B-B0BD5A7ABC4C}"/>
              </a:ext>
            </a:extLst>
          </p:cNvPr>
          <p:cNvSpPr txBox="1"/>
          <p:nvPr userDrawn="1"/>
        </p:nvSpPr>
        <p:spPr>
          <a:xfrm>
            <a:off x="9564753" y="5200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i="1" dirty="0" err="1">
                <a:solidFill>
                  <a:schemeClr val="bg1"/>
                </a:solidFill>
              </a:rPr>
              <a:t>Founding</a:t>
            </a:r>
            <a:r>
              <a:rPr lang="de-DE" sz="1200" b="1" i="1" dirty="0">
                <a:solidFill>
                  <a:schemeClr val="bg1"/>
                </a:solidFill>
              </a:rPr>
              <a:t> Member</a:t>
            </a:r>
          </a:p>
        </p:txBody>
      </p:sp>
    </p:spTree>
    <p:extLst>
      <p:ext uri="{BB962C8B-B14F-4D97-AF65-F5344CB8AC3E}">
        <p14:creationId xmlns:p14="http://schemas.microsoft.com/office/powerpoint/2010/main" val="338582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0EBE38D6-1AFD-364F-A673-44F70F956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6F67B9-1B08-4646-A250-375D33039B32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="" xmlns:a16="http://schemas.microsoft.com/office/drawing/2014/main" id="{E5452451-A1C1-4E37-8601-81832AEBE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2268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="" xmlns:a16="http://schemas.microsoft.com/office/drawing/2014/main" id="{2CA3A8C8-1134-43F3-8096-C54CDF962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3505"/>
            <a:ext cx="10567352" cy="439428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Titel / Calibri 24pt</a:t>
            </a:r>
          </a:p>
        </p:txBody>
      </p:sp>
      <p:sp>
        <p:nvSpPr>
          <p:cNvPr id="14" name="Textplatzhalter 4">
            <a:extLst>
              <a:ext uri="{FF2B5EF4-FFF2-40B4-BE49-F238E27FC236}">
                <a16:creationId xmlns="" xmlns:a16="http://schemas.microsoft.com/office/drawing/2014/main" id="{42DA5CDC-FD5B-44DD-9FC7-A34DA8BD7B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812552"/>
            <a:ext cx="10566754" cy="4397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 err="1"/>
              <a:t>Subtitel</a:t>
            </a:r>
            <a:r>
              <a:rPr lang="de-DE" dirty="0"/>
              <a:t> / Calibri Light 20pt</a:t>
            </a:r>
            <a:endParaRPr lang="de-CH" dirty="0"/>
          </a:p>
        </p:txBody>
      </p:sp>
      <p:sp>
        <p:nvSpPr>
          <p:cNvPr id="15" name="Inhaltsplatzhalter 12">
            <a:extLst>
              <a:ext uri="{FF2B5EF4-FFF2-40B4-BE49-F238E27FC236}">
                <a16:creationId xmlns="" xmlns:a16="http://schemas.microsoft.com/office/drawing/2014/main" id="{3B908193-B09E-4590-9797-721C236F57C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7815" y="1691335"/>
            <a:ext cx="10567352" cy="447685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731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0EBE38D6-1AFD-364F-A673-44F70F956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6F67B9-1B08-4646-A250-375D33039B32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="" xmlns:a16="http://schemas.microsoft.com/office/drawing/2014/main" id="{E5452451-A1C1-4E37-8601-81832AEBE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2268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="" xmlns:a16="http://schemas.microsoft.com/office/drawing/2014/main" id="{2CA3A8C8-1134-43F3-8096-C54CDF962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3505"/>
            <a:ext cx="10567352" cy="439428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Titel / Calibri 24pt</a:t>
            </a:r>
          </a:p>
        </p:txBody>
      </p:sp>
      <p:sp>
        <p:nvSpPr>
          <p:cNvPr id="15" name="Inhaltsplatzhalter 12">
            <a:extLst>
              <a:ext uri="{FF2B5EF4-FFF2-40B4-BE49-F238E27FC236}">
                <a16:creationId xmlns="" xmlns:a16="http://schemas.microsoft.com/office/drawing/2014/main" id="{3B908193-B09E-4590-9797-721C236F57C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7815" y="812933"/>
            <a:ext cx="10567352" cy="535525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637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/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0EBE38D6-1AFD-364F-A673-44F70F956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6F67B9-1B08-4646-A250-375D33039B32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="" xmlns:a16="http://schemas.microsoft.com/office/drawing/2014/main" id="{20D800F2-D4C5-C74F-B6B7-30750AE33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7663" y="1691336"/>
            <a:ext cx="4224337" cy="448902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="" xmlns:a16="http://schemas.microsoft.com/office/drawing/2014/main" id="{631BFC46-4D45-4D63-B327-8C2A85928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2268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="" xmlns:a16="http://schemas.microsoft.com/office/drawing/2014/main" id="{3BC4C72F-F4AD-4B24-B4E9-EC1702D5A0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3505"/>
            <a:ext cx="6802823" cy="439428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Titel / Calibri 24pt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="" xmlns:a16="http://schemas.microsoft.com/office/drawing/2014/main" id="{5A7A288E-F36A-4DD6-A3C4-CFF0F9D0C9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812552"/>
            <a:ext cx="6802438" cy="4397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 err="1"/>
              <a:t>Subtitel</a:t>
            </a:r>
            <a:r>
              <a:rPr lang="de-DE" dirty="0"/>
              <a:t> / Calibri Light 20pt</a:t>
            </a:r>
            <a:endParaRPr lang="de-CH" dirty="0"/>
          </a:p>
        </p:txBody>
      </p:sp>
      <p:sp>
        <p:nvSpPr>
          <p:cNvPr id="18" name="Inhaltsplatzhalter 12">
            <a:extLst>
              <a:ext uri="{FF2B5EF4-FFF2-40B4-BE49-F238E27FC236}">
                <a16:creationId xmlns="" xmlns:a16="http://schemas.microsoft.com/office/drawing/2014/main" id="{F5820FBC-A9C5-43AC-B61C-65CA8981D87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815" y="1691336"/>
            <a:ext cx="6802823" cy="448880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762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0EBE38D6-1AFD-364F-A673-44F70F956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6F67B9-1B08-4646-A250-375D33039B32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="" xmlns:a16="http://schemas.microsoft.com/office/drawing/2014/main" id="{80BC351C-9E9E-4F80-8E25-D711CF848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2268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4" name="Titel 1">
            <a:extLst>
              <a:ext uri="{FF2B5EF4-FFF2-40B4-BE49-F238E27FC236}">
                <a16:creationId xmlns="" xmlns:a16="http://schemas.microsoft.com/office/drawing/2014/main" id="{7F8BF8F7-1180-4CE2-AA7E-8E63F91DB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3505"/>
            <a:ext cx="10439400" cy="439428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Titel / Calibri 24pt</a:t>
            </a:r>
          </a:p>
        </p:txBody>
      </p:sp>
      <p:sp>
        <p:nvSpPr>
          <p:cNvPr id="15" name="Textplatzhalter 4">
            <a:extLst>
              <a:ext uri="{FF2B5EF4-FFF2-40B4-BE49-F238E27FC236}">
                <a16:creationId xmlns="" xmlns:a16="http://schemas.microsoft.com/office/drawing/2014/main" id="{E610C8F5-E4D2-4688-B35B-FAD2D8BD36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812552"/>
            <a:ext cx="10438809" cy="4397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 err="1"/>
              <a:t>Subtitel</a:t>
            </a:r>
            <a:r>
              <a:rPr lang="de-DE" dirty="0"/>
              <a:t> / Calibri Light 20pt</a:t>
            </a:r>
            <a:endParaRPr lang="de-CH" dirty="0"/>
          </a:p>
        </p:txBody>
      </p:sp>
      <p:sp>
        <p:nvSpPr>
          <p:cNvPr id="16" name="Inhaltsplatzhalter 12">
            <a:extLst>
              <a:ext uri="{FF2B5EF4-FFF2-40B4-BE49-F238E27FC236}">
                <a16:creationId xmlns="" xmlns:a16="http://schemas.microsoft.com/office/drawing/2014/main" id="{52C5A3AD-8E5E-4906-AFC0-C3C2EFE4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7815" y="1691336"/>
            <a:ext cx="10439785" cy="448880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737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="" xmlns:a16="http://schemas.microsoft.com/office/drawing/2014/main" id="{72E054C3-18D8-C24A-9CDC-4AAEDBD1B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046296"/>
            <a:ext cx="10515600" cy="1095506"/>
          </a:xfrm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Topic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44C8075D-BF90-C346-9D52-707FFFFE8CF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374900" y="6197600"/>
            <a:ext cx="6972300" cy="469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de-DE" dirty="0"/>
              <a:t>Datum / Autor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4EE61C73-84B3-0045-BBD0-F6734F3AF0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21964" y="518546"/>
            <a:ext cx="1948070" cy="48782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88A9AA52-60A3-4995-8C16-7B9BD61902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59407" y="190500"/>
            <a:ext cx="6573048" cy="3721768"/>
          </a:xfrm>
          <a:prstGeom prst="rect">
            <a:avLst/>
          </a:prstGeom>
        </p:spPr>
      </p:pic>
      <p:pic>
        <p:nvPicPr>
          <p:cNvPr id="9" name="Grafik 2">
            <a:extLst>
              <a:ext uri="{FF2B5EF4-FFF2-40B4-BE49-F238E27FC236}">
                <a16:creationId xmlns="" xmlns:a16="http://schemas.microsoft.com/office/drawing/2014/main" id="{C221EDA6-E721-4533-AD5A-E697C270F4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46167" y="13104"/>
            <a:ext cx="3606203" cy="60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7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="" xmlns:a16="http://schemas.microsoft.com/office/drawing/2014/main" id="{2688BDE3-7499-4540-B777-0240B3F7E7E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21964" y="518546"/>
            <a:ext cx="1948070" cy="4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91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6000" b="0" i="0" kern="1200">
          <a:solidFill>
            <a:schemeClr val="tx2"/>
          </a:solidFill>
          <a:latin typeface="Source Sans Pro Light" panose="020B0403030403020204" pitchFamily="34" charset="77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739B0A06-C084-2F4C-B4E1-FCEF5E554ACE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="" xmlns:a16="http://schemas.microsoft.com/office/drawing/2014/main" id="{58C8704F-2E71-114A-8696-8970E77EC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8412" y="6356350"/>
            <a:ext cx="153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16F67B9-1B08-4646-A250-375D33039B32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="" xmlns:a16="http://schemas.microsoft.com/office/drawing/2014/main" id="{A37C8C10-86C1-A144-A459-852B6A1E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2268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02389675-FB57-4B9C-9C7C-FCDC9793F6A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0012" y="6266656"/>
            <a:ext cx="885969" cy="501650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="" xmlns:a16="http://schemas.microsoft.com/office/drawing/2014/main" id="{865362A2-20A6-45A3-BA06-C0A3538412E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446167" y="60732"/>
            <a:ext cx="3606203" cy="60233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2D2D23E0-38FD-427F-A71D-D57BA09570CA}"/>
              </a:ext>
            </a:extLst>
          </p:cNvPr>
          <p:cNvSpPr txBox="1"/>
          <p:nvPr userDrawn="1"/>
        </p:nvSpPr>
        <p:spPr>
          <a:xfrm>
            <a:off x="9723897" y="0"/>
            <a:ext cx="1369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i="1" dirty="0" err="1"/>
              <a:t>Founding</a:t>
            </a:r>
            <a:r>
              <a:rPr lang="de-DE" sz="1200" b="1" i="1" dirty="0"/>
              <a:t> Member</a:t>
            </a:r>
          </a:p>
        </p:txBody>
      </p:sp>
    </p:spTree>
    <p:extLst>
      <p:ext uri="{BB962C8B-B14F-4D97-AF65-F5344CB8AC3E}">
        <p14:creationId xmlns:p14="http://schemas.microsoft.com/office/powerpoint/2010/main" val="33379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58" r:id="rId3"/>
    <p:sldLayoutId id="214748367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Source Sans Pro Light" panose="020B0403030403020204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lang="de-CH" sz="2500" b="0" i="0" kern="1200" smtClean="0">
          <a:solidFill>
            <a:schemeClr val="tx1"/>
          </a:solidFill>
          <a:effectLst/>
          <a:latin typeface="Source Sans Pro Light" panose="020B04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="" xmlns:a16="http://schemas.microsoft.com/office/drawing/2014/main" id="{2688BDE3-7499-4540-B777-0240B3F7E7E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21964" y="518546"/>
            <a:ext cx="1948070" cy="4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10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6000" b="0" i="0" kern="1200">
          <a:solidFill>
            <a:schemeClr val="tx2"/>
          </a:solidFill>
          <a:latin typeface="Source Sans Pro Light" panose="020B0403030403020204" pitchFamily="34" charset="77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CORA-Publi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CORA-Public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FEFF1E2-0E70-4599-AD71-797768E9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4000" b="1" dirty="0"/>
              <a:t>„Open CCS </a:t>
            </a:r>
            <a:r>
              <a:rPr lang="de-DE" altLang="de-DE" sz="4000" b="1" dirty="0" err="1"/>
              <a:t>Onboard</a:t>
            </a:r>
            <a:r>
              <a:rPr lang="de-DE" altLang="de-DE" sz="4000" b="1" dirty="0"/>
              <a:t> Reference </a:t>
            </a:r>
            <a:r>
              <a:rPr lang="de-DE" altLang="de-DE" sz="4000" b="1" dirty="0" err="1"/>
              <a:t>Architecture</a:t>
            </a:r>
            <a:r>
              <a:rPr lang="de-DE" altLang="de-DE" sz="4000" b="1" dirty="0" smtClean="0"/>
              <a:t>“</a:t>
            </a:r>
            <a:br>
              <a:rPr lang="de-DE" altLang="de-DE" sz="4000" b="1" dirty="0" smtClean="0"/>
            </a:br>
            <a:r>
              <a:rPr lang="de-DE" sz="3200" u="sng" dirty="0">
                <a:hlinkClick r:id="rId2"/>
              </a:rPr>
              <a:t>https://github.com/OCORA-Public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4000" dirty="0"/>
              <a:t/>
            </a:r>
            <a:br>
              <a:rPr lang="fr-FR" sz="4000" dirty="0"/>
            </a:br>
            <a:r>
              <a:rPr lang="de-DE" altLang="de-DE" sz="4000" b="1" dirty="0"/>
              <a:t/>
            </a:r>
            <a:br>
              <a:rPr lang="de-DE" altLang="de-DE" sz="4000" b="1" dirty="0"/>
            </a:br>
            <a:r>
              <a:rPr lang="de-DE" altLang="de-DE" b="1" dirty="0"/>
              <a:t> </a:t>
            </a:r>
            <a:endParaRPr lang="de-DE" altLang="de-DE" sz="18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D93241C-6B43-4644-9D5E-E1C5AA3F42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CCRCC 2019 Workshop – 15/10/2019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11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6F67B9-1B08-4646-A250-375D33039B3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OCORA in a </a:t>
            </a:r>
            <a:r>
              <a:rPr lang="fr-FR" dirty="0" err="1"/>
              <a:t>nutshell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b="1" dirty="0"/>
              <a:t>O</a:t>
            </a:r>
            <a:r>
              <a:rPr lang="fr-FR" dirty="0"/>
              <a:t>pen </a:t>
            </a:r>
            <a:r>
              <a:rPr lang="fr-FR" b="1" dirty="0"/>
              <a:t>C</a:t>
            </a:r>
            <a:r>
              <a:rPr lang="fr-FR" dirty="0"/>
              <a:t>CS </a:t>
            </a:r>
            <a:r>
              <a:rPr lang="fr-FR" b="1" dirty="0"/>
              <a:t>O</a:t>
            </a:r>
            <a:r>
              <a:rPr lang="fr-FR" dirty="0"/>
              <a:t>n-</a:t>
            </a:r>
            <a:r>
              <a:rPr lang="fr-FR" dirty="0" err="1"/>
              <a:t>board</a:t>
            </a:r>
            <a:r>
              <a:rPr lang="fr-FR" dirty="0"/>
              <a:t> </a:t>
            </a:r>
            <a:r>
              <a:rPr lang="fr-FR" b="1" dirty="0"/>
              <a:t>R</a:t>
            </a:r>
            <a:r>
              <a:rPr lang="fr-FR" dirty="0"/>
              <a:t>eference </a:t>
            </a:r>
            <a:r>
              <a:rPr lang="fr-FR" b="1" dirty="0"/>
              <a:t>A</a:t>
            </a:r>
            <a:r>
              <a:rPr lang="fr-FR" dirty="0"/>
              <a:t>rchitecture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6"/>
          </p:nvPr>
        </p:nvSpPr>
        <p:spPr>
          <a:xfrm>
            <a:off x="837815" y="1281895"/>
            <a:ext cx="10567352" cy="4476853"/>
          </a:xfrm>
        </p:spPr>
        <p:txBody>
          <a:bodyPr/>
          <a:lstStyle/>
          <a:p>
            <a:r>
              <a:rPr lang="fr-FR" b="1" dirty="0"/>
              <a:t>5 </a:t>
            </a:r>
            <a:r>
              <a:rPr lang="fr-FR" b="1" dirty="0" err="1"/>
              <a:t>founding</a:t>
            </a:r>
            <a:r>
              <a:rPr lang="fr-FR" b="1" dirty="0"/>
              <a:t> </a:t>
            </a:r>
            <a:r>
              <a:rPr lang="fr-FR" b="1" dirty="0" err="1"/>
              <a:t>members</a:t>
            </a:r>
            <a:r>
              <a:rPr lang="fr-FR" b="1" dirty="0"/>
              <a:t>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March 2019  </a:t>
            </a:r>
            <a:r>
              <a:rPr lang="fr-FR" dirty="0"/>
              <a:t>: </a:t>
            </a:r>
            <a:r>
              <a:rPr lang="fr-FR" dirty="0" err="1"/>
              <a:t>Memorandum</a:t>
            </a:r>
            <a:r>
              <a:rPr lang="fr-FR" dirty="0"/>
              <a:t> of </a:t>
            </a:r>
            <a:r>
              <a:rPr lang="fr-FR" dirty="0" err="1"/>
              <a:t>Understanding</a:t>
            </a:r>
            <a:r>
              <a:rPr lang="fr-FR" dirty="0"/>
              <a:t>.  </a:t>
            </a:r>
          </a:p>
          <a:p>
            <a:r>
              <a:rPr lang="fr-FR" b="1" dirty="0" err="1"/>
              <a:t>October</a:t>
            </a:r>
            <a:r>
              <a:rPr lang="fr-FR" b="1" dirty="0"/>
              <a:t> 2019 </a:t>
            </a:r>
            <a:r>
              <a:rPr lang="fr-FR" dirty="0"/>
              <a:t>: OCORA </a:t>
            </a:r>
            <a:r>
              <a:rPr lang="fr-FR" dirty="0" err="1"/>
              <a:t>Governance</a:t>
            </a:r>
            <a:r>
              <a:rPr lang="fr-FR" dirty="0"/>
              <a:t> in place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Steering</a:t>
            </a:r>
            <a:r>
              <a:rPr lang="fr-FR" dirty="0"/>
              <a:t> </a:t>
            </a:r>
            <a:r>
              <a:rPr lang="fr-FR" dirty="0" err="1"/>
              <a:t>Committee</a:t>
            </a:r>
            <a:r>
              <a:rPr lang="fr-FR" dirty="0"/>
              <a:t>. </a:t>
            </a:r>
          </a:p>
          <a:p>
            <a:r>
              <a:rPr lang="en-US" dirty="0"/>
              <a:t>OCORA is a </a:t>
            </a:r>
            <a:r>
              <a:rPr lang="en-US" b="1" dirty="0"/>
              <a:t>collaborative platform gathering engineering </a:t>
            </a:r>
            <a:r>
              <a:rPr lang="en-US" b="1" dirty="0" smtClean="0"/>
              <a:t>resources </a:t>
            </a:r>
            <a:r>
              <a:rPr lang="en-US" dirty="0"/>
              <a:t>working on </a:t>
            </a:r>
            <a:r>
              <a:rPr lang="en-US" b="1" dirty="0"/>
              <a:t>ERTMS and beyond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FR" b="1" dirty="0"/>
          </a:p>
          <a:p>
            <a:pPr algn="ctr"/>
            <a:r>
              <a:rPr lang="fr-FR" sz="2800" b="1" dirty="0"/>
              <a:t>OCORA </a:t>
            </a:r>
            <a:r>
              <a:rPr lang="fr-FR" sz="2800" b="1" dirty="0" err="1"/>
              <a:t>is</a:t>
            </a:r>
            <a:r>
              <a:rPr lang="fr-FR" sz="2800" b="1" dirty="0"/>
              <a:t> </a:t>
            </a:r>
            <a:r>
              <a:rPr lang="fr-FR" sz="2800" b="1" dirty="0" err="1"/>
              <a:t>ready</a:t>
            </a:r>
            <a:r>
              <a:rPr lang="fr-FR" sz="2800" b="1" dirty="0"/>
              <a:t> to </a:t>
            </a:r>
            <a:r>
              <a:rPr lang="fr-FR" sz="2800" b="1" smtClean="0"/>
              <a:t>publicly</a:t>
            </a:r>
            <a:r>
              <a:rPr lang="fr-FR" sz="2800" b="1" dirty="0" smtClean="0"/>
              <a:t> </a:t>
            </a:r>
            <a:r>
              <a:rPr lang="fr-FR" sz="2800" b="1" dirty="0" err="1"/>
              <a:t>deliver</a:t>
            </a:r>
            <a:endParaRPr lang="en-GB" sz="2800" b="1" dirty="0"/>
          </a:p>
          <a:p>
            <a:endParaRPr lang="fr-FR" b="1" dirty="0"/>
          </a:p>
          <a:p>
            <a:endParaRPr lang="fr-FR" dirty="0"/>
          </a:p>
        </p:txBody>
      </p:sp>
      <p:pic>
        <p:nvPicPr>
          <p:cNvPr id="6" name="Grafik 2">
            <a:extLst>
              <a:ext uri="{FF2B5EF4-FFF2-40B4-BE49-F238E27FC236}">
                <a16:creationId xmlns="" xmlns:a16="http://schemas.microsoft.com/office/drawing/2014/main" id="{865362A2-20A6-45A3-BA06-C0A35384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77" y="1479314"/>
            <a:ext cx="7239991" cy="1209284"/>
          </a:xfrm>
          <a:prstGeom prst="rect">
            <a:avLst/>
          </a:prstGeom>
        </p:spPr>
      </p:pic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3139"/>
              </p:ext>
            </p:extLst>
          </p:nvPr>
        </p:nvGraphicFramePr>
        <p:xfrm>
          <a:off x="1282888" y="4158254"/>
          <a:ext cx="9504908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524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524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OCORA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OCORA IS</a:t>
                      </a:r>
                      <a:r>
                        <a:rPr lang="fr-FR" baseline="0" dirty="0"/>
                        <a:t> NOT…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Open </a:t>
                      </a:r>
                      <a:r>
                        <a:rPr lang="fr-FR" b="1" dirty="0" err="1"/>
                        <a:t>Cooperation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Not a</a:t>
                      </a:r>
                      <a:r>
                        <a:rPr lang="fr-FR" b="1" baseline="0" dirty="0"/>
                        <a:t> </a:t>
                      </a:r>
                      <a:r>
                        <a:rPr lang="fr-FR" b="1" baseline="0" dirty="0" err="1"/>
                        <a:t>Representative</a:t>
                      </a:r>
                      <a:r>
                        <a:rPr lang="fr-FR" b="1" baseline="0" dirty="0"/>
                        <a:t> Body/Organisation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A set of public</a:t>
                      </a:r>
                      <a:r>
                        <a:rPr lang="fr-FR" b="1" baseline="0" dirty="0"/>
                        <a:t> </a:t>
                      </a:r>
                      <a:r>
                        <a:rPr lang="fr-FR" b="1" dirty="0" err="1"/>
                        <a:t>specifications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Not a </a:t>
                      </a:r>
                      <a:r>
                        <a:rPr lang="fr-FR" b="1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For the On-</a:t>
                      </a:r>
                      <a:r>
                        <a:rPr lang="fr-FR" b="1" dirty="0" err="1"/>
                        <a:t>board</a:t>
                      </a:r>
                      <a:r>
                        <a:rPr lang="fr-FR" b="1" dirty="0"/>
                        <a:t> CCS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Not for </a:t>
                      </a:r>
                      <a:r>
                        <a:rPr lang="fr-FR" b="1" dirty="0" err="1"/>
                        <a:t>Trackside</a:t>
                      </a:r>
                      <a:r>
                        <a:rPr lang="fr-FR" b="1" dirty="0"/>
                        <a:t> CCS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9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032639114"/>
              </p:ext>
            </p:extLst>
          </p:nvPr>
        </p:nvGraphicFramePr>
        <p:xfrm>
          <a:off x="477673" y="537278"/>
          <a:ext cx="11339598" cy="5454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3">
            <a:extLst>
              <a:ext uri="{FF2B5EF4-FFF2-40B4-BE49-F238E27FC236}">
                <a16:creationId xmlns="" xmlns:a16="http://schemas.microsoft.com/office/drawing/2014/main" id="{88A9AA52-60A3-4995-8C16-7B9BD6190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1031" y="2080800"/>
            <a:ext cx="3821251" cy="216365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6F67B9-1B08-4646-A250-375D33039B3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OCORA in 5 </a:t>
            </a:r>
            <a:r>
              <a:rPr lang="fr-FR" dirty="0" err="1"/>
              <a:t>words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65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BE99BF7E-2D5A-4302-801A-CBED48EB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</a:t>
            </a:r>
            <a:r>
              <a:rPr lang="en-US" dirty="0" smtClean="0"/>
              <a:t>attention</a:t>
            </a:r>
            <a:br>
              <a:rPr lang="en-US" dirty="0" smtClean="0"/>
            </a:br>
            <a:r>
              <a:rPr lang="de-DE" sz="3600" u="sng" dirty="0">
                <a:hlinkClick r:id="rId2"/>
              </a:rPr>
              <a:t>https://github.com/OCORA-Public</a:t>
            </a:r>
            <a:r>
              <a:rPr lang="fr-FR" dirty="0"/>
              <a:t/>
            </a:r>
            <a:br>
              <a:rPr lang="fr-FR" dirty="0"/>
            </a:br>
            <a:endParaRPr lang="de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70CC92A-2B15-4637-BCA7-E5006DBFAC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72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elfolie">
  <a:themeElements>
    <a:clrScheme name="smartrail">
      <a:dk1>
        <a:srgbClr val="0E121E"/>
      </a:dk1>
      <a:lt1>
        <a:srgbClr val="FFFFFF"/>
      </a:lt1>
      <a:dk2>
        <a:srgbClr val="747776"/>
      </a:dk2>
      <a:lt2>
        <a:srgbClr val="E8EAE9"/>
      </a:lt2>
      <a:accent1>
        <a:srgbClr val="482624"/>
      </a:accent1>
      <a:accent2>
        <a:srgbClr val="DA0134"/>
      </a:accent2>
      <a:accent3>
        <a:srgbClr val="A5A5A5"/>
      </a:accent3>
      <a:accent4>
        <a:srgbClr val="F5F5F5"/>
      </a:accent4>
      <a:accent5>
        <a:srgbClr val="0B0866"/>
      </a:accent5>
      <a:accent6>
        <a:srgbClr val="70ADFF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äsentation_smartrail40_def" id="{36A471BB-99A0-4645-AADE-4063D6C46B84}" vid="{22E6359D-AFE9-764E-97E3-00E55A3A599E}"/>
    </a:ext>
  </a:extLst>
</a:theme>
</file>

<file path=ppt/theme/theme2.xml><?xml version="1.0" encoding="utf-8"?>
<a:theme xmlns:a="http://schemas.openxmlformats.org/drawingml/2006/main" name="Inhaltfolien">
  <a:themeElements>
    <a:clrScheme name="smartrail">
      <a:dk1>
        <a:srgbClr val="0E121E"/>
      </a:dk1>
      <a:lt1>
        <a:srgbClr val="FFFFFF"/>
      </a:lt1>
      <a:dk2>
        <a:srgbClr val="747776"/>
      </a:dk2>
      <a:lt2>
        <a:srgbClr val="E8EAE9"/>
      </a:lt2>
      <a:accent1>
        <a:srgbClr val="482624"/>
      </a:accent1>
      <a:accent2>
        <a:srgbClr val="DA0134"/>
      </a:accent2>
      <a:accent3>
        <a:srgbClr val="A5A5A5"/>
      </a:accent3>
      <a:accent4>
        <a:srgbClr val="F5F5F5"/>
      </a:accent4>
      <a:accent5>
        <a:srgbClr val="0B0866"/>
      </a:accent5>
      <a:accent6>
        <a:srgbClr val="70AD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äsentation_smartrail40_def" id="{36A471BB-99A0-4645-AADE-4063D6C46B84}" vid="{7E82C0C2-BC48-C44E-A0BC-F0DCBC69375E}"/>
    </a:ext>
  </a:extLst>
</a:theme>
</file>

<file path=ppt/theme/theme3.xml><?xml version="1.0" encoding="utf-8"?>
<a:theme xmlns:a="http://schemas.openxmlformats.org/drawingml/2006/main" name="1_Titelfolie">
  <a:themeElements>
    <a:clrScheme name="smartrail">
      <a:dk1>
        <a:srgbClr val="0E121E"/>
      </a:dk1>
      <a:lt1>
        <a:srgbClr val="FFFFFF"/>
      </a:lt1>
      <a:dk2>
        <a:srgbClr val="747776"/>
      </a:dk2>
      <a:lt2>
        <a:srgbClr val="E8EAE9"/>
      </a:lt2>
      <a:accent1>
        <a:srgbClr val="482624"/>
      </a:accent1>
      <a:accent2>
        <a:srgbClr val="DA0134"/>
      </a:accent2>
      <a:accent3>
        <a:srgbClr val="A5A5A5"/>
      </a:accent3>
      <a:accent4>
        <a:srgbClr val="F5F5F5"/>
      </a:accent4>
      <a:accent5>
        <a:srgbClr val="0B0866"/>
      </a:accent5>
      <a:accent6>
        <a:srgbClr val="70ADFF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äsentation_smartrail40_def" id="{36A471BB-99A0-4645-AADE-4063D6C46B84}" vid="{22E6359D-AFE9-764E-97E3-00E55A3A599E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ADAA2B17DAC3C4D906ACADADDE06122" ma:contentTypeVersion="10" ma:contentTypeDescription="Ein neues Dokument erstellen." ma:contentTypeScope="" ma:versionID="969499a2f5e916c5115a6ce708c2a8bf">
  <xsd:schema xmlns:xsd="http://www.w3.org/2001/XMLSchema" xmlns:xs="http://www.w3.org/2001/XMLSchema" xmlns:p="http://schemas.microsoft.com/office/2006/metadata/properties" xmlns:ns2="7630aba9-518f-4c80-90af-cbac6395c589" xmlns:ns3="e63a8813-0f5b-4afe-a7d3-0f3bad3c7937" targetNamespace="http://schemas.microsoft.com/office/2006/metadata/properties" ma:root="true" ma:fieldsID="b5b54318548c7222ac663f8c1a2cda9b" ns2:_="" ns3:_="">
    <xsd:import namespace="7630aba9-518f-4c80-90af-cbac6395c589"/>
    <xsd:import namespace="e63a8813-0f5b-4afe-a7d3-0f3bad3c793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30aba9-518f-4c80-90af-cbac6395c58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Conserver l’ID" ma:description="Conserver l’ID lors de l’ajout." ma:hidden="true" ma:internalName="_dlc_DocIdPersistId" ma:readOnly="true">
      <xsd:simpleType>
        <xsd:restriction base="dms:Boolean"/>
      </xsd:simpleType>
    </xsd:element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3a8813-0f5b-4afe-a7d3-0f3bad3c79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PersistId xmlns="7630aba9-518f-4c80-90af-cbac6395c589" xsi:nil="true"/>
    <_dlc_DocId xmlns="7630aba9-518f-4c80-90af-cbac6395c589">P0230-1618133585-17093</_dlc_DocId>
    <_dlc_DocIdUrl xmlns="7630aba9-518f-4c80-90af-cbac6395c589">
      <Url>https://sbb.sharepoint.com/teams/p-230/coat/_layouts/15/DocIdRedir.aspx?ID=P0230-1618133585-17093</Url>
      <Description>P0230-1618133585-17093</Description>
    </_dlc_DocIdUrl>
  </documentManagement>
</p:properties>
</file>

<file path=customXml/itemProps1.xml><?xml version="1.0" encoding="utf-8"?>
<ds:datastoreItem xmlns:ds="http://schemas.openxmlformats.org/officeDocument/2006/customXml" ds:itemID="{7F27AE99-2E9A-40C4-9E8D-413D291E57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30aba9-518f-4c80-90af-cbac6395c589"/>
    <ds:schemaRef ds:uri="e63a8813-0f5b-4afe-a7d3-0f3bad3c79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5C2BB8-722C-4DBB-8F89-5E6566A3550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EF6280B-5F11-4581-A6C7-2115C5A17E4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0B2152F-DDDB-4262-870C-AC795F884895}">
  <ds:schemaRefs>
    <ds:schemaRef ds:uri="e63a8813-0f5b-4afe-a7d3-0f3bad3c793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630aba9-518f-4c80-90af-cbac6395c58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Präsentation_smartrail40_def</Template>
  <TotalTime>257</TotalTime>
  <Words>107</Words>
  <Application>Microsoft Office PowerPoint</Application>
  <PresentationFormat>Personnalisé</PresentationFormat>
  <Paragraphs>33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Titelfolie</vt:lpstr>
      <vt:lpstr>Inhaltfolien</vt:lpstr>
      <vt:lpstr>1_Titelfolie</vt:lpstr>
      <vt:lpstr>„Open CCS Onboard Reference Architecture“ https://github.com/OCORA-Public    </vt:lpstr>
      <vt:lpstr>OCORA in a nutshell</vt:lpstr>
      <vt:lpstr>OCORA in 5 words</vt:lpstr>
      <vt:lpstr>Thank you for your attention https://github.com/OCORA-Public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Rolf.Muehlemann@prose.one</dc:creator>
  <cp:lastModifiedBy>Hélène ARFAOUI KAYNAK</cp:lastModifiedBy>
  <cp:revision>303</cp:revision>
  <cp:lastPrinted>2019-09-06T07:44:41Z</cp:lastPrinted>
  <dcterms:created xsi:type="dcterms:W3CDTF">2018-06-20T08:33:46Z</dcterms:created>
  <dcterms:modified xsi:type="dcterms:W3CDTF">2019-10-14T13:25:50Z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0x0101000ADAA2B17DAC3C4D906ACADADDE06122</vt:lpwstr>
  </property>
  <property fmtid="{D5CDD505-2E9C-101B-9397-08002B2CF9AE}" pid="3" name="Status">
    <vt:lpwstr/>
  </property>
  <property fmtid="{D5CDD505-2E9C-101B-9397-08002B2CF9AE}" pid="4" name="Confidentiality">
    <vt:lpwstr/>
  </property>
  <property fmtid="{D5CDD505-2E9C-101B-9397-08002B2CF9AE}" pid="5" name="Keyword">
    <vt:lpwstr/>
  </property>
  <property fmtid="{D5CDD505-2E9C-101B-9397-08002B2CF9AE}" pid="6" name="ValueBDPTitle">
    <vt:lpwstr>PowerPoint-Präsentation</vt:lpwstr>
  </property>
  <property fmtid="{D5CDD505-2E9C-101B-9397-08002B2CF9AE}" pid="7" name="ValueSHPTitle">
    <vt:lpwstr>PowerPoint-Präsentation</vt:lpwstr>
  </property>
  <property fmtid="{D5CDD505-2E9C-101B-9397-08002B2CF9AE}" pid="8" name="TmpVertraulichkeit">
    <vt:lpwstr/>
  </property>
  <property fmtid="{D5CDD505-2E9C-101B-9397-08002B2CF9AE}" pid="9" name="TmpStatus">
    <vt:lpwstr>P0230-1618133585-108</vt:lpwstr>
  </property>
  <property fmtid="{D5CDD505-2E9C-101B-9397-08002B2CF9AE}" pid="10" name="Status_0">
    <vt:lpwstr/>
  </property>
  <property fmtid="{D5CDD505-2E9C-101B-9397-08002B2CF9AE}" pid="11" name="Confidentiality_0">
    <vt:lpwstr/>
  </property>
  <property fmtid="{D5CDD505-2E9C-101B-9397-08002B2CF9AE}" pid="12" name="Keyword_0">
    <vt:lpwstr/>
  </property>
  <property fmtid="{D5CDD505-2E9C-101B-9397-08002B2CF9AE}" pid="13" name="_dlc_DocIdItemGuid">
    <vt:lpwstr>0d7c94d4-ffcc-45f9-a98d-62f76d0b0b6b</vt:lpwstr>
  </property>
  <property fmtid="{D5CDD505-2E9C-101B-9397-08002B2CF9AE}" pid="14" name="DateBDPTitle">
    <vt:lpwstr>11/19/2018 11:29:56 AM</vt:lpwstr>
  </property>
  <property fmtid="{D5CDD505-2E9C-101B-9397-08002B2CF9AE}" pid="15" name="DateSHPTitle">
    <vt:lpwstr>8/8/2019 11:39:06 AM</vt:lpwstr>
  </property>
</Properties>
</file>