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98"/>
  </p:notesMasterIdLst>
  <p:handoutMasterIdLst>
    <p:handoutMasterId r:id="rId99"/>
  </p:handoutMasterIdLst>
  <p:sldIdLst>
    <p:sldId id="303" r:id="rId6"/>
    <p:sldId id="541" r:id="rId7"/>
    <p:sldId id="375" r:id="rId8"/>
    <p:sldId id="372" r:id="rId9"/>
    <p:sldId id="540" r:id="rId10"/>
    <p:sldId id="376" r:id="rId11"/>
    <p:sldId id="380" r:id="rId12"/>
    <p:sldId id="373" r:id="rId13"/>
    <p:sldId id="374" r:id="rId14"/>
    <p:sldId id="382" r:id="rId15"/>
    <p:sldId id="407" r:id="rId16"/>
    <p:sldId id="406" r:id="rId17"/>
    <p:sldId id="410" r:id="rId18"/>
    <p:sldId id="455" r:id="rId19"/>
    <p:sldId id="454" r:id="rId20"/>
    <p:sldId id="456" r:id="rId21"/>
    <p:sldId id="457" r:id="rId22"/>
    <p:sldId id="458" r:id="rId23"/>
    <p:sldId id="460" r:id="rId24"/>
    <p:sldId id="461" r:id="rId25"/>
    <p:sldId id="462" r:id="rId26"/>
    <p:sldId id="459" r:id="rId27"/>
    <p:sldId id="463" r:id="rId28"/>
    <p:sldId id="464" r:id="rId29"/>
    <p:sldId id="465" r:id="rId30"/>
    <p:sldId id="467" r:id="rId31"/>
    <p:sldId id="468" r:id="rId32"/>
    <p:sldId id="470" r:id="rId33"/>
    <p:sldId id="466" r:id="rId34"/>
    <p:sldId id="473" r:id="rId35"/>
    <p:sldId id="472" r:id="rId36"/>
    <p:sldId id="471" r:id="rId37"/>
    <p:sldId id="479" r:id="rId38"/>
    <p:sldId id="476" r:id="rId39"/>
    <p:sldId id="480" r:id="rId40"/>
    <p:sldId id="482" r:id="rId41"/>
    <p:sldId id="481" r:id="rId42"/>
    <p:sldId id="484" r:id="rId43"/>
    <p:sldId id="485" r:id="rId44"/>
    <p:sldId id="478" r:id="rId45"/>
    <p:sldId id="486" r:id="rId46"/>
    <p:sldId id="487" r:id="rId47"/>
    <p:sldId id="488" r:id="rId48"/>
    <p:sldId id="489" r:id="rId49"/>
    <p:sldId id="490" r:id="rId50"/>
    <p:sldId id="491" r:id="rId51"/>
    <p:sldId id="492" r:id="rId52"/>
    <p:sldId id="493" r:id="rId53"/>
    <p:sldId id="494" r:id="rId54"/>
    <p:sldId id="495" r:id="rId55"/>
    <p:sldId id="496" r:id="rId56"/>
    <p:sldId id="497" r:id="rId57"/>
    <p:sldId id="498" r:id="rId58"/>
    <p:sldId id="499" r:id="rId59"/>
    <p:sldId id="483" r:id="rId60"/>
    <p:sldId id="500" r:id="rId61"/>
    <p:sldId id="501" r:id="rId62"/>
    <p:sldId id="502" r:id="rId63"/>
    <p:sldId id="503" r:id="rId64"/>
    <p:sldId id="474" r:id="rId65"/>
    <p:sldId id="504" r:id="rId66"/>
    <p:sldId id="505" r:id="rId67"/>
    <p:sldId id="506" r:id="rId68"/>
    <p:sldId id="507" r:id="rId69"/>
    <p:sldId id="510" r:id="rId70"/>
    <p:sldId id="512" r:id="rId71"/>
    <p:sldId id="511" r:id="rId72"/>
    <p:sldId id="508" r:id="rId73"/>
    <p:sldId id="513" r:id="rId74"/>
    <p:sldId id="514" r:id="rId75"/>
    <p:sldId id="515" r:id="rId76"/>
    <p:sldId id="516" r:id="rId77"/>
    <p:sldId id="517" r:id="rId78"/>
    <p:sldId id="518" r:id="rId79"/>
    <p:sldId id="520" r:id="rId80"/>
    <p:sldId id="521" r:id="rId81"/>
    <p:sldId id="522" r:id="rId82"/>
    <p:sldId id="523" r:id="rId83"/>
    <p:sldId id="539" r:id="rId84"/>
    <p:sldId id="527" r:id="rId85"/>
    <p:sldId id="528" r:id="rId86"/>
    <p:sldId id="529" r:id="rId87"/>
    <p:sldId id="530" r:id="rId88"/>
    <p:sldId id="531" r:id="rId89"/>
    <p:sldId id="526" r:id="rId90"/>
    <p:sldId id="537" r:id="rId91"/>
    <p:sldId id="536" r:id="rId92"/>
    <p:sldId id="538" r:id="rId93"/>
    <p:sldId id="535" r:id="rId94"/>
    <p:sldId id="534" r:id="rId95"/>
    <p:sldId id="533" r:id="rId96"/>
    <p:sldId id="532" r:id="rId97"/>
  </p:sldIdLst>
  <p:sldSz cx="9144000" cy="5143500" type="screen16x9"/>
  <p:notesSz cx="7004050" cy="9290050"/>
  <p:custDataLst>
    <p:tags r:id="rId10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20">
          <p15:clr>
            <a:srgbClr val="A4A3A4"/>
          </p15:clr>
        </p15:guide>
        <p15:guide id="3" orient="horz" pos="16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 Werner" initials="DW" lastIdx="18" clrIdx="0">
    <p:extLst>
      <p:ext uri="{19B8F6BF-5375-455C-9EA6-DF929625EA0E}">
        <p15:presenceInfo xmlns:p15="http://schemas.microsoft.com/office/powerpoint/2012/main" userId="S-1-5-21-1715567821-1770027372-682003330-72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352F"/>
    <a:srgbClr val="1C6987"/>
    <a:srgbClr val="1C694C"/>
    <a:srgbClr val="1E384C"/>
    <a:srgbClr val="A4A7A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5" autoAdjust="0"/>
    <p:restoredTop sz="77509" autoAdjust="0"/>
  </p:normalViewPr>
  <p:slideViewPr>
    <p:cSldViewPr snapToGrid="0" snapToObjects="1" showGuides="1">
      <p:cViewPr varScale="1">
        <p:scale>
          <a:sx n="87" d="100"/>
          <a:sy n="87" d="100"/>
        </p:scale>
        <p:origin x="1195" y="62"/>
      </p:cViewPr>
      <p:guideLst>
        <p:guide orient="horz" pos="2160"/>
        <p:guide pos="282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presProps" Target="presProps.xml"/><Relationship Id="rId5" Type="http://schemas.openxmlformats.org/officeDocument/2006/relationships/slideMaster" Target="slideMasters/slideMaster1.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tags" Target="tags/tag1.xml"/><Relationship Id="rId105"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handoutMaster" Target="handoutMasters/handoutMaster1.xml"/><Relationship Id="rId10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47D83E-AF38-4947-8421-65D9CC8BFD90}" type="doc">
      <dgm:prSet loTypeId="urn:microsoft.com/office/officeart/2005/8/layout/hList1" loCatId="list" qsTypeId="urn:microsoft.com/office/officeart/2005/8/quickstyle/3d1" qsCatId="3D" csTypeId="urn:microsoft.com/office/officeart/2005/8/colors/colorful5" csCatId="colorful" phldr="1"/>
      <dgm:spPr/>
      <dgm:t>
        <a:bodyPr/>
        <a:lstStyle/>
        <a:p>
          <a:endParaRPr lang="en-US"/>
        </a:p>
      </dgm:t>
    </dgm:pt>
    <dgm:pt modelId="{F3F41D0D-EC81-40B0-B079-47684E56EA2D}">
      <dgm:prSet phldrT="[Text]"/>
      <dgm:spPr>
        <a:xfrm>
          <a:off x="4081" y="90177"/>
          <a:ext cx="1564512" cy="468676"/>
        </a:xfrm>
        <a:gradFill rotWithShape="0">
          <a:gsLst>
            <a:gs pos="0">
              <a:srgbClr val="B15651">
                <a:hueOff val="0"/>
                <a:satOff val="0"/>
                <a:lumOff val="0"/>
                <a:alphaOff val="0"/>
                <a:shade val="51000"/>
                <a:satMod val="130000"/>
              </a:srgbClr>
            </a:gs>
            <a:gs pos="80000">
              <a:srgbClr val="B15651">
                <a:hueOff val="0"/>
                <a:satOff val="0"/>
                <a:lumOff val="0"/>
                <a:alphaOff val="0"/>
                <a:shade val="93000"/>
                <a:satMod val="130000"/>
              </a:srgbClr>
            </a:gs>
            <a:gs pos="100000">
              <a:srgbClr val="B15651">
                <a:hueOff val="0"/>
                <a:satOff val="0"/>
                <a:lumOff val="0"/>
                <a:alphaOff val="0"/>
                <a:shade val="94000"/>
                <a:satMod val="135000"/>
              </a:srgbClr>
            </a:gs>
          </a:gsLst>
          <a:lin ang="16200000" scaled="0"/>
        </a:gradFill>
        <a:ln w="9525" cap="flat" cmpd="sng" algn="ctr">
          <a:solidFill>
            <a:srgbClr val="B15651">
              <a:hueOff val="0"/>
              <a:satOff val="0"/>
              <a:lumOff val="0"/>
              <a:alphaOff val="0"/>
            </a:srgb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dirty="0">
              <a:solidFill>
                <a:sysClr val="window" lastClr="FFFFFF"/>
              </a:solidFill>
              <a:latin typeface="Calibri"/>
              <a:ea typeface="+mn-ea"/>
              <a:cs typeface="+mn-cs"/>
            </a:rPr>
            <a:t>Administrative</a:t>
          </a:r>
        </a:p>
      </dgm:t>
    </dgm:pt>
    <dgm:pt modelId="{0F620726-5BB5-4DE8-9CD0-EB36C26EAD66}" type="parTrans" cxnId="{A0BD6206-6BA7-4DC0-91AF-AB5775D31709}">
      <dgm:prSet/>
      <dgm:spPr/>
      <dgm:t>
        <a:bodyPr/>
        <a:lstStyle/>
        <a:p>
          <a:endParaRPr lang="en-US"/>
        </a:p>
      </dgm:t>
    </dgm:pt>
    <dgm:pt modelId="{59A5A11D-A8B0-458A-A2C3-C99D42E20A6A}" type="sibTrans" cxnId="{A0BD6206-6BA7-4DC0-91AF-AB5775D31709}">
      <dgm:prSet/>
      <dgm:spPr/>
      <dgm:t>
        <a:bodyPr/>
        <a:lstStyle/>
        <a:p>
          <a:endParaRPr lang="en-US"/>
        </a:p>
      </dgm:t>
    </dgm:pt>
    <dgm:pt modelId="{F2872637-4E2F-4920-A1B8-EEA27653311A}">
      <dgm:prSet phldrT="[Text]"/>
      <dgm:spPr>
        <a:xfrm>
          <a:off x="4081" y="558854"/>
          <a:ext cx="1564512" cy="2109875"/>
        </a:xfrm>
        <a:solidFill>
          <a:srgbClr val="B15651">
            <a:tint val="40000"/>
            <a:alpha val="90000"/>
            <a:hueOff val="0"/>
            <a:satOff val="0"/>
            <a:lumOff val="0"/>
            <a:alphaOff val="0"/>
          </a:srgbClr>
        </a:solidFill>
        <a:ln w="9525" cap="flat" cmpd="sng" algn="ctr">
          <a:solidFill>
            <a:srgbClr val="B15651">
              <a:tint val="40000"/>
              <a:alpha val="90000"/>
              <a:hueOff val="0"/>
              <a:satOff val="0"/>
              <a:lumOff val="0"/>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Program, Services, Locations</a:t>
          </a:r>
        </a:p>
      </dgm:t>
    </dgm:pt>
    <dgm:pt modelId="{1A5B0426-0316-4542-84DC-C6EAED087EEB}" type="parTrans" cxnId="{B7203E1B-A01C-4BA3-BDD3-6960025F40ED}">
      <dgm:prSet/>
      <dgm:spPr/>
      <dgm:t>
        <a:bodyPr/>
        <a:lstStyle/>
        <a:p>
          <a:endParaRPr lang="en-US"/>
        </a:p>
      </dgm:t>
    </dgm:pt>
    <dgm:pt modelId="{9CEAC213-5554-48DF-8576-4D97B50C6ADD}" type="sibTrans" cxnId="{B7203E1B-A01C-4BA3-BDD3-6960025F40ED}">
      <dgm:prSet/>
      <dgm:spPr/>
      <dgm:t>
        <a:bodyPr/>
        <a:lstStyle/>
        <a:p>
          <a:endParaRPr lang="en-US"/>
        </a:p>
      </dgm:t>
    </dgm:pt>
    <dgm:pt modelId="{C0DE6D3F-D2BE-4B32-9A23-7683A43B7FB8}">
      <dgm:prSet phldrT="[Text]"/>
      <dgm:spPr>
        <a:xfrm>
          <a:off x="4081" y="558854"/>
          <a:ext cx="1564512" cy="2109875"/>
        </a:xfrm>
        <a:solidFill>
          <a:srgbClr val="B15651">
            <a:tint val="40000"/>
            <a:alpha val="90000"/>
            <a:hueOff val="0"/>
            <a:satOff val="0"/>
            <a:lumOff val="0"/>
            <a:alphaOff val="0"/>
          </a:srgbClr>
        </a:solidFill>
        <a:ln w="9525" cap="flat" cmpd="sng" algn="ctr">
          <a:solidFill>
            <a:srgbClr val="B15651">
              <a:tint val="40000"/>
              <a:alpha val="90000"/>
              <a:hueOff val="0"/>
              <a:satOff val="0"/>
              <a:lumOff val="0"/>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Patient Enrollment</a:t>
          </a:r>
        </a:p>
      </dgm:t>
    </dgm:pt>
    <dgm:pt modelId="{BD2FF47C-445A-4846-8BE5-E6B75EE85651}" type="parTrans" cxnId="{99B6C344-71B1-4843-88F6-3456A616D797}">
      <dgm:prSet/>
      <dgm:spPr/>
      <dgm:t>
        <a:bodyPr/>
        <a:lstStyle/>
        <a:p>
          <a:endParaRPr lang="en-US"/>
        </a:p>
      </dgm:t>
    </dgm:pt>
    <dgm:pt modelId="{53B17929-B753-40BE-81D7-F04EE801C26D}" type="sibTrans" cxnId="{99B6C344-71B1-4843-88F6-3456A616D797}">
      <dgm:prSet/>
      <dgm:spPr/>
      <dgm:t>
        <a:bodyPr/>
        <a:lstStyle/>
        <a:p>
          <a:endParaRPr lang="en-US"/>
        </a:p>
      </dgm:t>
    </dgm:pt>
    <dgm:pt modelId="{3F77D168-2D39-4B8D-80D9-8503BEF60540}">
      <dgm:prSet phldrT="[Text]"/>
      <dgm:spPr>
        <a:xfrm>
          <a:off x="4081" y="558854"/>
          <a:ext cx="1564512" cy="2109875"/>
        </a:xfrm>
        <a:solidFill>
          <a:srgbClr val="B15651">
            <a:tint val="40000"/>
            <a:alpha val="90000"/>
            <a:hueOff val="0"/>
            <a:satOff val="0"/>
            <a:lumOff val="0"/>
            <a:alphaOff val="0"/>
          </a:srgbClr>
        </a:solidFill>
        <a:ln w="9525" cap="flat" cmpd="sng" algn="ctr">
          <a:solidFill>
            <a:srgbClr val="B15651">
              <a:tint val="40000"/>
              <a:alpha val="90000"/>
              <a:hueOff val="0"/>
              <a:satOff val="0"/>
              <a:lumOff val="0"/>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Practitioners, Organizations</a:t>
          </a:r>
        </a:p>
      </dgm:t>
    </dgm:pt>
    <dgm:pt modelId="{8F3AF3F5-132B-4106-BCFF-D0C07AEF5E80}" type="parTrans" cxnId="{119CCEEB-462F-4C2B-BD3A-659EE1CA9130}">
      <dgm:prSet/>
      <dgm:spPr/>
      <dgm:t>
        <a:bodyPr/>
        <a:lstStyle/>
        <a:p>
          <a:endParaRPr lang="en-US"/>
        </a:p>
      </dgm:t>
    </dgm:pt>
    <dgm:pt modelId="{5C84DE72-4FB2-4B9B-B815-D127250FCB40}" type="sibTrans" cxnId="{119CCEEB-462F-4C2B-BD3A-659EE1CA9130}">
      <dgm:prSet/>
      <dgm:spPr/>
      <dgm:t>
        <a:bodyPr/>
        <a:lstStyle/>
        <a:p>
          <a:endParaRPr lang="en-US"/>
        </a:p>
      </dgm:t>
    </dgm:pt>
    <dgm:pt modelId="{4CA08185-8800-4198-B6AA-3C224F1C74FC}">
      <dgm:prSet phldrT="[Text]"/>
      <dgm:spPr>
        <a:xfrm>
          <a:off x="4081" y="558854"/>
          <a:ext cx="1564512" cy="2109875"/>
        </a:xfrm>
        <a:solidFill>
          <a:srgbClr val="B15651">
            <a:tint val="40000"/>
            <a:alpha val="90000"/>
            <a:hueOff val="0"/>
            <a:satOff val="0"/>
            <a:lumOff val="0"/>
            <a:alphaOff val="0"/>
          </a:srgbClr>
        </a:solidFill>
        <a:ln w="9525" cap="flat" cmpd="sng" algn="ctr">
          <a:solidFill>
            <a:srgbClr val="B15651">
              <a:tint val="40000"/>
              <a:alpha val="90000"/>
              <a:hueOff val="0"/>
              <a:satOff val="0"/>
              <a:lumOff val="0"/>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Episode of Care</a:t>
          </a:r>
        </a:p>
      </dgm:t>
    </dgm:pt>
    <dgm:pt modelId="{C6F43A0B-18F4-47C0-A8DF-15780FA9FB96}" type="parTrans" cxnId="{022CC4C6-9D4E-408C-A1A9-C428D6211B2B}">
      <dgm:prSet/>
      <dgm:spPr/>
      <dgm:t>
        <a:bodyPr/>
        <a:lstStyle/>
        <a:p>
          <a:endParaRPr lang="en-US"/>
        </a:p>
      </dgm:t>
    </dgm:pt>
    <dgm:pt modelId="{F1D49F80-5CCB-4AFA-AC65-4C9E7DB350D2}" type="sibTrans" cxnId="{022CC4C6-9D4E-408C-A1A9-C428D6211B2B}">
      <dgm:prSet/>
      <dgm:spPr/>
      <dgm:t>
        <a:bodyPr/>
        <a:lstStyle/>
        <a:p>
          <a:endParaRPr lang="en-US"/>
        </a:p>
      </dgm:t>
    </dgm:pt>
    <dgm:pt modelId="{E641BCE2-13D2-4AD8-96CC-6490359A4A89}">
      <dgm:prSet phldrT="[Text]"/>
      <dgm:spPr>
        <a:xfrm>
          <a:off x="3571170" y="90177"/>
          <a:ext cx="1564512" cy="468676"/>
        </a:xfrm>
        <a:gradFill rotWithShape="0">
          <a:gsLst>
            <a:gs pos="0">
              <a:srgbClr val="B15651">
                <a:hueOff val="10656727"/>
                <a:satOff val="16112"/>
                <a:lumOff val="-10097"/>
                <a:alphaOff val="0"/>
                <a:shade val="51000"/>
                <a:satMod val="130000"/>
              </a:srgbClr>
            </a:gs>
            <a:gs pos="80000">
              <a:srgbClr val="B15651">
                <a:hueOff val="10656727"/>
                <a:satOff val="16112"/>
                <a:lumOff val="-10097"/>
                <a:alphaOff val="0"/>
                <a:shade val="93000"/>
                <a:satMod val="130000"/>
              </a:srgbClr>
            </a:gs>
            <a:gs pos="100000">
              <a:srgbClr val="B15651">
                <a:hueOff val="10656727"/>
                <a:satOff val="16112"/>
                <a:lumOff val="-10097"/>
                <a:alphaOff val="0"/>
                <a:shade val="94000"/>
                <a:satMod val="135000"/>
              </a:srgbClr>
            </a:gs>
          </a:gsLst>
          <a:lin ang="16200000" scaled="0"/>
        </a:gradFill>
        <a:ln w="9525" cap="flat" cmpd="sng" algn="ctr">
          <a:solidFill>
            <a:srgbClr val="B15651">
              <a:hueOff val="10656727"/>
              <a:satOff val="16112"/>
              <a:lumOff val="-10097"/>
              <a:alphaOff val="0"/>
            </a:srgb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dirty="0">
              <a:solidFill>
                <a:sysClr val="window" lastClr="FFFFFF"/>
              </a:solidFill>
              <a:latin typeface="Calibri"/>
              <a:ea typeface="+mn-ea"/>
              <a:cs typeface="+mn-cs"/>
            </a:rPr>
            <a:t>Care Coordination</a:t>
          </a:r>
        </a:p>
      </dgm:t>
    </dgm:pt>
    <dgm:pt modelId="{B9C82090-538B-4F91-8803-69D8389C850E}" type="parTrans" cxnId="{42CC1049-682C-49E5-9F03-653E10FF4CAF}">
      <dgm:prSet/>
      <dgm:spPr/>
      <dgm:t>
        <a:bodyPr/>
        <a:lstStyle/>
        <a:p>
          <a:endParaRPr lang="en-US"/>
        </a:p>
      </dgm:t>
    </dgm:pt>
    <dgm:pt modelId="{8DD92B29-E5E7-4A6B-ACEA-CD24DE034DA2}" type="sibTrans" cxnId="{42CC1049-682C-49E5-9F03-653E10FF4CAF}">
      <dgm:prSet/>
      <dgm:spPr/>
      <dgm:t>
        <a:bodyPr/>
        <a:lstStyle/>
        <a:p>
          <a:endParaRPr lang="en-US"/>
        </a:p>
      </dgm:t>
    </dgm:pt>
    <dgm:pt modelId="{23FC9751-D584-4A57-BA6E-FCE282878892}">
      <dgm:prSet phldrT="[Text]"/>
      <dgm:spPr>
        <a:xfrm>
          <a:off x="3571170" y="558854"/>
          <a:ext cx="1564512" cy="2109875"/>
        </a:xfrm>
        <a:solidFill>
          <a:srgbClr val="B15651">
            <a:tint val="40000"/>
            <a:alpha val="90000"/>
            <a:hueOff val="10727676"/>
            <a:satOff val="-6170"/>
            <a:lumOff val="-1529"/>
            <a:alphaOff val="0"/>
          </a:srgbClr>
        </a:solidFill>
        <a:ln w="9525" cap="flat" cmpd="sng" algn="ctr">
          <a:solidFill>
            <a:srgbClr val="B15651">
              <a:tint val="40000"/>
              <a:alpha val="90000"/>
              <a:hueOff val="10727676"/>
              <a:satOff val="-6170"/>
              <a:lumOff val="-1529"/>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Caseload Mgmt. Dashboard</a:t>
          </a:r>
        </a:p>
      </dgm:t>
    </dgm:pt>
    <dgm:pt modelId="{216AC14F-AB37-4694-B146-E945BCE172B3}" type="parTrans" cxnId="{AFD17097-D5D6-4884-9BDF-3DF83843F4A0}">
      <dgm:prSet/>
      <dgm:spPr/>
      <dgm:t>
        <a:bodyPr/>
        <a:lstStyle/>
        <a:p>
          <a:endParaRPr lang="en-US"/>
        </a:p>
      </dgm:t>
    </dgm:pt>
    <dgm:pt modelId="{AA4F5B48-6E3D-4B6B-9266-64D799E96254}" type="sibTrans" cxnId="{AFD17097-D5D6-4884-9BDF-3DF83843F4A0}">
      <dgm:prSet/>
      <dgm:spPr/>
      <dgm:t>
        <a:bodyPr/>
        <a:lstStyle/>
        <a:p>
          <a:endParaRPr lang="en-US"/>
        </a:p>
      </dgm:t>
    </dgm:pt>
    <dgm:pt modelId="{218A2D78-A3B6-4A32-910F-A9DCE697E833}">
      <dgm:prSet phldrT="[Text]"/>
      <dgm:spPr>
        <a:xfrm>
          <a:off x="3571170" y="558854"/>
          <a:ext cx="1564512" cy="2109875"/>
        </a:xfrm>
        <a:solidFill>
          <a:srgbClr val="B15651">
            <a:tint val="40000"/>
            <a:alpha val="90000"/>
            <a:hueOff val="10727676"/>
            <a:satOff val="-6170"/>
            <a:lumOff val="-1529"/>
            <a:alphaOff val="0"/>
          </a:srgbClr>
        </a:solidFill>
        <a:ln w="9525" cap="flat" cmpd="sng" algn="ctr">
          <a:solidFill>
            <a:srgbClr val="B15651">
              <a:tint val="40000"/>
              <a:alpha val="90000"/>
              <a:hueOff val="10727676"/>
              <a:satOff val="-6170"/>
              <a:lumOff val="-1529"/>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Program Mgmt.</a:t>
          </a:r>
        </a:p>
      </dgm:t>
    </dgm:pt>
    <dgm:pt modelId="{D24DA0FF-C2B1-4DA7-905F-EE40D898B27D}" type="parTrans" cxnId="{047EA971-83C8-482E-AD3E-7C61981311F8}">
      <dgm:prSet/>
      <dgm:spPr/>
      <dgm:t>
        <a:bodyPr/>
        <a:lstStyle/>
        <a:p>
          <a:endParaRPr lang="en-US"/>
        </a:p>
      </dgm:t>
    </dgm:pt>
    <dgm:pt modelId="{F30B6213-6F76-4F40-878C-766F6AD32D0E}" type="sibTrans" cxnId="{047EA971-83C8-482E-AD3E-7C61981311F8}">
      <dgm:prSet/>
      <dgm:spPr/>
      <dgm:t>
        <a:bodyPr/>
        <a:lstStyle/>
        <a:p>
          <a:endParaRPr lang="en-US"/>
        </a:p>
      </dgm:t>
    </dgm:pt>
    <dgm:pt modelId="{594CC5AB-5563-4E50-9E1A-A8C56F88C09F}">
      <dgm:prSet phldrT="[Text]"/>
      <dgm:spPr>
        <a:xfrm>
          <a:off x="5354715" y="90177"/>
          <a:ext cx="1564512" cy="468676"/>
        </a:xfrm>
        <a:gradFill rotWithShape="0">
          <a:gsLst>
            <a:gs pos="0">
              <a:srgbClr val="B15651">
                <a:hueOff val="15985091"/>
                <a:satOff val="24167"/>
                <a:lumOff val="-15146"/>
                <a:alphaOff val="0"/>
                <a:shade val="51000"/>
                <a:satMod val="130000"/>
              </a:srgbClr>
            </a:gs>
            <a:gs pos="80000">
              <a:srgbClr val="B15651">
                <a:hueOff val="15985091"/>
                <a:satOff val="24167"/>
                <a:lumOff val="-15146"/>
                <a:alphaOff val="0"/>
                <a:shade val="93000"/>
                <a:satMod val="130000"/>
              </a:srgbClr>
            </a:gs>
            <a:gs pos="100000">
              <a:srgbClr val="B15651">
                <a:hueOff val="15985091"/>
                <a:satOff val="24167"/>
                <a:lumOff val="-15146"/>
                <a:alphaOff val="0"/>
                <a:shade val="94000"/>
                <a:satMod val="135000"/>
              </a:srgbClr>
            </a:gs>
          </a:gsLst>
          <a:lin ang="16200000" scaled="0"/>
        </a:gradFill>
        <a:ln w="9525" cap="flat" cmpd="sng" algn="ctr">
          <a:solidFill>
            <a:srgbClr val="B15651">
              <a:hueOff val="15985091"/>
              <a:satOff val="24167"/>
              <a:lumOff val="-15146"/>
              <a:alphaOff val="0"/>
            </a:srgb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dirty="0">
              <a:solidFill>
                <a:sysClr val="window" lastClr="FFFFFF"/>
              </a:solidFill>
              <a:latin typeface="Calibri"/>
              <a:ea typeface="+mn-ea"/>
              <a:cs typeface="+mn-cs"/>
            </a:rPr>
            <a:t>Screener/</a:t>
          </a:r>
          <a:br>
            <a:rPr lang="en-US" dirty="0">
              <a:solidFill>
                <a:sysClr val="window" lastClr="FFFFFF"/>
              </a:solidFill>
              <a:latin typeface="Calibri"/>
              <a:ea typeface="+mn-ea"/>
              <a:cs typeface="+mn-cs"/>
            </a:rPr>
          </a:br>
          <a:r>
            <a:rPr lang="en-US" dirty="0">
              <a:solidFill>
                <a:sysClr val="window" lastClr="FFFFFF"/>
              </a:solidFill>
              <a:latin typeface="Calibri"/>
              <a:ea typeface="+mn-ea"/>
              <a:cs typeface="+mn-cs"/>
            </a:rPr>
            <a:t>Assessment</a:t>
          </a:r>
        </a:p>
      </dgm:t>
    </dgm:pt>
    <dgm:pt modelId="{071002CB-20A0-48C6-A759-978E4CAA4E04}" type="parTrans" cxnId="{899B62ED-6AEB-48B5-B15A-359252ABA733}">
      <dgm:prSet/>
      <dgm:spPr/>
      <dgm:t>
        <a:bodyPr/>
        <a:lstStyle/>
        <a:p>
          <a:endParaRPr lang="en-US"/>
        </a:p>
      </dgm:t>
    </dgm:pt>
    <dgm:pt modelId="{C45953C1-ADB6-4238-A8A8-775FB657D0AF}" type="sibTrans" cxnId="{899B62ED-6AEB-48B5-B15A-359252ABA733}">
      <dgm:prSet/>
      <dgm:spPr/>
      <dgm:t>
        <a:bodyPr/>
        <a:lstStyle/>
        <a:p>
          <a:endParaRPr lang="en-US"/>
        </a:p>
      </dgm:t>
    </dgm:pt>
    <dgm:pt modelId="{7BA6C04E-9E11-4D37-896D-0821CE45050D}">
      <dgm:prSet phldrT="[Text]"/>
      <dgm:spPr>
        <a:xfrm>
          <a:off x="5354715" y="558854"/>
          <a:ext cx="1564512" cy="2109875"/>
        </a:xfrm>
        <a:solidFill>
          <a:srgbClr val="B15651">
            <a:tint val="40000"/>
            <a:alpha val="90000"/>
            <a:hueOff val="16091514"/>
            <a:satOff val="-9254"/>
            <a:lumOff val="-2294"/>
            <a:alphaOff val="0"/>
          </a:srgbClr>
        </a:solidFill>
        <a:ln w="9525" cap="flat" cmpd="sng" algn="ctr">
          <a:solidFill>
            <a:srgbClr val="B15651">
              <a:tint val="40000"/>
              <a:alpha val="90000"/>
              <a:hueOff val="16091514"/>
              <a:satOff val="-9254"/>
              <a:lumOff val="-2294"/>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Scored screening and assessments (MA Assessment, PHQ9, PHQ4, etc.)</a:t>
          </a:r>
        </a:p>
      </dgm:t>
    </dgm:pt>
    <dgm:pt modelId="{A6C661AB-BA70-4AC3-BA1D-ED60E993726D}" type="parTrans" cxnId="{B25C78ED-EEC6-4DB0-B85B-A00B672A9FB5}">
      <dgm:prSet/>
      <dgm:spPr/>
      <dgm:t>
        <a:bodyPr/>
        <a:lstStyle/>
        <a:p>
          <a:endParaRPr lang="en-US"/>
        </a:p>
      </dgm:t>
    </dgm:pt>
    <dgm:pt modelId="{8D1C4F03-E20C-4ABF-9F5C-727E261CBBD6}" type="sibTrans" cxnId="{B25C78ED-EEC6-4DB0-B85B-A00B672A9FB5}">
      <dgm:prSet/>
      <dgm:spPr/>
      <dgm:t>
        <a:bodyPr/>
        <a:lstStyle/>
        <a:p>
          <a:endParaRPr lang="en-US"/>
        </a:p>
      </dgm:t>
    </dgm:pt>
    <dgm:pt modelId="{5F25CB25-73A7-4F52-AD00-08552C1A4B0F}">
      <dgm:prSet phldrT="[Text]"/>
      <dgm:spPr>
        <a:xfrm>
          <a:off x="5354715" y="558854"/>
          <a:ext cx="1564512" cy="2109875"/>
        </a:xfrm>
        <a:solidFill>
          <a:srgbClr val="B15651">
            <a:tint val="40000"/>
            <a:alpha val="90000"/>
            <a:hueOff val="16091514"/>
            <a:satOff val="-9254"/>
            <a:lumOff val="-2294"/>
            <a:alphaOff val="0"/>
          </a:srgbClr>
        </a:solidFill>
        <a:ln w="9525" cap="flat" cmpd="sng" algn="ctr">
          <a:solidFill>
            <a:srgbClr val="B15651">
              <a:tint val="40000"/>
              <a:alpha val="90000"/>
              <a:hueOff val="16091514"/>
              <a:satOff val="-9254"/>
              <a:lumOff val="-2294"/>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BH-Works Comprehensive Assessment</a:t>
          </a:r>
        </a:p>
      </dgm:t>
    </dgm:pt>
    <dgm:pt modelId="{DC8164A2-5724-4AF3-9397-955B7F43222A}" type="parTrans" cxnId="{305D54A8-5C31-4A50-8F88-718439F1EE9F}">
      <dgm:prSet/>
      <dgm:spPr/>
      <dgm:t>
        <a:bodyPr/>
        <a:lstStyle/>
        <a:p>
          <a:endParaRPr lang="en-US"/>
        </a:p>
      </dgm:t>
    </dgm:pt>
    <dgm:pt modelId="{5FA58672-85EA-4EAD-A3FA-3B86439F2845}" type="sibTrans" cxnId="{305D54A8-5C31-4A50-8F88-718439F1EE9F}">
      <dgm:prSet/>
      <dgm:spPr/>
      <dgm:t>
        <a:bodyPr/>
        <a:lstStyle/>
        <a:p>
          <a:endParaRPr lang="en-US"/>
        </a:p>
      </dgm:t>
    </dgm:pt>
    <dgm:pt modelId="{83D3F3ED-A09C-4C29-BC2C-95843ED396C4}">
      <dgm:prSet phldrT="[Text]"/>
      <dgm:spPr>
        <a:xfrm>
          <a:off x="7138259" y="90177"/>
          <a:ext cx="1564512" cy="468676"/>
        </a:xfrm>
        <a:gradFill rotWithShape="0">
          <a:gsLst>
            <a:gs pos="0">
              <a:srgbClr val="B15651">
                <a:hueOff val="21313455"/>
                <a:satOff val="32223"/>
                <a:lumOff val="-20195"/>
                <a:alphaOff val="0"/>
                <a:shade val="51000"/>
                <a:satMod val="130000"/>
              </a:srgbClr>
            </a:gs>
            <a:gs pos="80000">
              <a:srgbClr val="B15651">
                <a:hueOff val="21313455"/>
                <a:satOff val="32223"/>
                <a:lumOff val="-20195"/>
                <a:alphaOff val="0"/>
                <a:shade val="93000"/>
                <a:satMod val="130000"/>
              </a:srgbClr>
            </a:gs>
            <a:gs pos="100000">
              <a:srgbClr val="B15651">
                <a:hueOff val="21313455"/>
                <a:satOff val="32223"/>
                <a:lumOff val="-20195"/>
                <a:alphaOff val="0"/>
                <a:shade val="94000"/>
                <a:satMod val="135000"/>
              </a:srgbClr>
            </a:gs>
          </a:gsLst>
          <a:lin ang="16200000" scaled="0"/>
        </a:gradFill>
        <a:ln w="9525" cap="flat" cmpd="sng" algn="ctr">
          <a:solidFill>
            <a:srgbClr val="B15651">
              <a:hueOff val="21313455"/>
              <a:satOff val="32223"/>
              <a:lumOff val="-20195"/>
              <a:alphaOff val="0"/>
            </a:srgb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dirty="0">
              <a:solidFill>
                <a:sysClr val="window" lastClr="FFFFFF"/>
              </a:solidFill>
              <a:latin typeface="Calibri"/>
              <a:ea typeface="+mn-ea"/>
              <a:cs typeface="+mn-cs"/>
            </a:rPr>
            <a:t>Care Planning </a:t>
          </a:r>
        </a:p>
      </dgm:t>
    </dgm:pt>
    <dgm:pt modelId="{67FAE04A-6B2F-4C76-B013-EE78CA8973D8}" type="parTrans" cxnId="{D7E2E414-8EC8-4864-8F7E-EA641EF5133E}">
      <dgm:prSet/>
      <dgm:spPr/>
      <dgm:t>
        <a:bodyPr/>
        <a:lstStyle/>
        <a:p>
          <a:endParaRPr lang="en-US"/>
        </a:p>
      </dgm:t>
    </dgm:pt>
    <dgm:pt modelId="{915F1975-7FF4-4ED2-B3B8-EE0CD31E6F12}" type="sibTrans" cxnId="{D7E2E414-8EC8-4864-8F7E-EA641EF5133E}">
      <dgm:prSet/>
      <dgm:spPr/>
      <dgm:t>
        <a:bodyPr/>
        <a:lstStyle/>
        <a:p>
          <a:endParaRPr lang="en-US"/>
        </a:p>
      </dgm:t>
    </dgm:pt>
    <dgm:pt modelId="{EC33E873-A77F-4D48-8F88-98A40ACA5BFB}">
      <dgm:prSet/>
      <dgm:spPr>
        <a:xfrm>
          <a:off x="7138259" y="558854"/>
          <a:ext cx="1564512" cy="2109875"/>
        </a:xfrm>
        <a:solidFill>
          <a:srgbClr val="B15651">
            <a:tint val="40000"/>
            <a:alpha val="90000"/>
            <a:hueOff val="21455352"/>
            <a:satOff val="-12339"/>
            <a:lumOff val="-3058"/>
            <a:alphaOff val="0"/>
          </a:srgbClr>
        </a:solidFill>
        <a:ln w="9525" cap="flat" cmpd="sng" algn="ctr">
          <a:solidFill>
            <a:srgbClr val="B15651">
              <a:tint val="40000"/>
              <a:alpha val="90000"/>
              <a:hueOff val="21455352"/>
              <a:satOff val="-12339"/>
              <a:lumOff val="-3058"/>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SOAP/Visit Notes</a:t>
          </a:r>
        </a:p>
      </dgm:t>
    </dgm:pt>
    <dgm:pt modelId="{AD625C0D-2528-447A-91A4-580CBE8C16E3}" type="parTrans" cxnId="{9630F5C1-738F-4302-AA70-0ED240D72AB9}">
      <dgm:prSet/>
      <dgm:spPr/>
      <dgm:t>
        <a:bodyPr/>
        <a:lstStyle/>
        <a:p>
          <a:endParaRPr lang="en-US"/>
        </a:p>
      </dgm:t>
    </dgm:pt>
    <dgm:pt modelId="{0C769231-7020-466A-8A6B-E0687B1958DC}" type="sibTrans" cxnId="{9630F5C1-738F-4302-AA70-0ED240D72AB9}">
      <dgm:prSet/>
      <dgm:spPr/>
      <dgm:t>
        <a:bodyPr/>
        <a:lstStyle/>
        <a:p>
          <a:endParaRPr lang="en-US"/>
        </a:p>
      </dgm:t>
    </dgm:pt>
    <dgm:pt modelId="{7EB1D31F-1116-4F2A-8ACB-C0867257B8D3}">
      <dgm:prSet phldrT="[Text]"/>
      <dgm:spPr>
        <a:xfrm>
          <a:off x="3571170" y="558854"/>
          <a:ext cx="1564512" cy="2109875"/>
        </a:xfrm>
        <a:solidFill>
          <a:srgbClr val="B15651">
            <a:tint val="40000"/>
            <a:alpha val="90000"/>
            <a:hueOff val="10727676"/>
            <a:satOff val="-6170"/>
            <a:lumOff val="-1529"/>
            <a:alphaOff val="0"/>
          </a:srgbClr>
        </a:solidFill>
        <a:ln w="9525" cap="flat" cmpd="sng" algn="ctr">
          <a:solidFill>
            <a:srgbClr val="B15651">
              <a:tint val="40000"/>
              <a:alpha val="90000"/>
              <a:hueOff val="10727676"/>
              <a:satOff val="-6170"/>
              <a:lumOff val="-1529"/>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Outreach/</a:t>
          </a:r>
          <a:br>
            <a:rPr lang="en-US" dirty="0">
              <a:solidFill>
                <a:sysClr val="windowText" lastClr="000000">
                  <a:hueOff val="0"/>
                  <a:satOff val="0"/>
                  <a:lumOff val="0"/>
                  <a:alphaOff val="0"/>
                </a:sysClr>
              </a:solidFill>
              <a:latin typeface="Calibri"/>
              <a:ea typeface="+mn-ea"/>
              <a:cs typeface="+mn-cs"/>
            </a:rPr>
          </a:br>
          <a:r>
            <a:rPr lang="en-US" dirty="0">
              <a:solidFill>
                <a:sysClr val="windowText" lastClr="000000">
                  <a:hueOff val="0"/>
                  <a:satOff val="0"/>
                  <a:lumOff val="0"/>
                  <a:alphaOff val="0"/>
                </a:sysClr>
              </a:solidFill>
              <a:latin typeface="Calibri"/>
              <a:ea typeface="+mn-ea"/>
              <a:cs typeface="+mn-cs"/>
            </a:rPr>
            <a:t>Activity Management</a:t>
          </a:r>
        </a:p>
      </dgm:t>
    </dgm:pt>
    <dgm:pt modelId="{15665D3C-8893-4824-94FA-388FBEB4C6C5}" type="parTrans" cxnId="{BDB6A731-2393-46BB-A54A-E8473B520F5E}">
      <dgm:prSet/>
      <dgm:spPr/>
      <dgm:t>
        <a:bodyPr/>
        <a:lstStyle/>
        <a:p>
          <a:endParaRPr lang="en-US"/>
        </a:p>
      </dgm:t>
    </dgm:pt>
    <dgm:pt modelId="{4A8656E8-C145-4654-B3AF-E088BCA9CC4E}" type="sibTrans" cxnId="{BDB6A731-2393-46BB-A54A-E8473B520F5E}">
      <dgm:prSet/>
      <dgm:spPr/>
      <dgm:t>
        <a:bodyPr/>
        <a:lstStyle/>
        <a:p>
          <a:endParaRPr lang="en-US"/>
        </a:p>
      </dgm:t>
    </dgm:pt>
    <dgm:pt modelId="{A18FC443-F486-49BF-864E-F3D53EF22A28}">
      <dgm:prSet phldrT="[Text]"/>
      <dgm:spPr>
        <a:xfrm>
          <a:off x="3571170" y="558854"/>
          <a:ext cx="1564512" cy="2109875"/>
        </a:xfrm>
        <a:solidFill>
          <a:srgbClr val="B15651">
            <a:tint val="40000"/>
            <a:alpha val="90000"/>
            <a:hueOff val="10727676"/>
            <a:satOff val="-6170"/>
            <a:lumOff val="-1529"/>
            <a:alphaOff val="0"/>
          </a:srgbClr>
        </a:solidFill>
        <a:ln w="9525" cap="flat" cmpd="sng" algn="ctr">
          <a:solidFill>
            <a:srgbClr val="B15651">
              <a:tint val="40000"/>
              <a:alpha val="90000"/>
              <a:hueOff val="10727676"/>
              <a:satOff val="-6170"/>
              <a:lumOff val="-1529"/>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Smart Notes</a:t>
          </a:r>
        </a:p>
      </dgm:t>
    </dgm:pt>
    <dgm:pt modelId="{71F710C8-A02B-4C74-A905-73A63EB94337}" type="parTrans" cxnId="{1D12A758-C059-4094-8E13-4B0B94843930}">
      <dgm:prSet/>
      <dgm:spPr/>
      <dgm:t>
        <a:bodyPr/>
        <a:lstStyle/>
        <a:p>
          <a:endParaRPr lang="en-US"/>
        </a:p>
      </dgm:t>
    </dgm:pt>
    <dgm:pt modelId="{53F5601F-EE9F-42C1-B339-4D37CC2E092E}" type="sibTrans" cxnId="{1D12A758-C059-4094-8E13-4B0B94843930}">
      <dgm:prSet/>
      <dgm:spPr/>
      <dgm:t>
        <a:bodyPr/>
        <a:lstStyle/>
        <a:p>
          <a:endParaRPr lang="en-US"/>
        </a:p>
      </dgm:t>
    </dgm:pt>
    <dgm:pt modelId="{16ED1704-F03A-4EB5-80D6-88A8EE902199}">
      <dgm:prSet/>
      <dgm:spPr>
        <a:xfrm>
          <a:off x="7138259" y="558854"/>
          <a:ext cx="1564512" cy="2109875"/>
        </a:xfrm>
        <a:solidFill>
          <a:srgbClr val="B15651">
            <a:tint val="40000"/>
            <a:alpha val="90000"/>
            <a:hueOff val="21455352"/>
            <a:satOff val="-12339"/>
            <a:lumOff val="-3058"/>
            <a:alphaOff val="0"/>
          </a:srgbClr>
        </a:solidFill>
        <a:ln w="9525" cap="flat" cmpd="sng" algn="ctr">
          <a:solidFill>
            <a:srgbClr val="B15651">
              <a:tint val="40000"/>
              <a:alpha val="90000"/>
              <a:hueOff val="21455352"/>
              <a:satOff val="-12339"/>
              <a:lumOff val="-3058"/>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Dynamic Care Plan Summary</a:t>
          </a:r>
        </a:p>
      </dgm:t>
    </dgm:pt>
    <dgm:pt modelId="{AEEEA703-2AAD-40D4-86D7-FAFB992C663B}" type="parTrans" cxnId="{F32C38F0-D22B-4966-9AF6-403BB6D8E09A}">
      <dgm:prSet/>
      <dgm:spPr/>
      <dgm:t>
        <a:bodyPr/>
        <a:lstStyle/>
        <a:p>
          <a:endParaRPr lang="en-US"/>
        </a:p>
      </dgm:t>
    </dgm:pt>
    <dgm:pt modelId="{82C22CA2-6836-4AB9-ABB0-07CAC205D7C0}" type="sibTrans" cxnId="{F32C38F0-D22B-4966-9AF6-403BB6D8E09A}">
      <dgm:prSet/>
      <dgm:spPr/>
      <dgm:t>
        <a:bodyPr/>
        <a:lstStyle/>
        <a:p>
          <a:endParaRPr lang="en-US"/>
        </a:p>
      </dgm:t>
    </dgm:pt>
    <dgm:pt modelId="{DF4A3C67-D011-44FD-9B81-1CE9A0D94B04}">
      <dgm:prSet phldrT="[Text]"/>
      <dgm:spPr>
        <a:xfrm>
          <a:off x="1787625" y="90177"/>
          <a:ext cx="1564512" cy="468676"/>
        </a:xfrm>
        <a:gradFill rotWithShape="0">
          <a:gsLst>
            <a:gs pos="0">
              <a:srgbClr val="B15651">
                <a:hueOff val="5328364"/>
                <a:satOff val="8056"/>
                <a:lumOff val="-5049"/>
                <a:alphaOff val="0"/>
                <a:shade val="51000"/>
                <a:satMod val="130000"/>
              </a:srgbClr>
            </a:gs>
            <a:gs pos="80000">
              <a:srgbClr val="B15651">
                <a:hueOff val="5328364"/>
                <a:satOff val="8056"/>
                <a:lumOff val="-5049"/>
                <a:alphaOff val="0"/>
                <a:shade val="93000"/>
                <a:satMod val="130000"/>
              </a:srgbClr>
            </a:gs>
            <a:gs pos="100000">
              <a:srgbClr val="B15651">
                <a:hueOff val="5328364"/>
                <a:satOff val="8056"/>
                <a:lumOff val="-5049"/>
                <a:alphaOff val="0"/>
                <a:shade val="94000"/>
                <a:satMod val="135000"/>
              </a:srgbClr>
            </a:gs>
          </a:gsLst>
          <a:lin ang="16200000" scaled="0"/>
        </a:gradFill>
        <a:ln w="9525" cap="flat" cmpd="sng" algn="ctr">
          <a:solidFill>
            <a:srgbClr val="B15651">
              <a:hueOff val="5328364"/>
              <a:satOff val="8056"/>
              <a:lumOff val="-5049"/>
              <a:alphaOff val="0"/>
            </a:srgb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dirty="0">
              <a:solidFill>
                <a:sysClr val="window" lastClr="FFFFFF"/>
              </a:solidFill>
              <a:latin typeface="Calibri"/>
              <a:ea typeface="+mn-ea"/>
              <a:cs typeface="+mn-cs"/>
            </a:rPr>
            <a:t>Scheduling/</a:t>
          </a:r>
          <a:br>
            <a:rPr lang="en-US" dirty="0">
              <a:solidFill>
                <a:sysClr val="window" lastClr="FFFFFF"/>
              </a:solidFill>
              <a:latin typeface="Calibri"/>
              <a:ea typeface="+mn-ea"/>
              <a:cs typeface="+mn-cs"/>
            </a:rPr>
          </a:br>
          <a:r>
            <a:rPr lang="en-US" dirty="0">
              <a:solidFill>
                <a:sysClr val="window" lastClr="FFFFFF"/>
              </a:solidFill>
              <a:latin typeface="Calibri"/>
              <a:ea typeface="+mn-ea"/>
              <a:cs typeface="+mn-cs"/>
            </a:rPr>
            <a:t>Appointment</a:t>
          </a:r>
        </a:p>
      </dgm:t>
    </dgm:pt>
    <dgm:pt modelId="{AA92A1CD-4BFF-4A39-A436-30029982B136}" type="parTrans" cxnId="{1BE91CD8-C7F0-47BB-AFDB-91FBFB8201E0}">
      <dgm:prSet/>
      <dgm:spPr/>
      <dgm:t>
        <a:bodyPr/>
        <a:lstStyle/>
        <a:p>
          <a:endParaRPr lang="en-US"/>
        </a:p>
      </dgm:t>
    </dgm:pt>
    <dgm:pt modelId="{F3F306B2-7AA6-488D-9E3E-21273B41475C}" type="sibTrans" cxnId="{1BE91CD8-C7F0-47BB-AFDB-91FBFB8201E0}">
      <dgm:prSet/>
      <dgm:spPr/>
      <dgm:t>
        <a:bodyPr/>
        <a:lstStyle/>
        <a:p>
          <a:endParaRPr lang="en-US"/>
        </a:p>
      </dgm:t>
    </dgm:pt>
    <dgm:pt modelId="{2956795F-B9A1-4069-9608-651426C6BADA}">
      <dgm:prSet phldrT="[Text]"/>
      <dgm:spPr>
        <a:xfrm>
          <a:off x="1787625" y="558854"/>
          <a:ext cx="1564512" cy="2109875"/>
        </a:xfrm>
        <a:solidFill>
          <a:srgbClr val="B15651">
            <a:tint val="40000"/>
            <a:alpha val="90000"/>
            <a:hueOff val="5363838"/>
            <a:satOff val="-3085"/>
            <a:lumOff val="-765"/>
            <a:alphaOff val="0"/>
          </a:srgbClr>
        </a:solidFill>
        <a:ln w="9525" cap="flat" cmpd="sng" algn="ctr">
          <a:solidFill>
            <a:srgbClr val="B15651">
              <a:tint val="40000"/>
              <a:alpha val="90000"/>
              <a:hueOff val="5363838"/>
              <a:satOff val="-3085"/>
              <a:lumOff val="-765"/>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New Appointments</a:t>
          </a:r>
        </a:p>
      </dgm:t>
    </dgm:pt>
    <dgm:pt modelId="{DDAA0343-1ED8-4195-A6C4-E4BF0125EC0E}" type="parTrans" cxnId="{D59EEF69-8429-4D62-987E-04E7B343F33C}">
      <dgm:prSet/>
      <dgm:spPr/>
      <dgm:t>
        <a:bodyPr/>
        <a:lstStyle/>
        <a:p>
          <a:endParaRPr lang="en-US"/>
        </a:p>
      </dgm:t>
    </dgm:pt>
    <dgm:pt modelId="{1B43D5A1-CB32-4467-9168-4DB774C6620A}" type="sibTrans" cxnId="{D59EEF69-8429-4D62-987E-04E7B343F33C}">
      <dgm:prSet/>
      <dgm:spPr/>
      <dgm:t>
        <a:bodyPr/>
        <a:lstStyle/>
        <a:p>
          <a:endParaRPr lang="en-US"/>
        </a:p>
      </dgm:t>
    </dgm:pt>
    <dgm:pt modelId="{50166225-FD49-4053-AA9C-D4A2A86E7248}">
      <dgm:prSet phldrT="[Text]"/>
      <dgm:spPr>
        <a:xfrm>
          <a:off x="1787625" y="558854"/>
          <a:ext cx="1564512" cy="2109875"/>
        </a:xfrm>
        <a:solidFill>
          <a:srgbClr val="B15651">
            <a:tint val="40000"/>
            <a:alpha val="90000"/>
            <a:hueOff val="5363838"/>
            <a:satOff val="-3085"/>
            <a:lumOff val="-765"/>
            <a:alphaOff val="0"/>
          </a:srgbClr>
        </a:solidFill>
        <a:ln w="9525" cap="flat" cmpd="sng" algn="ctr">
          <a:solidFill>
            <a:srgbClr val="B15651">
              <a:tint val="40000"/>
              <a:alpha val="90000"/>
              <a:hueOff val="5363838"/>
              <a:satOff val="-3085"/>
              <a:lumOff val="-765"/>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Encounter Management</a:t>
          </a:r>
        </a:p>
      </dgm:t>
    </dgm:pt>
    <dgm:pt modelId="{CBE6FAAB-60D1-4925-93BE-CE7DFA09AE69}" type="parTrans" cxnId="{99B952B5-ADBF-4CB6-BDB9-D1801B473B0F}">
      <dgm:prSet/>
      <dgm:spPr/>
      <dgm:t>
        <a:bodyPr/>
        <a:lstStyle/>
        <a:p>
          <a:endParaRPr lang="en-US"/>
        </a:p>
      </dgm:t>
    </dgm:pt>
    <dgm:pt modelId="{4AF71A41-BB25-45E6-9CAC-01D7588CC1D6}" type="sibTrans" cxnId="{99B952B5-ADBF-4CB6-BDB9-D1801B473B0F}">
      <dgm:prSet/>
      <dgm:spPr/>
      <dgm:t>
        <a:bodyPr/>
        <a:lstStyle/>
        <a:p>
          <a:endParaRPr lang="en-US"/>
        </a:p>
      </dgm:t>
    </dgm:pt>
    <dgm:pt modelId="{C318453B-10AB-45F0-8D7A-711D25668337}">
      <dgm:prSet phldrT="[Text]"/>
      <dgm:spPr>
        <a:xfrm>
          <a:off x="1787625" y="558854"/>
          <a:ext cx="1564512" cy="2109875"/>
        </a:xfrm>
        <a:solidFill>
          <a:srgbClr val="B15651">
            <a:tint val="40000"/>
            <a:alpha val="90000"/>
            <a:hueOff val="5363838"/>
            <a:satOff val="-3085"/>
            <a:lumOff val="-765"/>
            <a:alphaOff val="0"/>
          </a:srgbClr>
        </a:solidFill>
        <a:ln w="9525" cap="flat" cmpd="sng" algn="ctr">
          <a:solidFill>
            <a:srgbClr val="B15651">
              <a:tint val="40000"/>
              <a:alpha val="90000"/>
              <a:hueOff val="5363838"/>
              <a:satOff val="-3085"/>
              <a:lumOff val="-765"/>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endParaRPr lang="en-US" dirty="0">
            <a:solidFill>
              <a:sysClr val="windowText" lastClr="000000">
                <a:hueOff val="0"/>
                <a:satOff val="0"/>
                <a:lumOff val="0"/>
                <a:alphaOff val="0"/>
              </a:sysClr>
            </a:solidFill>
            <a:latin typeface="Calibri"/>
            <a:ea typeface="+mn-ea"/>
            <a:cs typeface="+mn-cs"/>
          </a:endParaRPr>
        </a:p>
      </dgm:t>
    </dgm:pt>
    <dgm:pt modelId="{30D9E70A-58F6-4A6A-A0F4-A529F28AE043}" type="parTrans" cxnId="{72018B53-B7E6-4D65-ADBC-140D9CCE4FC6}">
      <dgm:prSet/>
      <dgm:spPr/>
      <dgm:t>
        <a:bodyPr/>
        <a:lstStyle/>
        <a:p>
          <a:endParaRPr lang="en-US"/>
        </a:p>
      </dgm:t>
    </dgm:pt>
    <dgm:pt modelId="{AE53DDE4-D501-4F27-9042-18DF90F5325A}" type="sibTrans" cxnId="{72018B53-B7E6-4D65-ADBC-140D9CCE4FC6}">
      <dgm:prSet/>
      <dgm:spPr/>
      <dgm:t>
        <a:bodyPr/>
        <a:lstStyle/>
        <a:p>
          <a:endParaRPr lang="en-US"/>
        </a:p>
      </dgm:t>
    </dgm:pt>
    <dgm:pt modelId="{35840B5B-1A6E-4CDA-9B3A-4F9E02704714}">
      <dgm:prSet/>
      <dgm:spPr>
        <a:xfrm>
          <a:off x="7138259" y="558854"/>
          <a:ext cx="1564512" cy="2109875"/>
        </a:xfrm>
        <a:solidFill>
          <a:srgbClr val="B15651">
            <a:tint val="40000"/>
            <a:alpha val="90000"/>
            <a:hueOff val="21455352"/>
            <a:satOff val="-12339"/>
            <a:lumOff val="-3058"/>
            <a:alphaOff val="0"/>
          </a:srgbClr>
        </a:solidFill>
        <a:ln w="9525" cap="flat" cmpd="sng" algn="ctr">
          <a:solidFill>
            <a:srgbClr val="B15651">
              <a:tint val="40000"/>
              <a:alpha val="90000"/>
              <a:hueOff val="21455352"/>
              <a:satOff val="-12339"/>
              <a:lumOff val="-3058"/>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Goals and Interventions based on Outcomes/scores</a:t>
          </a:r>
        </a:p>
      </dgm:t>
    </dgm:pt>
    <dgm:pt modelId="{16563A4B-FD7E-4545-B988-D6494499A3C3}" type="parTrans" cxnId="{77DFD461-4401-4900-BB8D-C793B4EC0E3A}">
      <dgm:prSet/>
      <dgm:spPr/>
      <dgm:t>
        <a:bodyPr/>
        <a:lstStyle/>
        <a:p>
          <a:endParaRPr lang="en-US"/>
        </a:p>
      </dgm:t>
    </dgm:pt>
    <dgm:pt modelId="{639F7910-2404-4374-9540-EF0024034786}" type="sibTrans" cxnId="{77DFD461-4401-4900-BB8D-C793B4EC0E3A}">
      <dgm:prSet/>
      <dgm:spPr/>
      <dgm:t>
        <a:bodyPr/>
        <a:lstStyle/>
        <a:p>
          <a:endParaRPr lang="en-US"/>
        </a:p>
      </dgm:t>
    </dgm:pt>
    <dgm:pt modelId="{11D01E29-2C22-4C3A-9141-9ABE4BC6DC21}">
      <dgm:prSet phldrT="[Text]"/>
      <dgm:spPr>
        <a:xfrm>
          <a:off x="4081" y="558854"/>
          <a:ext cx="1564512" cy="2109875"/>
        </a:xfrm>
        <a:solidFill>
          <a:srgbClr val="B15651">
            <a:tint val="40000"/>
            <a:alpha val="90000"/>
            <a:hueOff val="0"/>
            <a:satOff val="0"/>
            <a:lumOff val="0"/>
            <a:alphaOff val="0"/>
          </a:srgbClr>
        </a:solidFill>
        <a:ln w="9525" cap="flat" cmpd="sng" algn="ctr">
          <a:solidFill>
            <a:srgbClr val="B15651">
              <a:tint val="40000"/>
              <a:alpha val="90000"/>
              <a:hueOff val="0"/>
              <a:satOff val="0"/>
              <a:lumOff val="0"/>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Patient Consent</a:t>
          </a:r>
        </a:p>
      </dgm:t>
    </dgm:pt>
    <dgm:pt modelId="{D24FFE3A-1B41-4375-AF79-18496BA40C8C}" type="parTrans" cxnId="{C4667CBB-5B5F-4B15-B4A0-77DB02D4D681}">
      <dgm:prSet/>
      <dgm:spPr/>
      <dgm:t>
        <a:bodyPr/>
        <a:lstStyle/>
        <a:p>
          <a:endParaRPr lang="en-US"/>
        </a:p>
      </dgm:t>
    </dgm:pt>
    <dgm:pt modelId="{23626559-1204-47F2-A8F3-DD16D3146C32}" type="sibTrans" cxnId="{C4667CBB-5B5F-4B15-B4A0-77DB02D4D681}">
      <dgm:prSet/>
      <dgm:spPr/>
      <dgm:t>
        <a:bodyPr/>
        <a:lstStyle/>
        <a:p>
          <a:endParaRPr lang="en-US"/>
        </a:p>
      </dgm:t>
    </dgm:pt>
    <dgm:pt modelId="{97837806-C8CA-4DA2-AB1E-BAAD2AB9BCF9}">
      <dgm:prSet phldrT="[Text]"/>
      <dgm:spPr>
        <a:xfrm>
          <a:off x="5354715" y="558854"/>
          <a:ext cx="1564512" cy="2109875"/>
        </a:xfrm>
        <a:solidFill>
          <a:srgbClr val="B15651">
            <a:tint val="40000"/>
            <a:alpha val="90000"/>
            <a:hueOff val="16091514"/>
            <a:satOff val="-9254"/>
            <a:lumOff val="-2294"/>
            <a:alphaOff val="0"/>
          </a:srgbClr>
        </a:solidFill>
        <a:ln w="9525" cap="flat" cmpd="sng" algn="ctr">
          <a:solidFill>
            <a:srgbClr val="B15651">
              <a:tint val="40000"/>
              <a:alpha val="90000"/>
              <a:hueOff val="16091514"/>
              <a:satOff val="-9254"/>
              <a:lumOff val="-2294"/>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Computable Scores/sub-scores (LOINC)</a:t>
          </a:r>
        </a:p>
      </dgm:t>
    </dgm:pt>
    <dgm:pt modelId="{EA939B7B-28F0-4C82-9FC8-EA46F0315932}" type="parTrans" cxnId="{C3C5D33D-0E83-4ED6-8FDA-D93CC3CE9C3B}">
      <dgm:prSet/>
      <dgm:spPr/>
      <dgm:t>
        <a:bodyPr/>
        <a:lstStyle/>
        <a:p>
          <a:endParaRPr lang="en-US"/>
        </a:p>
      </dgm:t>
    </dgm:pt>
    <dgm:pt modelId="{C6BE6BAB-BDCC-44B4-875A-444977EAEBC4}" type="sibTrans" cxnId="{C3C5D33D-0E83-4ED6-8FDA-D93CC3CE9C3B}">
      <dgm:prSet/>
      <dgm:spPr/>
      <dgm:t>
        <a:bodyPr/>
        <a:lstStyle/>
        <a:p>
          <a:endParaRPr lang="en-US"/>
        </a:p>
      </dgm:t>
    </dgm:pt>
    <dgm:pt modelId="{5D49F550-6BE7-44D9-A8EA-1CE2242B60F7}">
      <dgm:prSet phldrT="[Text]"/>
      <dgm:spPr>
        <a:xfrm>
          <a:off x="3571170" y="558854"/>
          <a:ext cx="1564512" cy="2109875"/>
        </a:xfrm>
        <a:solidFill>
          <a:srgbClr val="B15651">
            <a:tint val="40000"/>
            <a:alpha val="90000"/>
            <a:hueOff val="10727676"/>
            <a:satOff val="-6170"/>
            <a:lumOff val="-1529"/>
            <a:alphaOff val="0"/>
          </a:srgbClr>
        </a:solidFill>
        <a:ln w="9525" cap="flat" cmpd="sng" algn="ctr">
          <a:solidFill>
            <a:srgbClr val="B15651">
              <a:tint val="40000"/>
              <a:alpha val="90000"/>
              <a:hueOff val="10727676"/>
              <a:satOff val="-6170"/>
              <a:lumOff val="-1529"/>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Enrollee/</a:t>
          </a:r>
          <a:br>
            <a:rPr lang="en-US" dirty="0">
              <a:solidFill>
                <a:sysClr val="windowText" lastClr="000000">
                  <a:hueOff val="0"/>
                  <a:satOff val="0"/>
                  <a:lumOff val="0"/>
                  <a:alphaOff val="0"/>
                </a:sysClr>
              </a:solidFill>
              <a:latin typeface="Calibri"/>
              <a:ea typeface="+mn-ea"/>
              <a:cs typeface="+mn-cs"/>
            </a:rPr>
          </a:br>
          <a:r>
            <a:rPr lang="en-US" dirty="0">
              <a:solidFill>
                <a:sysClr val="windowText" lastClr="000000">
                  <a:hueOff val="0"/>
                  <a:satOff val="0"/>
                  <a:lumOff val="0"/>
                  <a:alphaOff val="0"/>
                </a:sysClr>
              </a:solidFill>
              <a:latin typeface="Calibri"/>
              <a:ea typeface="+mn-ea"/>
              <a:cs typeface="+mn-cs"/>
            </a:rPr>
            <a:t>Consumer Dashboard</a:t>
          </a:r>
        </a:p>
      </dgm:t>
    </dgm:pt>
    <dgm:pt modelId="{CD9F8E85-4202-4F0F-897B-CC806C5CFE51}" type="parTrans" cxnId="{E8D671CF-D331-45A3-953E-D1A160332BD1}">
      <dgm:prSet/>
      <dgm:spPr/>
      <dgm:t>
        <a:bodyPr/>
        <a:lstStyle/>
        <a:p>
          <a:endParaRPr lang="en-US"/>
        </a:p>
      </dgm:t>
    </dgm:pt>
    <dgm:pt modelId="{4DB4F2E3-0FCA-4BF5-9B65-7DE2ED400D79}" type="sibTrans" cxnId="{E8D671CF-D331-45A3-953E-D1A160332BD1}">
      <dgm:prSet/>
      <dgm:spPr/>
      <dgm:t>
        <a:bodyPr/>
        <a:lstStyle/>
        <a:p>
          <a:endParaRPr lang="en-US"/>
        </a:p>
      </dgm:t>
    </dgm:pt>
    <dgm:pt modelId="{2AA2F8C2-FF3B-4B89-9EC1-CBBB97C28EFF}" type="pres">
      <dgm:prSet presAssocID="{9047D83E-AF38-4947-8421-65D9CC8BFD90}" presName="Name0" presStyleCnt="0">
        <dgm:presLayoutVars>
          <dgm:dir/>
          <dgm:animLvl val="lvl"/>
          <dgm:resizeHandles val="exact"/>
        </dgm:presLayoutVars>
      </dgm:prSet>
      <dgm:spPr/>
      <dgm:t>
        <a:bodyPr/>
        <a:lstStyle/>
        <a:p>
          <a:endParaRPr lang="en-US"/>
        </a:p>
      </dgm:t>
    </dgm:pt>
    <dgm:pt modelId="{F4B7AA09-D401-436D-BAF4-B3804D6102B8}" type="pres">
      <dgm:prSet presAssocID="{F3F41D0D-EC81-40B0-B079-47684E56EA2D}" presName="composite" presStyleCnt="0"/>
      <dgm:spPr/>
    </dgm:pt>
    <dgm:pt modelId="{7041FB73-C754-43EF-9E80-21528BE5C031}" type="pres">
      <dgm:prSet presAssocID="{F3F41D0D-EC81-40B0-B079-47684E56EA2D}" presName="parTx" presStyleLbl="alignNode1" presStyleIdx="0" presStyleCnt="5">
        <dgm:presLayoutVars>
          <dgm:chMax val="0"/>
          <dgm:chPref val="0"/>
          <dgm:bulletEnabled val="1"/>
        </dgm:presLayoutVars>
      </dgm:prSet>
      <dgm:spPr>
        <a:prstGeom prst="rect">
          <a:avLst/>
        </a:prstGeom>
      </dgm:spPr>
      <dgm:t>
        <a:bodyPr/>
        <a:lstStyle/>
        <a:p>
          <a:endParaRPr lang="en-US"/>
        </a:p>
      </dgm:t>
    </dgm:pt>
    <dgm:pt modelId="{663C88CE-4308-44A3-9BC7-0E105AC0818A}" type="pres">
      <dgm:prSet presAssocID="{F3F41D0D-EC81-40B0-B079-47684E56EA2D}" presName="desTx" presStyleLbl="alignAccFollowNode1" presStyleIdx="0" presStyleCnt="5">
        <dgm:presLayoutVars>
          <dgm:bulletEnabled val="1"/>
        </dgm:presLayoutVars>
      </dgm:prSet>
      <dgm:spPr>
        <a:prstGeom prst="rect">
          <a:avLst/>
        </a:prstGeom>
      </dgm:spPr>
      <dgm:t>
        <a:bodyPr/>
        <a:lstStyle/>
        <a:p>
          <a:endParaRPr lang="en-US"/>
        </a:p>
      </dgm:t>
    </dgm:pt>
    <dgm:pt modelId="{BBB70F63-D358-490D-A87D-316EA931B26B}" type="pres">
      <dgm:prSet presAssocID="{59A5A11D-A8B0-458A-A2C3-C99D42E20A6A}" presName="space" presStyleCnt="0"/>
      <dgm:spPr/>
    </dgm:pt>
    <dgm:pt modelId="{213BAEDC-E82A-4DC6-98E1-C8E068804423}" type="pres">
      <dgm:prSet presAssocID="{DF4A3C67-D011-44FD-9B81-1CE9A0D94B04}" presName="composite" presStyleCnt="0"/>
      <dgm:spPr/>
    </dgm:pt>
    <dgm:pt modelId="{66E459CC-B2FF-4A4C-96F8-EEBEAFDF384A}" type="pres">
      <dgm:prSet presAssocID="{DF4A3C67-D011-44FD-9B81-1CE9A0D94B04}" presName="parTx" presStyleLbl="alignNode1" presStyleIdx="1" presStyleCnt="5">
        <dgm:presLayoutVars>
          <dgm:chMax val="0"/>
          <dgm:chPref val="0"/>
          <dgm:bulletEnabled val="1"/>
        </dgm:presLayoutVars>
      </dgm:prSet>
      <dgm:spPr>
        <a:prstGeom prst="rect">
          <a:avLst/>
        </a:prstGeom>
      </dgm:spPr>
      <dgm:t>
        <a:bodyPr/>
        <a:lstStyle/>
        <a:p>
          <a:endParaRPr lang="en-US"/>
        </a:p>
      </dgm:t>
    </dgm:pt>
    <dgm:pt modelId="{F04DA9C2-6249-47FC-84CD-9B6BDD83C3F8}" type="pres">
      <dgm:prSet presAssocID="{DF4A3C67-D011-44FD-9B81-1CE9A0D94B04}" presName="desTx" presStyleLbl="alignAccFollowNode1" presStyleIdx="1" presStyleCnt="5">
        <dgm:presLayoutVars>
          <dgm:bulletEnabled val="1"/>
        </dgm:presLayoutVars>
      </dgm:prSet>
      <dgm:spPr>
        <a:prstGeom prst="rect">
          <a:avLst/>
        </a:prstGeom>
      </dgm:spPr>
      <dgm:t>
        <a:bodyPr/>
        <a:lstStyle/>
        <a:p>
          <a:endParaRPr lang="en-US"/>
        </a:p>
      </dgm:t>
    </dgm:pt>
    <dgm:pt modelId="{221CFE91-C297-4E97-8380-D94D9723B03A}" type="pres">
      <dgm:prSet presAssocID="{F3F306B2-7AA6-488D-9E3E-21273B41475C}" presName="space" presStyleCnt="0"/>
      <dgm:spPr/>
    </dgm:pt>
    <dgm:pt modelId="{247847C6-83EA-4141-B966-707815E43422}" type="pres">
      <dgm:prSet presAssocID="{E641BCE2-13D2-4AD8-96CC-6490359A4A89}" presName="composite" presStyleCnt="0"/>
      <dgm:spPr/>
    </dgm:pt>
    <dgm:pt modelId="{4D9993A3-E59E-4E8B-9252-CA9987828673}" type="pres">
      <dgm:prSet presAssocID="{E641BCE2-13D2-4AD8-96CC-6490359A4A89}" presName="parTx" presStyleLbl="alignNode1" presStyleIdx="2" presStyleCnt="5">
        <dgm:presLayoutVars>
          <dgm:chMax val="0"/>
          <dgm:chPref val="0"/>
          <dgm:bulletEnabled val="1"/>
        </dgm:presLayoutVars>
      </dgm:prSet>
      <dgm:spPr>
        <a:prstGeom prst="rect">
          <a:avLst/>
        </a:prstGeom>
      </dgm:spPr>
      <dgm:t>
        <a:bodyPr/>
        <a:lstStyle/>
        <a:p>
          <a:endParaRPr lang="en-US"/>
        </a:p>
      </dgm:t>
    </dgm:pt>
    <dgm:pt modelId="{64D01380-CB30-42FA-906D-F41356B1CC99}" type="pres">
      <dgm:prSet presAssocID="{E641BCE2-13D2-4AD8-96CC-6490359A4A89}" presName="desTx" presStyleLbl="alignAccFollowNode1" presStyleIdx="2" presStyleCnt="5">
        <dgm:presLayoutVars>
          <dgm:bulletEnabled val="1"/>
        </dgm:presLayoutVars>
      </dgm:prSet>
      <dgm:spPr>
        <a:prstGeom prst="rect">
          <a:avLst/>
        </a:prstGeom>
      </dgm:spPr>
      <dgm:t>
        <a:bodyPr/>
        <a:lstStyle/>
        <a:p>
          <a:endParaRPr lang="en-US"/>
        </a:p>
      </dgm:t>
    </dgm:pt>
    <dgm:pt modelId="{3064672F-9D15-4877-BB30-41CB80241BF4}" type="pres">
      <dgm:prSet presAssocID="{8DD92B29-E5E7-4A6B-ACEA-CD24DE034DA2}" presName="space" presStyleCnt="0"/>
      <dgm:spPr/>
    </dgm:pt>
    <dgm:pt modelId="{82FF1E99-C146-4070-8D6F-4D1452D03362}" type="pres">
      <dgm:prSet presAssocID="{594CC5AB-5563-4E50-9E1A-A8C56F88C09F}" presName="composite" presStyleCnt="0"/>
      <dgm:spPr/>
    </dgm:pt>
    <dgm:pt modelId="{C5B902E8-E684-46D5-98CA-F80B3FE8D469}" type="pres">
      <dgm:prSet presAssocID="{594CC5AB-5563-4E50-9E1A-A8C56F88C09F}" presName="parTx" presStyleLbl="alignNode1" presStyleIdx="3" presStyleCnt="5">
        <dgm:presLayoutVars>
          <dgm:chMax val="0"/>
          <dgm:chPref val="0"/>
          <dgm:bulletEnabled val="1"/>
        </dgm:presLayoutVars>
      </dgm:prSet>
      <dgm:spPr>
        <a:prstGeom prst="rect">
          <a:avLst/>
        </a:prstGeom>
      </dgm:spPr>
      <dgm:t>
        <a:bodyPr/>
        <a:lstStyle/>
        <a:p>
          <a:endParaRPr lang="en-US"/>
        </a:p>
      </dgm:t>
    </dgm:pt>
    <dgm:pt modelId="{D9513851-18A9-48B7-8FBD-76E987ADC0A3}" type="pres">
      <dgm:prSet presAssocID="{594CC5AB-5563-4E50-9E1A-A8C56F88C09F}" presName="desTx" presStyleLbl="alignAccFollowNode1" presStyleIdx="3" presStyleCnt="5">
        <dgm:presLayoutVars>
          <dgm:bulletEnabled val="1"/>
        </dgm:presLayoutVars>
      </dgm:prSet>
      <dgm:spPr>
        <a:prstGeom prst="rect">
          <a:avLst/>
        </a:prstGeom>
      </dgm:spPr>
      <dgm:t>
        <a:bodyPr/>
        <a:lstStyle/>
        <a:p>
          <a:endParaRPr lang="en-US"/>
        </a:p>
      </dgm:t>
    </dgm:pt>
    <dgm:pt modelId="{7E5FC4C4-A2BA-4B2A-9438-D346C75F0C3E}" type="pres">
      <dgm:prSet presAssocID="{C45953C1-ADB6-4238-A8A8-775FB657D0AF}" presName="space" presStyleCnt="0"/>
      <dgm:spPr/>
    </dgm:pt>
    <dgm:pt modelId="{DCF5ADAC-F3F3-47A3-BB20-1764A4F3429B}" type="pres">
      <dgm:prSet presAssocID="{83D3F3ED-A09C-4C29-BC2C-95843ED396C4}" presName="composite" presStyleCnt="0"/>
      <dgm:spPr/>
    </dgm:pt>
    <dgm:pt modelId="{03F91E51-1DB3-412D-B02E-8954F9769132}" type="pres">
      <dgm:prSet presAssocID="{83D3F3ED-A09C-4C29-BC2C-95843ED396C4}" presName="parTx" presStyleLbl="alignNode1" presStyleIdx="4" presStyleCnt="5">
        <dgm:presLayoutVars>
          <dgm:chMax val="0"/>
          <dgm:chPref val="0"/>
          <dgm:bulletEnabled val="1"/>
        </dgm:presLayoutVars>
      </dgm:prSet>
      <dgm:spPr>
        <a:prstGeom prst="rect">
          <a:avLst/>
        </a:prstGeom>
      </dgm:spPr>
      <dgm:t>
        <a:bodyPr/>
        <a:lstStyle/>
        <a:p>
          <a:endParaRPr lang="en-US"/>
        </a:p>
      </dgm:t>
    </dgm:pt>
    <dgm:pt modelId="{6929B021-ABF8-4B25-84EF-A5C7DD597208}" type="pres">
      <dgm:prSet presAssocID="{83D3F3ED-A09C-4C29-BC2C-95843ED396C4}" presName="desTx" presStyleLbl="alignAccFollowNode1" presStyleIdx="4" presStyleCnt="5">
        <dgm:presLayoutVars>
          <dgm:bulletEnabled val="1"/>
        </dgm:presLayoutVars>
      </dgm:prSet>
      <dgm:spPr>
        <a:prstGeom prst="rect">
          <a:avLst/>
        </a:prstGeom>
      </dgm:spPr>
      <dgm:t>
        <a:bodyPr/>
        <a:lstStyle/>
        <a:p>
          <a:endParaRPr lang="en-US"/>
        </a:p>
      </dgm:t>
    </dgm:pt>
  </dgm:ptLst>
  <dgm:cxnLst>
    <dgm:cxn modelId="{1D12A758-C059-4094-8E13-4B0B94843930}" srcId="{E641BCE2-13D2-4AD8-96CC-6490359A4A89}" destId="{A18FC443-F486-49BF-864E-F3D53EF22A28}" srcOrd="3" destOrd="0" parTransId="{71F710C8-A02B-4C74-A905-73A63EB94337}" sibTransId="{53F5601F-EE9F-42C1-B339-4D37CC2E092E}"/>
    <dgm:cxn modelId="{74EFBD6E-6E3F-4A9F-B430-2D05E1F67350}" type="presOf" srcId="{E641BCE2-13D2-4AD8-96CC-6490359A4A89}" destId="{4D9993A3-E59E-4E8B-9252-CA9987828673}" srcOrd="0" destOrd="0" presId="urn:microsoft.com/office/officeart/2005/8/layout/hList1"/>
    <dgm:cxn modelId="{9AD6600E-3BA7-48DE-87F1-E76C5D6A4532}" type="presOf" srcId="{F2872637-4E2F-4920-A1B8-EEA27653311A}" destId="{663C88CE-4308-44A3-9BC7-0E105AC0818A}" srcOrd="0" destOrd="0" presId="urn:microsoft.com/office/officeart/2005/8/layout/hList1"/>
    <dgm:cxn modelId="{A0BD6206-6BA7-4DC0-91AF-AB5775D31709}" srcId="{9047D83E-AF38-4947-8421-65D9CC8BFD90}" destId="{F3F41D0D-EC81-40B0-B079-47684E56EA2D}" srcOrd="0" destOrd="0" parTransId="{0F620726-5BB5-4DE8-9CD0-EB36C26EAD66}" sibTransId="{59A5A11D-A8B0-458A-A2C3-C99D42E20A6A}"/>
    <dgm:cxn modelId="{D59EEF69-8429-4D62-987E-04E7B343F33C}" srcId="{DF4A3C67-D011-44FD-9B81-1CE9A0D94B04}" destId="{2956795F-B9A1-4069-9608-651426C6BADA}" srcOrd="0" destOrd="0" parTransId="{DDAA0343-1ED8-4195-A6C4-E4BF0125EC0E}" sibTransId="{1B43D5A1-CB32-4467-9168-4DB774C6620A}"/>
    <dgm:cxn modelId="{0713D606-E799-4CFE-8F8E-25E746732A75}" type="presOf" srcId="{35840B5B-1A6E-4CDA-9B3A-4F9E02704714}" destId="{6929B021-ABF8-4B25-84EF-A5C7DD597208}" srcOrd="0" destOrd="2" presId="urn:microsoft.com/office/officeart/2005/8/layout/hList1"/>
    <dgm:cxn modelId="{BDB6A731-2393-46BB-A54A-E8473B520F5E}" srcId="{E641BCE2-13D2-4AD8-96CC-6490359A4A89}" destId="{7EB1D31F-1116-4F2A-8ACB-C0867257B8D3}" srcOrd="2" destOrd="0" parTransId="{15665D3C-8893-4824-94FA-388FBEB4C6C5}" sibTransId="{4A8656E8-C145-4654-B3AF-E088BCA9CC4E}"/>
    <dgm:cxn modelId="{75CD1804-FEE5-4BBF-A67C-70E3C9ED1DA3}" type="presOf" srcId="{F3F41D0D-EC81-40B0-B079-47684E56EA2D}" destId="{7041FB73-C754-43EF-9E80-21528BE5C031}" srcOrd="0" destOrd="0" presId="urn:microsoft.com/office/officeart/2005/8/layout/hList1"/>
    <dgm:cxn modelId="{BF243527-2BEE-4832-973C-58E84506E342}" type="presOf" srcId="{DF4A3C67-D011-44FD-9B81-1CE9A0D94B04}" destId="{66E459CC-B2FF-4A4C-96F8-EEBEAFDF384A}" srcOrd="0" destOrd="0" presId="urn:microsoft.com/office/officeart/2005/8/layout/hList1"/>
    <dgm:cxn modelId="{F2DF821F-17DA-4FC3-A1AD-2297E839985F}" type="presOf" srcId="{3F77D168-2D39-4B8D-80D9-8503BEF60540}" destId="{663C88CE-4308-44A3-9BC7-0E105AC0818A}" srcOrd="0" destOrd="2" presId="urn:microsoft.com/office/officeart/2005/8/layout/hList1"/>
    <dgm:cxn modelId="{FEAD9440-2A0A-4C48-893B-ACFFB25F96C3}" type="presOf" srcId="{2956795F-B9A1-4069-9608-651426C6BADA}" destId="{F04DA9C2-6249-47FC-84CD-9B6BDD83C3F8}" srcOrd="0" destOrd="0" presId="urn:microsoft.com/office/officeart/2005/8/layout/hList1"/>
    <dgm:cxn modelId="{B25C78ED-EEC6-4DB0-B85B-A00B672A9FB5}" srcId="{594CC5AB-5563-4E50-9E1A-A8C56F88C09F}" destId="{7BA6C04E-9E11-4D37-896D-0821CE45050D}" srcOrd="0" destOrd="0" parTransId="{A6C661AB-BA70-4AC3-BA1D-ED60E993726D}" sibTransId="{8D1C4F03-E20C-4ABF-9F5C-727E261CBBD6}"/>
    <dgm:cxn modelId="{24138E30-B16E-40CB-941C-1E6358C532BA}" type="presOf" srcId="{23FC9751-D584-4A57-BA6E-FCE282878892}" destId="{64D01380-CB30-42FA-906D-F41356B1CC99}" srcOrd="0" destOrd="0" presId="urn:microsoft.com/office/officeart/2005/8/layout/hList1"/>
    <dgm:cxn modelId="{957894A5-A0F4-481C-BA75-85385C63A8C9}" type="presOf" srcId="{218A2D78-A3B6-4A32-910F-A9DCE697E833}" destId="{64D01380-CB30-42FA-906D-F41356B1CC99}" srcOrd="0" destOrd="4" presId="urn:microsoft.com/office/officeart/2005/8/layout/hList1"/>
    <dgm:cxn modelId="{42CC1049-682C-49E5-9F03-653E10FF4CAF}" srcId="{9047D83E-AF38-4947-8421-65D9CC8BFD90}" destId="{E641BCE2-13D2-4AD8-96CC-6490359A4A89}" srcOrd="2" destOrd="0" parTransId="{B9C82090-538B-4F91-8803-69D8389C850E}" sibTransId="{8DD92B29-E5E7-4A6B-ACEA-CD24DE034DA2}"/>
    <dgm:cxn modelId="{7CD479BC-3685-4C65-9D76-729EBB608DCD}" type="presOf" srcId="{11D01E29-2C22-4C3A-9141-9ABE4BC6DC21}" destId="{663C88CE-4308-44A3-9BC7-0E105AC0818A}" srcOrd="0" destOrd="3" presId="urn:microsoft.com/office/officeart/2005/8/layout/hList1"/>
    <dgm:cxn modelId="{4DA2952A-D4B5-45F0-8A8C-F6D2288BDA7B}" type="presOf" srcId="{5D49F550-6BE7-44D9-A8EA-1CE2242B60F7}" destId="{64D01380-CB30-42FA-906D-F41356B1CC99}" srcOrd="0" destOrd="1" presId="urn:microsoft.com/office/officeart/2005/8/layout/hList1"/>
    <dgm:cxn modelId="{047EA971-83C8-482E-AD3E-7C61981311F8}" srcId="{E641BCE2-13D2-4AD8-96CC-6490359A4A89}" destId="{218A2D78-A3B6-4A32-910F-A9DCE697E833}" srcOrd="4" destOrd="0" parTransId="{D24DA0FF-C2B1-4DA7-905F-EE40D898B27D}" sibTransId="{F30B6213-6F76-4F40-878C-766F6AD32D0E}"/>
    <dgm:cxn modelId="{EF5C91FD-7E9F-4AFB-9BDA-E8FD540D8C65}" type="presOf" srcId="{7BA6C04E-9E11-4D37-896D-0821CE45050D}" destId="{D9513851-18A9-48B7-8FBD-76E987ADC0A3}" srcOrd="0" destOrd="0" presId="urn:microsoft.com/office/officeart/2005/8/layout/hList1"/>
    <dgm:cxn modelId="{C3C5D33D-0E83-4ED6-8FDA-D93CC3CE9C3B}" srcId="{594CC5AB-5563-4E50-9E1A-A8C56F88C09F}" destId="{97837806-C8CA-4DA2-AB1E-BAAD2AB9BCF9}" srcOrd="2" destOrd="0" parTransId="{EA939B7B-28F0-4C82-9FC8-EA46F0315932}" sibTransId="{C6BE6BAB-BDCC-44B4-875A-444977EAEBC4}"/>
    <dgm:cxn modelId="{899B62ED-6AEB-48B5-B15A-359252ABA733}" srcId="{9047D83E-AF38-4947-8421-65D9CC8BFD90}" destId="{594CC5AB-5563-4E50-9E1A-A8C56F88C09F}" srcOrd="3" destOrd="0" parTransId="{071002CB-20A0-48C6-A759-978E4CAA4E04}" sibTransId="{C45953C1-ADB6-4238-A8A8-775FB657D0AF}"/>
    <dgm:cxn modelId="{1BE91CD8-C7F0-47BB-AFDB-91FBFB8201E0}" srcId="{9047D83E-AF38-4947-8421-65D9CC8BFD90}" destId="{DF4A3C67-D011-44FD-9B81-1CE9A0D94B04}" srcOrd="1" destOrd="0" parTransId="{AA92A1CD-4BFF-4A39-A436-30029982B136}" sibTransId="{F3F306B2-7AA6-488D-9E3E-21273B41475C}"/>
    <dgm:cxn modelId="{9F9FADC0-B4AC-400C-9A29-473624344953}" type="presOf" srcId="{83D3F3ED-A09C-4C29-BC2C-95843ED396C4}" destId="{03F91E51-1DB3-412D-B02E-8954F9769132}" srcOrd="0" destOrd="0" presId="urn:microsoft.com/office/officeart/2005/8/layout/hList1"/>
    <dgm:cxn modelId="{B7203E1B-A01C-4BA3-BDD3-6960025F40ED}" srcId="{F3F41D0D-EC81-40B0-B079-47684E56EA2D}" destId="{F2872637-4E2F-4920-A1B8-EEA27653311A}" srcOrd="0" destOrd="0" parTransId="{1A5B0426-0316-4542-84DC-C6EAED087EEB}" sibTransId="{9CEAC213-5554-48DF-8576-4D97B50C6ADD}"/>
    <dgm:cxn modelId="{4B3C4DEB-DA64-459D-AFB7-95B0FC9B9652}" type="presOf" srcId="{C0DE6D3F-D2BE-4B32-9A23-7683A43B7FB8}" destId="{663C88CE-4308-44A3-9BC7-0E105AC0818A}" srcOrd="0" destOrd="1" presId="urn:microsoft.com/office/officeart/2005/8/layout/hList1"/>
    <dgm:cxn modelId="{77DFD461-4401-4900-BB8D-C793B4EC0E3A}" srcId="{83D3F3ED-A09C-4C29-BC2C-95843ED396C4}" destId="{35840B5B-1A6E-4CDA-9B3A-4F9E02704714}" srcOrd="2" destOrd="0" parTransId="{16563A4B-FD7E-4545-B988-D6494499A3C3}" sibTransId="{639F7910-2404-4374-9540-EF0024034786}"/>
    <dgm:cxn modelId="{52F20DD8-139A-43C1-AB2C-9249B98FB2D7}" type="presOf" srcId="{50166225-FD49-4053-AA9C-D4A2A86E7248}" destId="{F04DA9C2-6249-47FC-84CD-9B6BDD83C3F8}" srcOrd="0" destOrd="1" presId="urn:microsoft.com/office/officeart/2005/8/layout/hList1"/>
    <dgm:cxn modelId="{305D54A8-5C31-4A50-8F88-718439F1EE9F}" srcId="{594CC5AB-5563-4E50-9E1A-A8C56F88C09F}" destId="{5F25CB25-73A7-4F52-AD00-08552C1A4B0F}" srcOrd="1" destOrd="0" parTransId="{DC8164A2-5724-4AF3-9397-955B7F43222A}" sibTransId="{5FA58672-85EA-4EAD-A3FA-3B86439F2845}"/>
    <dgm:cxn modelId="{9FA38977-F196-4E5C-85E8-8565A05C23CC}" type="presOf" srcId="{5F25CB25-73A7-4F52-AD00-08552C1A4B0F}" destId="{D9513851-18A9-48B7-8FBD-76E987ADC0A3}" srcOrd="0" destOrd="1" presId="urn:microsoft.com/office/officeart/2005/8/layout/hList1"/>
    <dgm:cxn modelId="{F32C38F0-D22B-4966-9AF6-403BB6D8E09A}" srcId="{83D3F3ED-A09C-4C29-BC2C-95843ED396C4}" destId="{16ED1704-F03A-4EB5-80D6-88A8EE902199}" srcOrd="1" destOrd="0" parTransId="{AEEEA703-2AAD-40D4-86D7-FAFB992C663B}" sibTransId="{82C22CA2-6836-4AB9-ABB0-07CAC205D7C0}"/>
    <dgm:cxn modelId="{99B6C344-71B1-4843-88F6-3456A616D797}" srcId="{F3F41D0D-EC81-40B0-B079-47684E56EA2D}" destId="{C0DE6D3F-D2BE-4B32-9A23-7683A43B7FB8}" srcOrd="1" destOrd="0" parTransId="{BD2FF47C-445A-4846-8BE5-E6B75EE85651}" sibTransId="{53B17929-B753-40BE-81D7-F04EE801C26D}"/>
    <dgm:cxn modelId="{18549E5D-47AE-47A5-A30D-07FF5D1ED3E9}" type="presOf" srcId="{9047D83E-AF38-4947-8421-65D9CC8BFD90}" destId="{2AA2F8C2-FF3B-4B89-9EC1-CBBB97C28EFF}" srcOrd="0" destOrd="0" presId="urn:microsoft.com/office/officeart/2005/8/layout/hList1"/>
    <dgm:cxn modelId="{F0342CFB-721B-4B3E-87A7-78E41D8EACA0}" type="presOf" srcId="{4CA08185-8800-4198-B6AA-3C224F1C74FC}" destId="{663C88CE-4308-44A3-9BC7-0E105AC0818A}" srcOrd="0" destOrd="4" presId="urn:microsoft.com/office/officeart/2005/8/layout/hList1"/>
    <dgm:cxn modelId="{C4667CBB-5B5F-4B15-B4A0-77DB02D4D681}" srcId="{F3F41D0D-EC81-40B0-B079-47684E56EA2D}" destId="{11D01E29-2C22-4C3A-9141-9ABE4BC6DC21}" srcOrd="3" destOrd="0" parTransId="{D24FFE3A-1B41-4375-AF79-18496BA40C8C}" sibTransId="{23626559-1204-47F2-A8F3-DD16D3146C32}"/>
    <dgm:cxn modelId="{C10B9BDB-CA28-4F07-9B3B-BDDE764A80F8}" type="presOf" srcId="{A18FC443-F486-49BF-864E-F3D53EF22A28}" destId="{64D01380-CB30-42FA-906D-F41356B1CC99}" srcOrd="0" destOrd="3" presId="urn:microsoft.com/office/officeart/2005/8/layout/hList1"/>
    <dgm:cxn modelId="{9BFA40F1-8660-49B3-861F-20159F90199B}" type="presOf" srcId="{7EB1D31F-1116-4F2A-8ACB-C0867257B8D3}" destId="{64D01380-CB30-42FA-906D-F41356B1CC99}" srcOrd="0" destOrd="2" presId="urn:microsoft.com/office/officeart/2005/8/layout/hList1"/>
    <dgm:cxn modelId="{E8D671CF-D331-45A3-953E-D1A160332BD1}" srcId="{E641BCE2-13D2-4AD8-96CC-6490359A4A89}" destId="{5D49F550-6BE7-44D9-A8EA-1CE2242B60F7}" srcOrd="1" destOrd="0" parTransId="{CD9F8E85-4202-4F0F-897B-CC806C5CFE51}" sibTransId="{4DB4F2E3-0FCA-4BF5-9B65-7DE2ED400D79}"/>
    <dgm:cxn modelId="{99B952B5-ADBF-4CB6-BDB9-D1801B473B0F}" srcId="{DF4A3C67-D011-44FD-9B81-1CE9A0D94B04}" destId="{50166225-FD49-4053-AA9C-D4A2A86E7248}" srcOrd="1" destOrd="0" parTransId="{CBE6FAAB-60D1-4925-93BE-CE7DFA09AE69}" sibTransId="{4AF71A41-BB25-45E6-9CAC-01D7588CC1D6}"/>
    <dgm:cxn modelId="{72018B53-B7E6-4D65-ADBC-140D9CCE4FC6}" srcId="{DF4A3C67-D011-44FD-9B81-1CE9A0D94B04}" destId="{C318453B-10AB-45F0-8D7A-711D25668337}" srcOrd="2" destOrd="0" parTransId="{30D9E70A-58F6-4A6A-A0F4-A529F28AE043}" sibTransId="{AE53DDE4-D501-4F27-9042-18DF90F5325A}"/>
    <dgm:cxn modelId="{5C045113-8726-4DD2-8218-2E0D403B4ABE}" type="presOf" srcId="{594CC5AB-5563-4E50-9E1A-A8C56F88C09F}" destId="{C5B902E8-E684-46D5-98CA-F80B3FE8D469}" srcOrd="0" destOrd="0" presId="urn:microsoft.com/office/officeart/2005/8/layout/hList1"/>
    <dgm:cxn modelId="{EFBD2BBA-6E00-49D9-BFB8-DD5E3E2F7704}" type="presOf" srcId="{16ED1704-F03A-4EB5-80D6-88A8EE902199}" destId="{6929B021-ABF8-4B25-84EF-A5C7DD597208}" srcOrd="0" destOrd="1" presId="urn:microsoft.com/office/officeart/2005/8/layout/hList1"/>
    <dgm:cxn modelId="{36197B79-F284-4A62-B3C1-0C7E9562035E}" type="presOf" srcId="{C318453B-10AB-45F0-8D7A-711D25668337}" destId="{F04DA9C2-6249-47FC-84CD-9B6BDD83C3F8}" srcOrd="0" destOrd="2" presId="urn:microsoft.com/office/officeart/2005/8/layout/hList1"/>
    <dgm:cxn modelId="{7ADC1B76-5C94-4F62-B536-22784765F405}" type="presOf" srcId="{EC33E873-A77F-4D48-8F88-98A40ACA5BFB}" destId="{6929B021-ABF8-4B25-84EF-A5C7DD597208}" srcOrd="0" destOrd="0" presId="urn:microsoft.com/office/officeart/2005/8/layout/hList1"/>
    <dgm:cxn modelId="{119CCEEB-462F-4C2B-BD3A-659EE1CA9130}" srcId="{F3F41D0D-EC81-40B0-B079-47684E56EA2D}" destId="{3F77D168-2D39-4B8D-80D9-8503BEF60540}" srcOrd="2" destOrd="0" parTransId="{8F3AF3F5-132B-4106-BCFF-D0C07AEF5E80}" sibTransId="{5C84DE72-4FB2-4B9B-B815-D127250FCB40}"/>
    <dgm:cxn modelId="{AFD17097-D5D6-4884-9BDF-3DF83843F4A0}" srcId="{E641BCE2-13D2-4AD8-96CC-6490359A4A89}" destId="{23FC9751-D584-4A57-BA6E-FCE282878892}" srcOrd="0" destOrd="0" parTransId="{216AC14F-AB37-4694-B146-E945BCE172B3}" sibTransId="{AA4F5B48-6E3D-4B6B-9266-64D799E96254}"/>
    <dgm:cxn modelId="{D7E2E414-8EC8-4864-8F7E-EA641EF5133E}" srcId="{9047D83E-AF38-4947-8421-65D9CC8BFD90}" destId="{83D3F3ED-A09C-4C29-BC2C-95843ED396C4}" srcOrd="4" destOrd="0" parTransId="{67FAE04A-6B2F-4C76-B013-EE78CA8973D8}" sibTransId="{915F1975-7FF4-4ED2-B3B8-EE0CD31E6F12}"/>
    <dgm:cxn modelId="{9630F5C1-738F-4302-AA70-0ED240D72AB9}" srcId="{83D3F3ED-A09C-4C29-BC2C-95843ED396C4}" destId="{EC33E873-A77F-4D48-8F88-98A40ACA5BFB}" srcOrd="0" destOrd="0" parTransId="{AD625C0D-2528-447A-91A4-580CBE8C16E3}" sibTransId="{0C769231-7020-466A-8A6B-E0687B1958DC}"/>
    <dgm:cxn modelId="{43461C2E-9FC7-47E3-AD36-787845090CB7}" type="presOf" srcId="{97837806-C8CA-4DA2-AB1E-BAAD2AB9BCF9}" destId="{D9513851-18A9-48B7-8FBD-76E987ADC0A3}" srcOrd="0" destOrd="2" presId="urn:microsoft.com/office/officeart/2005/8/layout/hList1"/>
    <dgm:cxn modelId="{022CC4C6-9D4E-408C-A1A9-C428D6211B2B}" srcId="{F3F41D0D-EC81-40B0-B079-47684E56EA2D}" destId="{4CA08185-8800-4198-B6AA-3C224F1C74FC}" srcOrd="4" destOrd="0" parTransId="{C6F43A0B-18F4-47C0-A8DF-15780FA9FB96}" sibTransId="{F1D49F80-5CCB-4AFA-AC65-4C9E7DB350D2}"/>
    <dgm:cxn modelId="{F5F65A73-7CA2-4C64-ACB3-C40BBE1BE592}" type="presParOf" srcId="{2AA2F8C2-FF3B-4B89-9EC1-CBBB97C28EFF}" destId="{F4B7AA09-D401-436D-BAF4-B3804D6102B8}" srcOrd="0" destOrd="0" presId="urn:microsoft.com/office/officeart/2005/8/layout/hList1"/>
    <dgm:cxn modelId="{92B246BA-10FE-4FCA-B2C8-A671D3395E81}" type="presParOf" srcId="{F4B7AA09-D401-436D-BAF4-B3804D6102B8}" destId="{7041FB73-C754-43EF-9E80-21528BE5C031}" srcOrd="0" destOrd="0" presId="urn:microsoft.com/office/officeart/2005/8/layout/hList1"/>
    <dgm:cxn modelId="{1ACCF8E0-FD28-48B4-B0D9-5FDE398B8949}" type="presParOf" srcId="{F4B7AA09-D401-436D-BAF4-B3804D6102B8}" destId="{663C88CE-4308-44A3-9BC7-0E105AC0818A}" srcOrd="1" destOrd="0" presId="urn:microsoft.com/office/officeart/2005/8/layout/hList1"/>
    <dgm:cxn modelId="{A93B4D22-DF82-47E7-B7E2-18E05838644F}" type="presParOf" srcId="{2AA2F8C2-FF3B-4B89-9EC1-CBBB97C28EFF}" destId="{BBB70F63-D358-490D-A87D-316EA931B26B}" srcOrd="1" destOrd="0" presId="urn:microsoft.com/office/officeart/2005/8/layout/hList1"/>
    <dgm:cxn modelId="{7DA53F67-2CDB-407B-9325-907338C86AFC}" type="presParOf" srcId="{2AA2F8C2-FF3B-4B89-9EC1-CBBB97C28EFF}" destId="{213BAEDC-E82A-4DC6-98E1-C8E068804423}" srcOrd="2" destOrd="0" presId="urn:microsoft.com/office/officeart/2005/8/layout/hList1"/>
    <dgm:cxn modelId="{DEB99B14-8171-4A49-A81C-73A8E66D1023}" type="presParOf" srcId="{213BAEDC-E82A-4DC6-98E1-C8E068804423}" destId="{66E459CC-B2FF-4A4C-96F8-EEBEAFDF384A}" srcOrd="0" destOrd="0" presId="urn:microsoft.com/office/officeart/2005/8/layout/hList1"/>
    <dgm:cxn modelId="{EC30C87B-4DB0-48D1-A40D-DB1B8EEEB3F9}" type="presParOf" srcId="{213BAEDC-E82A-4DC6-98E1-C8E068804423}" destId="{F04DA9C2-6249-47FC-84CD-9B6BDD83C3F8}" srcOrd="1" destOrd="0" presId="urn:microsoft.com/office/officeart/2005/8/layout/hList1"/>
    <dgm:cxn modelId="{D3D326D5-5D18-4EB5-AAD1-3FE07AC0AB93}" type="presParOf" srcId="{2AA2F8C2-FF3B-4B89-9EC1-CBBB97C28EFF}" destId="{221CFE91-C297-4E97-8380-D94D9723B03A}" srcOrd="3" destOrd="0" presId="urn:microsoft.com/office/officeart/2005/8/layout/hList1"/>
    <dgm:cxn modelId="{8C079CAB-BF08-4FF5-82A8-ED53F2987AC2}" type="presParOf" srcId="{2AA2F8C2-FF3B-4B89-9EC1-CBBB97C28EFF}" destId="{247847C6-83EA-4141-B966-707815E43422}" srcOrd="4" destOrd="0" presId="urn:microsoft.com/office/officeart/2005/8/layout/hList1"/>
    <dgm:cxn modelId="{84099E06-6060-441E-87B6-49B290E74B50}" type="presParOf" srcId="{247847C6-83EA-4141-B966-707815E43422}" destId="{4D9993A3-E59E-4E8B-9252-CA9987828673}" srcOrd="0" destOrd="0" presId="urn:microsoft.com/office/officeart/2005/8/layout/hList1"/>
    <dgm:cxn modelId="{CC3F8EC6-1B17-4714-BD5C-4771324BB989}" type="presParOf" srcId="{247847C6-83EA-4141-B966-707815E43422}" destId="{64D01380-CB30-42FA-906D-F41356B1CC99}" srcOrd="1" destOrd="0" presId="urn:microsoft.com/office/officeart/2005/8/layout/hList1"/>
    <dgm:cxn modelId="{90D1BD37-0663-45A6-B68C-4FB44AC57F55}" type="presParOf" srcId="{2AA2F8C2-FF3B-4B89-9EC1-CBBB97C28EFF}" destId="{3064672F-9D15-4877-BB30-41CB80241BF4}" srcOrd="5" destOrd="0" presId="urn:microsoft.com/office/officeart/2005/8/layout/hList1"/>
    <dgm:cxn modelId="{0B8B595B-C616-4DF1-9E0F-9D5F82BC3B1C}" type="presParOf" srcId="{2AA2F8C2-FF3B-4B89-9EC1-CBBB97C28EFF}" destId="{82FF1E99-C146-4070-8D6F-4D1452D03362}" srcOrd="6" destOrd="0" presId="urn:microsoft.com/office/officeart/2005/8/layout/hList1"/>
    <dgm:cxn modelId="{F4A093B4-1304-447F-BC5B-0354B6A857BE}" type="presParOf" srcId="{82FF1E99-C146-4070-8D6F-4D1452D03362}" destId="{C5B902E8-E684-46D5-98CA-F80B3FE8D469}" srcOrd="0" destOrd="0" presId="urn:microsoft.com/office/officeart/2005/8/layout/hList1"/>
    <dgm:cxn modelId="{76C45C3E-4092-4A5D-9DCD-EE57C1CC37BE}" type="presParOf" srcId="{82FF1E99-C146-4070-8D6F-4D1452D03362}" destId="{D9513851-18A9-48B7-8FBD-76E987ADC0A3}" srcOrd="1" destOrd="0" presId="urn:microsoft.com/office/officeart/2005/8/layout/hList1"/>
    <dgm:cxn modelId="{9CC84567-F926-4947-B592-8B58728B06F4}" type="presParOf" srcId="{2AA2F8C2-FF3B-4B89-9EC1-CBBB97C28EFF}" destId="{7E5FC4C4-A2BA-4B2A-9438-D346C75F0C3E}" srcOrd="7" destOrd="0" presId="urn:microsoft.com/office/officeart/2005/8/layout/hList1"/>
    <dgm:cxn modelId="{5D6C4CD1-A574-4411-BE3A-F99A473F2833}" type="presParOf" srcId="{2AA2F8C2-FF3B-4B89-9EC1-CBBB97C28EFF}" destId="{DCF5ADAC-F3F3-47A3-BB20-1764A4F3429B}" srcOrd="8" destOrd="0" presId="urn:microsoft.com/office/officeart/2005/8/layout/hList1"/>
    <dgm:cxn modelId="{AE87C7D8-A0AF-4F89-85CE-A118A82EB475}" type="presParOf" srcId="{DCF5ADAC-F3F3-47A3-BB20-1764A4F3429B}" destId="{03F91E51-1DB3-412D-B02E-8954F9769132}" srcOrd="0" destOrd="0" presId="urn:microsoft.com/office/officeart/2005/8/layout/hList1"/>
    <dgm:cxn modelId="{512B6631-B5CA-458E-A072-AAF70ACB255B}" type="presParOf" srcId="{DCF5ADAC-F3F3-47A3-BB20-1764A4F3429B}" destId="{6929B021-ABF8-4B25-84EF-A5C7DD597208}" srcOrd="1" destOrd="0" presId="urn:microsoft.com/office/officeart/2005/8/layout/h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CEE076-796E-46EE-B6FA-F77975C6824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CFD0BEF-D6CB-4C47-ADCF-01333E2F8F10}">
      <dgm:prSet phldrT="[Text]"/>
      <dgm:spPr>
        <a:xfrm>
          <a:off x="0" y="693537"/>
          <a:ext cx="1560195" cy="692945"/>
        </a:xfrm>
        <a:noFill/>
        <a:ln>
          <a:noFill/>
        </a:ln>
        <a:effectLst/>
      </dgm:spPr>
      <dgm:t>
        <a:bodyPr/>
        <a:lstStyle/>
        <a:p>
          <a:r>
            <a:rPr lang="en-US" dirty="0" smtClean="0">
              <a:solidFill>
                <a:sysClr val="windowText" lastClr="000000">
                  <a:hueOff val="0"/>
                  <a:satOff val="0"/>
                  <a:lumOff val="0"/>
                  <a:alphaOff val="0"/>
                </a:sysClr>
              </a:solidFill>
              <a:latin typeface="Calibri"/>
              <a:ea typeface="+mn-ea"/>
              <a:cs typeface="+mn-cs"/>
            </a:rPr>
            <a:t>OCP Admin</a:t>
          </a:r>
          <a:endParaRPr lang="en-US" dirty="0">
            <a:solidFill>
              <a:sysClr val="windowText" lastClr="000000">
                <a:hueOff val="0"/>
                <a:satOff val="0"/>
                <a:lumOff val="0"/>
                <a:alphaOff val="0"/>
              </a:sysClr>
            </a:solidFill>
            <a:latin typeface="Calibri"/>
            <a:ea typeface="+mn-ea"/>
            <a:cs typeface="+mn-cs"/>
          </a:endParaRPr>
        </a:p>
      </dgm:t>
    </dgm:pt>
    <dgm:pt modelId="{CE3FC39E-4B79-490C-B9AF-2006FDD0D90C}" type="parTrans" cxnId="{D74BE749-DE92-485E-9E3A-1625BEFEFE8D}">
      <dgm:prSet/>
      <dgm:spPr/>
      <dgm:t>
        <a:bodyPr/>
        <a:lstStyle/>
        <a:p>
          <a:endParaRPr lang="en-US"/>
        </a:p>
      </dgm:t>
    </dgm:pt>
    <dgm:pt modelId="{252DEECD-F2FB-4CF7-9573-5EDD1189484A}" type="sibTrans" cxnId="{D74BE749-DE92-485E-9E3A-1625BEFEFE8D}">
      <dgm:prSet/>
      <dgm:spPr/>
      <dgm:t>
        <a:bodyPr/>
        <a:lstStyle/>
        <a:p>
          <a:endParaRPr lang="en-US"/>
        </a:p>
      </dgm:t>
    </dgm:pt>
    <dgm:pt modelId="{6D4888C2-557E-4B48-8B97-B1B423536E43}">
      <dgm:prSet/>
      <dgm:spPr>
        <a:xfrm>
          <a:off x="1677209" y="709642"/>
          <a:ext cx="6123766" cy="322111"/>
        </a:xfrm>
        <a:noFill/>
        <a:ln>
          <a:noFill/>
        </a:ln>
        <a:effectLst/>
      </dgm:spPr>
      <dgm:t>
        <a:bodyPr/>
        <a:lstStyle/>
        <a:p>
          <a:r>
            <a:rPr lang="en-US" dirty="0" smtClean="0">
              <a:solidFill>
                <a:sysClr val="windowText" lastClr="000000">
                  <a:hueOff val="0"/>
                  <a:satOff val="0"/>
                  <a:lumOff val="0"/>
                  <a:alphaOff val="0"/>
                </a:sysClr>
              </a:solidFill>
              <a:latin typeface="Calibri"/>
              <a:ea typeface="+mn-ea"/>
              <a:cs typeface="+mn-cs"/>
            </a:rPr>
            <a:t>Onboarding of organizations to OCP and adding practitioners to OCP</a:t>
          </a:r>
        </a:p>
      </dgm:t>
    </dgm:pt>
    <dgm:pt modelId="{A303A4DC-52BB-4AF1-8E10-72DFAA76265F}" type="parTrans" cxnId="{03103BDB-2B82-4748-BE95-38AE6F0C2B65}">
      <dgm:prSet/>
      <dgm:spPr/>
      <dgm:t>
        <a:bodyPr/>
        <a:lstStyle/>
        <a:p>
          <a:endParaRPr lang="en-US"/>
        </a:p>
      </dgm:t>
    </dgm:pt>
    <dgm:pt modelId="{06A28284-6395-4622-A4AA-5494494ABB2E}" type="sibTrans" cxnId="{03103BDB-2B82-4748-BE95-38AE6F0C2B65}">
      <dgm:prSet/>
      <dgm:spPr/>
      <dgm:t>
        <a:bodyPr/>
        <a:lstStyle/>
        <a:p>
          <a:endParaRPr lang="en-US"/>
        </a:p>
      </dgm:t>
    </dgm:pt>
    <dgm:pt modelId="{93FD870F-873A-4CA6-A347-76A848B657A7}">
      <dgm:prSet/>
      <dgm:spPr>
        <a:xfrm>
          <a:off x="1677209" y="1047859"/>
          <a:ext cx="6123766" cy="322111"/>
        </a:xfrm>
        <a:noFill/>
        <a:ln>
          <a:noFill/>
        </a:ln>
        <a:effectLst/>
      </dgm:spPr>
      <dgm:t>
        <a:bodyPr/>
        <a:lstStyle/>
        <a:p>
          <a:r>
            <a:rPr lang="en-US" dirty="0" smtClean="0">
              <a:solidFill>
                <a:sysClr val="windowText" lastClr="000000">
                  <a:hueOff val="0"/>
                  <a:satOff val="0"/>
                  <a:lumOff val="0"/>
                  <a:alphaOff val="0"/>
                </a:sysClr>
              </a:solidFill>
              <a:latin typeface="Calibri"/>
              <a:ea typeface="+mn-ea"/>
              <a:cs typeface="+mn-cs"/>
            </a:rPr>
            <a:t>Managing roles/users in </a:t>
          </a:r>
          <a:r>
            <a:rPr lang="en-US" dirty="0" err="1" smtClean="0">
              <a:solidFill>
                <a:sysClr val="windowText" lastClr="000000">
                  <a:hueOff val="0"/>
                  <a:satOff val="0"/>
                  <a:lumOff val="0"/>
                  <a:alphaOff val="0"/>
                </a:sysClr>
              </a:solidFill>
              <a:latin typeface="Calibri"/>
              <a:ea typeface="+mn-ea"/>
              <a:cs typeface="+mn-cs"/>
            </a:rPr>
            <a:t>UAA</a:t>
          </a:r>
          <a:r>
            <a:rPr lang="en-US" dirty="0" smtClean="0">
              <a:solidFill>
                <a:sysClr val="windowText" lastClr="000000">
                  <a:hueOff val="0"/>
                  <a:satOff val="0"/>
                  <a:lumOff val="0"/>
                  <a:alphaOff val="0"/>
                </a:sysClr>
              </a:solidFill>
              <a:latin typeface="Calibri"/>
              <a:ea typeface="+mn-ea"/>
              <a:cs typeface="+mn-cs"/>
            </a:rPr>
            <a:t> and Helpdesk/Troubleshooting </a:t>
          </a:r>
        </a:p>
      </dgm:t>
    </dgm:pt>
    <dgm:pt modelId="{65580BED-5B15-4F1B-AC25-CEC86BFE45A4}" type="parTrans" cxnId="{0A75D8CD-4070-41AF-902E-154A682C5CAD}">
      <dgm:prSet/>
      <dgm:spPr/>
      <dgm:t>
        <a:bodyPr/>
        <a:lstStyle/>
        <a:p>
          <a:endParaRPr lang="en-US"/>
        </a:p>
      </dgm:t>
    </dgm:pt>
    <dgm:pt modelId="{4F51A300-35AA-4CD2-842D-19177A6C4AEC}" type="sibTrans" cxnId="{0A75D8CD-4070-41AF-902E-154A682C5CAD}">
      <dgm:prSet/>
      <dgm:spPr/>
      <dgm:t>
        <a:bodyPr/>
        <a:lstStyle/>
        <a:p>
          <a:endParaRPr lang="en-US"/>
        </a:p>
      </dgm:t>
    </dgm:pt>
    <dgm:pt modelId="{04182C11-E158-430F-9A6D-3599DAF0911E}">
      <dgm:prSet/>
      <dgm:spPr>
        <a:xfrm>
          <a:off x="0" y="1386482"/>
          <a:ext cx="1560195" cy="692945"/>
        </a:xfrm>
        <a:noFill/>
        <a:ln>
          <a:noFill/>
        </a:ln>
        <a:effectLst/>
      </dgm:spPr>
      <dgm:t>
        <a:bodyPr/>
        <a:lstStyle/>
        <a:p>
          <a:r>
            <a:rPr lang="en-US" smtClean="0">
              <a:solidFill>
                <a:sysClr val="windowText" lastClr="000000">
                  <a:hueOff val="0"/>
                  <a:satOff val="0"/>
                  <a:lumOff val="0"/>
                  <a:alphaOff val="0"/>
                </a:sysClr>
              </a:solidFill>
              <a:latin typeface="Calibri"/>
              <a:ea typeface="+mn-ea"/>
              <a:cs typeface="+mn-cs"/>
            </a:rPr>
            <a:t>Org Admin</a:t>
          </a:r>
          <a:endParaRPr lang="en-US" dirty="0" smtClean="0">
            <a:solidFill>
              <a:sysClr val="windowText" lastClr="000000">
                <a:hueOff val="0"/>
                <a:satOff val="0"/>
                <a:lumOff val="0"/>
                <a:alphaOff val="0"/>
              </a:sysClr>
            </a:solidFill>
            <a:latin typeface="Calibri"/>
            <a:ea typeface="+mn-ea"/>
            <a:cs typeface="+mn-cs"/>
          </a:endParaRPr>
        </a:p>
      </dgm:t>
    </dgm:pt>
    <dgm:pt modelId="{93D7AB4C-A8B2-4DAB-8020-5ABE9B2C239B}" type="parTrans" cxnId="{691A974B-3EC1-4B1B-9932-D17FFB81A1CC}">
      <dgm:prSet/>
      <dgm:spPr/>
      <dgm:t>
        <a:bodyPr/>
        <a:lstStyle/>
        <a:p>
          <a:endParaRPr lang="en-US"/>
        </a:p>
      </dgm:t>
    </dgm:pt>
    <dgm:pt modelId="{3B4F4FCB-5835-46AA-BDAB-7AA06AB66290}" type="sibTrans" cxnId="{691A974B-3EC1-4B1B-9932-D17FFB81A1CC}">
      <dgm:prSet/>
      <dgm:spPr/>
      <dgm:t>
        <a:bodyPr/>
        <a:lstStyle/>
        <a:p>
          <a:endParaRPr lang="en-US"/>
        </a:p>
      </dgm:t>
    </dgm:pt>
    <dgm:pt modelId="{298C7C72-BDA1-42E5-98A3-2DAE9434CBDD}">
      <dgm:prSet/>
      <dgm:spPr>
        <a:xfrm>
          <a:off x="1677209" y="1402587"/>
          <a:ext cx="6123766" cy="322111"/>
        </a:xfrm>
        <a:noFill/>
        <a:ln>
          <a:noFill/>
        </a:ln>
        <a:effectLst/>
      </dgm:spPr>
      <dgm:t>
        <a:bodyPr/>
        <a:lstStyle/>
        <a:p>
          <a:r>
            <a:rPr lang="en-US" smtClean="0">
              <a:solidFill>
                <a:sysClr val="windowText" lastClr="000000">
                  <a:hueOff val="0"/>
                  <a:satOff val="0"/>
                  <a:lumOff val="0"/>
                  <a:alphaOff val="0"/>
                </a:sysClr>
              </a:solidFill>
              <a:latin typeface="Calibri"/>
              <a:ea typeface="+mn-ea"/>
              <a:cs typeface="+mn-cs"/>
            </a:rPr>
            <a:t>Managing organization locations, healthcare services, activity definitions</a:t>
          </a:r>
          <a:endParaRPr lang="en-US" dirty="0">
            <a:solidFill>
              <a:sysClr val="windowText" lastClr="000000">
                <a:hueOff val="0"/>
                <a:satOff val="0"/>
                <a:lumOff val="0"/>
                <a:alphaOff val="0"/>
              </a:sysClr>
            </a:solidFill>
            <a:latin typeface="Calibri"/>
            <a:ea typeface="+mn-ea"/>
            <a:cs typeface="+mn-cs"/>
          </a:endParaRPr>
        </a:p>
      </dgm:t>
    </dgm:pt>
    <dgm:pt modelId="{F02697AD-4089-4DF8-BE70-95002746863A}" type="parTrans" cxnId="{1B2EB6A2-749A-4E9B-8CC4-74F2F8E9A7C7}">
      <dgm:prSet/>
      <dgm:spPr/>
      <dgm:t>
        <a:bodyPr/>
        <a:lstStyle/>
        <a:p>
          <a:endParaRPr lang="en-US"/>
        </a:p>
      </dgm:t>
    </dgm:pt>
    <dgm:pt modelId="{76983831-5F9D-4F26-BA51-0D42DF7394FB}" type="sibTrans" cxnId="{1B2EB6A2-749A-4E9B-8CC4-74F2F8E9A7C7}">
      <dgm:prSet/>
      <dgm:spPr/>
      <dgm:t>
        <a:bodyPr/>
        <a:lstStyle/>
        <a:p>
          <a:endParaRPr lang="en-US"/>
        </a:p>
      </dgm:t>
    </dgm:pt>
    <dgm:pt modelId="{6F4ABFA4-A731-421F-AC77-477FFD9A8B65}">
      <dgm:prSet/>
      <dgm:spPr>
        <a:xfrm>
          <a:off x="1677209" y="1740804"/>
          <a:ext cx="6123766" cy="322111"/>
        </a:xfrm>
        <a:noFill/>
        <a:ln>
          <a:noFill/>
        </a:ln>
        <a:effectLst/>
      </dgm:spPr>
      <dgm:t>
        <a:bodyPr/>
        <a:lstStyle/>
        <a:p>
          <a:r>
            <a:rPr lang="en-US" dirty="0" smtClean="0">
              <a:solidFill>
                <a:sysClr val="windowText" lastClr="000000">
                  <a:hueOff val="0"/>
                  <a:satOff val="0"/>
                  <a:lumOff val="0"/>
                  <a:alphaOff val="0"/>
                </a:sysClr>
              </a:solidFill>
              <a:latin typeface="Calibri"/>
              <a:ea typeface="+mn-ea"/>
              <a:cs typeface="+mn-cs"/>
            </a:rPr>
            <a:t>Associating practitioners to organization/location and assigning roles</a:t>
          </a:r>
          <a:endParaRPr lang="en-US" dirty="0">
            <a:solidFill>
              <a:sysClr val="windowText" lastClr="000000">
                <a:hueOff val="0"/>
                <a:satOff val="0"/>
                <a:lumOff val="0"/>
                <a:alphaOff val="0"/>
              </a:sysClr>
            </a:solidFill>
            <a:latin typeface="Calibri"/>
            <a:ea typeface="+mn-ea"/>
            <a:cs typeface="+mn-cs"/>
          </a:endParaRPr>
        </a:p>
      </dgm:t>
    </dgm:pt>
    <dgm:pt modelId="{EEEC90A8-6C54-48CC-BC74-1C5712834B5B}" type="parTrans" cxnId="{9066582B-5491-4CB8-B836-A63EBBB28C48}">
      <dgm:prSet/>
      <dgm:spPr/>
      <dgm:t>
        <a:bodyPr/>
        <a:lstStyle/>
        <a:p>
          <a:endParaRPr lang="en-US"/>
        </a:p>
      </dgm:t>
    </dgm:pt>
    <dgm:pt modelId="{F4CAFA4A-C369-42BD-A1F3-141E479A9749}" type="sibTrans" cxnId="{9066582B-5491-4CB8-B836-A63EBBB28C48}">
      <dgm:prSet/>
      <dgm:spPr/>
      <dgm:t>
        <a:bodyPr/>
        <a:lstStyle/>
        <a:p>
          <a:endParaRPr lang="en-US"/>
        </a:p>
      </dgm:t>
    </dgm:pt>
    <dgm:pt modelId="{662611BB-1223-42D4-8DD8-EEB6DF28B3F0}">
      <dgm:prSet/>
      <dgm:spPr>
        <a:xfrm>
          <a:off x="0" y="2079427"/>
          <a:ext cx="1560195" cy="692945"/>
        </a:xfrm>
        <a:noFill/>
        <a:ln>
          <a:noFill/>
        </a:ln>
        <a:effectLst/>
      </dgm:spPr>
      <dgm:t>
        <a:bodyPr/>
        <a:lstStyle/>
        <a:p>
          <a:r>
            <a:rPr lang="en-US" smtClean="0">
              <a:solidFill>
                <a:sysClr val="windowText" lastClr="000000">
                  <a:hueOff val="0"/>
                  <a:satOff val="0"/>
                  <a:lumOff val="0"/>
                  <a:alphaOff val="0"/>
                </a:sysClr>
              </a:solidFill>
              <a:latin typeface="Calibri"/>
              <a:ea typeface="+mn-ea"/>
              <a:cs typeface="+mn-cs"/>
            </a:rPr>
            <a:t>Care Manager</a:t>
          </a:r>
          <a:endParaRPr lang="en-US" dirty="0" smtClean="0">
            <a:solidFill>
              <a:sysClr val="windowText" lastClr="000000">
                <a:hueOff val="0"/>
                <a:satOff val="0"/>
                <a:lumOff val="0"/>
                <a:alphaOff val="0"/>
              </a:sysClr>
            </a:solidFill>
            <a:latin typeface="Calibri"/>
            <a:ea typeface="+mn-ea"/>
            <a:cs typeface="+mn-cs"/>
          </a:endParaRPr>
        </a:p>
      </dgm:t>
    </dgm:pt>
    <dgm:pt modelId="{3DBA21C2-D22D-4990-98D5-EF4086A9D77E}" type="parTrans" cxnId="{EAD6A3DC-E8B9-4162-9F48-FCB073CA037D}">
      <dgm:prSet/>
      <dgm:spPr/>
      <dgm:t>
        <a:bodyPr/>
        <a:lstStyle/>
        <a:p>
          <a:endParaRPr lang="en-US"/>
        </a:p>
      </dgm:t>
    </dgm:pt>
    <dgm:pt modelId="{6307EF18-0A02-4D82-B9C5-8E6DE301D273}" type="sibTrans" cxnId="{EAD6A3DC-E8B9-4162-9F48-FCB073CA037D}">
      <dgm:prSet/>
      <dgm:spPr/>
      <dgm:t>
        <a:bodyPr/>
        <a:lstStyle/>
        <a:p>
          <a:endParaRPr lang="en-US"/>
        </a:p>
      </dgm:t>
    </dgm:pt>
    <dgm:pt modelId="{D678D401-1CAA-4D5B-95DD-EBD6E1522DE3}">
      <dgm:prSet/>
      <dgm:spPr>
        <a:xfrm>
          <a:off x="1677209" y="2095533"/>
          <a:ext cx="6123766" cy="322111"/>
        </a:xfrm>
        <a:noFill/>
        <a:ln>
          <a:noFill/>
        </a:ln>
        <a:effectLst/>
      </dgm:spPr>
      <dgm:t>
        <a:bodyPr/>
        <a:lstStyle/>
        <a:p>
          <a:r>
            <a:rPr lang="en-US" smtClean="0">
              <a:solidFill>
                <a:sysClr val="windowText" lastClr="000000">
                  <a:hueOff val="0"/>
                  <a:satOff val="0"/>
                  <a:lumOff val="0"/>
                  <a:alphaOff val="0"/>
                </a:sysClr>
              </a:solidFill>
              <a:latin typeface="Calibri"/>
              <a:ea typeface="+mn-ea"/>
              <a:cs typeface="+mn-cs"/>
            </a:rPr>
            <a:t>Manage patient information, care teams, and assign care coordinators</a:t>
          </a:r>
          <a:endParaRPr lang="en-US" dirty="0">
            <a:solidFill>
              <a:sysClr val="windowText" lastClr="000000">
                <a:hueOff val="0"/>
                <a:satOff val="0"/>
                <a:lumOff val="0"/>
                <a:alphaOff val="0"/>
              </a:sysClr>
            </a:solidFill>
            <a:latin typeface="Calibri"/>
            <a:ea typeface="+mn-ea"/>
            <a:cs typeface="+mn-cs"/>
          </a:endParaRPr>
        </a:p>
      </dgm:t>
    </dgm:pt>
    <dgm:pt modelId="{C8C02412-65B6-4598-A8E1-16FD874EBD32}" type="parTrans" cxnId="{23392F8A-0428-4818-86CF-5567DBE5690C}">
      <dgm:prSet/>
      <dgm:spPr/>
      <dgm:t>
        <a:bodyPr/>
        <a:lstStyle/>
        <a:p>
          <a:endParaRPr lang="en-US"/>
        </a:p>
      </dgm:t>
    </dgm:pt>
    <dgm:pt modelId="{111D6196-144F-43DB-BA78-920F7823ED33}" type="sibTrans" cxnId="{23392F8A-0428-4818-86CF-5567DBE5690C}">
      <dgm:prSet/>
      <dgm:spPr/>
      <dgm:t>
        <a:bodyPr/>
        <a:lstStyle/>
        <a:p>
          <a:endParaRPr lang="en-US"/>
        </a:p>
      </dgm:t>
    </dgm:pt>
    <dgm:pt modelId="{4564F5E0-A5D0-4EE3-8D27-B3A3E987035A}">
      <dgm:prSet/>
      <dgm:spPr>
        <a:xfrm>
          <a:off x="1677209" y="2433749"/>
          <a:ext cx="6123766" cy="322111"/>
        </a:xfrm>
        <a:noFill/>
        <a:ln>
          <a:noFill/>
        </a:ln>
        <a:effectLst/>
      </dgm:spPr>
      <dgm:t>
        <a:bodyPr/>
        <a:lstStyle/>
        <a:p>
          <a:r>
            <a:rPr lang="en-US" smtClean="0">
              <a:solidFill>
                <a:sysClr val="windowText" lastClr="000000">
                  <a:hueOff val="0"/>
                  <a:satOff val="0"/>
                  <a:lumOff val="0"/>
                  <a:alphaOff val="0"/>
                </a:sysClr>
              </a:solidFill>
              <a:latin typeface="Calibri"/>
              <a:ea typeface="+mn-ea"/>
              <a:cs typeface="+mn-cs"/>
            </a:rPr>
            <a:t>Patient consents</a:t>
          </a:r>
          <a:endParaRPr lang="en-US" dirty="0">
            <a:solidFill>
              <a:sysClr val="windowText" lastClr="000000">
                <a:hueOff val="0"/>
                <a:satOff val="0"/>
                <a:lumOff val="0"/>
                <a:alphaOff val="0"/>
              </a:sysClr>
            </a:solidFill>
            <a:latin typeface="Calibri"/>
            <a:ea typeface="+mn-ea"/>
            <a:cs typeface="+mn-cs"/>
          </a:endParaRPr>
        </a:p>
      </dgm:t>
    </dgm:pt>
    <dgm:pt modelId="{B2DF0CC9-C1B9-44F3-80B8-913137D623CA}" type="parTrans" cxnId="{C504D2BF-776F-41F8-BB76-BA5F808F967F}">
      <dgm:prSet/>
      <dgm:spPr/>
      <dgm:t>
        <a:bodyPr/>
        <a:lstStyle/>
        <a:p>
          <a:endParaRPr lang="en-US"/>
        </a:p>
      </dgm:t>
    </dgm:pt>
    <dgm:pt modelId="{1A26FCDB-EFA5-49FD-A9C0-451D039FA915}" type="sibTrans" cxnId="{C504D2BF-776F-41F8-BB76-BA5F808F967F}">
      <dgm:prSet/>
      <dgm:spPr/>
      <dgm:t>
        <a:bodyPr/>
        <a:lstStyle/>
        <a:p>
          <a:endParaRPr lang="en-US"/>
        </a:p>
      </dgm:t>
    </dgm:pt>
    <dgm:pt modelId="{944DE4C8-963C-4201-8DDA-C7A059699B8E}">
      <dgm:prSet/>
      <dgm:spPr>
        <a:xfrm>
          <a:off x="0" y="2772372"/>
          <a:ext cx="1560195" cy="692945"/>
        </a:xfrm>
        <a:noFill/>
        <a:ln>
          <a:noFill/>
        </a:ln>
        <a:effectLst/>
      </dgm:spPr>
      <dgm:t>
        <a:bodyPr/>
        <a:lstStyle/>
        <a:p>
          <a:r>
            <a:rPr lang="en-US" dirty="0" smtClean="0">
              <a:solidFill>
                <a:sysClr val="windowText" lastClr="000000">
                  <a:hueOff val="0"/>
                  <a:satOff val="0"/>
                  <a:lumOff val="0"/>
                  <a:alphaOff val="0"/>
                </a:sysClr>
              </a:solidFill>
              <a:latin typeface="Calibri"/>
              <a:ea typeface="+mn-ea"/>
              <a:cs typeface="+mn-cs"/>
            </a:rPr>
            <a:t>Care Coordinator</a:t>
          </a:r>
        </a:p>
      </dgm:t>
    </dgm:pt>
    <dgm:pt modelId="{A69C3A48-867F-4987-AE27-43A5C032107A}" type="parTrans" cxnId="{51E3B018-3A04-4531-B541-E3D08D9FBF58}">
      <dgm:prSet/>
      <dgm:spPr/>
      <dgm:t>
        <a:bodyPr/>
        <a:lstStyle/>
        <a:p>
          <a:endParaRPr lang="en-US"/>
        </a:p>
      </dgm:t>
    </dgm:pt>
    <dgm:pt modelId="{937AE812-77EE-46A1-B3E7-943AF5EB7250}" type="sibTrans" cxnId="{51E3B018-3A04-4531-B541-E3D08D9FBF58}">
      <dgm:prSet/>
      <dgm:spPr/>
      <dgm:t>
        <a:bodyPr/>
        <a:lstStyle/>
        <a:p>
          <a:endParaRPr lang="en-US"/>
        </a:p>
      </dgm:t>
    </dgm:pt>
    <dgm:pt modelId="{5F58EB11-2498-490D-8D4E-F31F5199F490}">
      <dgm:prSet/>
      <dgm:spPr>
        <a:xfrm>
          <a:off x="1677209" y="2788478"/>
          <a:ext cx="6123766" cy="322111"/>
        </a:xfrm>
        <a:noFill/>
        <a:ln>
          <a:noFill/>
        </a:ln>
        <a:effectLst/>
      </dgm:spPr>
      <dgm:t>
        <a:bodyPr/>
        <a:lstStyle/>
        <a:p>
          <a:r>
            <a:rPr lang="en-US" dirty="0" smtClean="0">
              <a:solidFill>
                <a:sysClr val="windowText" lastClr="000000">
                  <a:hueOff val="0"/>
                  <a:satOff val="0"/>
                  <a:lumOff val="0"/>
                  <a:alphaOff val="0"/>
                </a:sysClr>
              </a:solidFill>
              <a:latin typeface="Calibri"/>
              <a:ea typeface="+mn-ea"/>
              <a:cs typeface="+mn-cs"/>
            </a:rPr>
            <a:t>Tasks, To Do, Appointments, Communication, Assessments</a:t>
          </a:r>
          <a:endParaRPr lang="en-US" dirty="0">
            <a:solidFill>
              <a:sysClr val="windowText" lastClr="000000">
                <a:hueOff val="0"/>
                <a:satOff val="0"/>
                <a:lumOff val="0"/>
                <a:alphaOff val="0"/>
              </a:sysClr>
            </a:solidFill>
            <a:latin typeface="Calibri"/>
            <a:ea typeface="+mn-ea"/>
            <a:cs typeface="+mn-cs"/>
          </a:endParaRPr>
        </a:p>
      </dgm:t>
    </dgm:pt>
    <dgm:pt modelId="{8F9171DA-2797-4225-89CE-E48B6B96526A}" type="parTrans" cxnId="{6D74DB07-F5FD-4E93-BF1F-A0B49463A1C9}">
      <dgm:prSet/>
      <dgm:spPr/>
      <dgm:t>
        <a:bodyPr/>
        <a:lstStyle/>
        <a:p>
          <a:endParaRPr lang="en-US"/>
        </a:p>
      </dgm:t>
    </dgm:pt>
    <dgm:pt modelId="{4445DACC-545D-4DB7-845A-0C46146A5399}" type="sibTrans" cxnId="{6D74DB07-F5FD-4E93-BF1F-A0B49463A1C9}">
      <dgm:prSet/>
      <dgm:spPr/>
      <dgm:t>
        <a:bodyPr/>
        <a:lstStyle/>
        <a:p>
          <a:endParaRPr lang="en-US"/>
        </a:p>
      </dgm:t>
    </dgm:pt>
    <dgm:pt modelId="{E0885A76-D9D6-4F75-AB5A-15BC6CAEBEA5}">
      <dgm:prSet/>
      <dgm:spPr>
        <a:xfrm>
          <a:off x="1677209" y="3126694"/>
          <a:ext cx="6123766" cy="322111"/>
        </a:xfrm>
        <a:noFill/>
        <a:ln>
          <a:noFill/>
        </a:ln>
        <a:effectLst/>
      </dgm:spPr>
      <dgm:t>
        <a:bodyPr/>
        <a:lstStyle/>
        <a:p>
          <a:r>
            <a:rPr lang="en-US" dirty="0" smtClean="0">
              <a:solidFill>
                <a:sysClr val="windowText" lastClr="000000">
                  <a:hueOff val="0"/>
                  <a:satOff val="0"/>
                  <a:lumOff val="0"/>
                  <a:alphaOff val="0"/>
                </a:sysClr>
              </a:solidFill>
              <a:latin typeface="Calibri"/>
              <a:ea typeface="+mn-ea"/>
              <a:cs typeface="+mn-cs"/>
            </a:rPr>
            <a:t>Care Coordination activities and care plan management </a:t>
          </a:r>
        </a:p>
      </dgm:t>
    </dgm:pt>
    <dgm:pt modelId="{5C2D8C4F-DE80-4F70-BB48-8306A5A63A8B}" type="parTrans" cxnId="{0A8ABC4B-1A34-4BB3-BCEB-80E877476E3B}">
      <dgm:prSet/>
      <dgm:spPr/>
      <dgm:t>
        <a:bodyPr/>
        <a:lstStyle/>
        <a:p>
          <a:endParaRPr lang="en-US"/>
        </a:p>
      </dgm:t>
    </dgm:pt>
    <dgm:pt modelId="{FB61200E-F169-4034-9A88-AC0A1D5DF02E}" type="sibTrans" cxnId="{0A8ABC4B-1A34-4BB3-BCEB-80E877476E3B}">
      <dgm:prSet/>
      <dgm:spPr/>
      <dgm:t>
        <a:bodyPr/>
        <a:lstStyle/>
        <a:p>
          <a:endParaRPr lang="en-US"/>
        </a:p>
      </dgm:t>
    </dgm:pt>
    <dgm:pt modelId="{3FA42BDA-5F72-4A49-B2EF-C408AC6DA891}">
      <dgm:prSet/>
      <dgm:spPr>
        <a:xfrm>
          <a:off x="0" y="3465317"/>
          <a:ext cx="1560195" cy="692945"/>
        </a:xfrm>
        <a:noFill/>
        <a:ln>
          <a:noFill/>
        </a:ln>
        <a:effectLst/>
      </dgm:spPr>
      <dgm:t>
        <a:bodyPr/>
        <a:lstStyle/>
        <a:p>
          <a:r>
            <a:rPr lang="en-US" dirty="0" smtClean="0">
              <a:solidFill>
                <a:sysClr val="windowText" lastClr="000000">
                  <a:hueOff val="0"/>
                  <a:satOff val="0"/>
                  <a:lumOff val="0"/>
                  <a:alphaOff val="0"/>
                </a:sysClr>
              </a:solidFill>
              <a:latin typeface="Calibri"/>
              <a:ea typeface="+mn-ea"/>
              <a:cs typeface="+mn-cs"/>
            </a:rPr>
            <a:t>Patient</a:t>
          </a:r>
        </a:p>
      </dgm:t>
    </dgm:pt>
    <dgm:pt modelId="{6DD0E760-0047-49AA-AF64-1816E8A712C4}" type="parTrans" cxnId="{7C92EBC6-34D2-487C-ABB4-10A35346921D}">
      <dgm:prSet/>
      <dgm:spPr/>
      <dgm:t>
        <a:bodyPr/>
        <a:lstStyle/>
        <a:p>
          <a:endParaRPr lang="en-US"/>
        </a:p>
      </dgm:t>
    </dgm:pt>
    <dgm:pt modelId="{DC4C67C3-F11C-4011-B882-CDC00DC55764}" type="sibTrans" cxnId="{7C92EBC6-34D2-487C-ABB4-10A35346921D}">
      <dgm:prSet/>
      <dgm:spPr/>
      <dgm:t>
        <a:bodyPr/>
        <a:lstStyle/>
        <a:p>
          <a:endParaRPr lang="en-US"/>
        </a:p>
      </dgm:t>
    </dgm:pt>
    <dgm:pt modelId="{B15C1B97-06B3-4472-8FA5-57CB60E69768}">
      <dgm:prSet/>
      <dgm:spPr>
        <a:xfrm>
          <a:off x="0" y="4158262"/>
          <a:ext cx="1560195" cy="692945"/>
        </a:xfrm>
        <a:noFill/>
        <a:ln>
          <a:noFill/>
        </a:ln>
        <a:effectLst/>
      </dgm:spPr>
      <dgm:t>
        <a:bodyPr/>
        <a:lstStyle/>
        <a:p>
          <a:r>
            <a:rPr lang="en-US" dirty="0" smtClean="0">
              <a:solidFill>
                <a:sysClr val="windowText" lastClr="000000">
                  <a:hueOff val="0"/>
                  <a:satOff val="0"/>
                  <a:lumOff val="0"/>
                  <a:alphaOff val="0"/>
                </a:sysClr>
              </a:solidFill>
              <a:latin typeface="Calibri"/>
              <a:ea typeface="+mn-ea"/>
              <a:cs typeface="+mn-cs"/>
            </a:rPr>
            <a:t>Other Possible Functional Roles</a:t>
          </a:r>
          <a:endParaRPr lang="en-US" dirty="0">
            <a:solidFill>
              <a:sysClr val="windowText" lastClr="000000">
                <a:hueOff val="0"/>
                <a:satOff val="0"/>
                <a:lumOff val="0"/>
                <a:alphaOff val="0"/>
              </a:sysClr>
            </a:solidFill>
            <a:latin typeface="Calibri"/>
            <a:ea typeface="+mn-ea"/>
            <a:cs typeface="+mn-cs"/>
          </a:endParaRPr>
        </a:p>
      </dgm:t>
    </dgm:pt>
    <dgm:pt modelId="{20DB8A2E-AF21-4FD1-99D3-CDB959887EF9}" type="parTrans" cxnId="{8611051C-ED76-4E04-BEA0-1FBAEA1C3355}">
      <dgm:prSet/>
      <dgm:spPr/>
      <dgm:t>
        <a:bodyPr/>
        <a:lstStyle/>
        <a:p>
          <a:endParaRPr lang="en-US"/>
        </a:p>
      </dgm:t>
    </dgm:pt>
    <dgm:pt modelId="{41F24452-1A12-42B7-B464-AA586F9755B4}" type="sibTrans" cxnId="{8611051C-ED76-4E04-BEA0-1FBAEA1C3355}">
      <dgm:prSet/>
      <dgm:spPr/>
      <dgm:t>
        <a:bodyPr/>
        <a:lstStyle/>
        <a:p>
          <a:endParaRPr lang="en-US"/>
        </a:p>
      </dgm:t>
    </dgm:pt>
    <dgm:pt modelId="{E30C9575-DB0E-43EC-BA35-2E8DF4178A00}">
      <dgm:prSet/>
      <dgm:spPr>
        <a:xfrm>
          <a:off x="1677209" y="4189729"/>
          <a:ext cx="6123766" cy="629334"/>
        </a:xfrm>
        <a:noFill/>
        <a:ln>
          <a:noFill/>
        </a:ln>
        <a:effectLst/>
      </dgm:spPr>
      <dgm:t>
        <a:bodyPr/>
        <a:lstStyle/>
        <a:p>
          <a:r>
            <a:rPr lang="en-US" dirty="0" smtClean="0">
              <a:solidFill>
                <a:sysClr val="windowText" lastClr="000000">
                  <a:hueOff val="0"/>
                  <a:satOff val="0"/>
                  <a:lumOff val="0"/>
                  <a:alphaOff val="0"/>
                </a:sysClr>
              </a:solidFill>
              <a:latin typeface="Calibri"/>
              <a:ea typeface="+mn-ea"/>
              <a:cs typeface="+mn-cs"/>
            </a:rPr>
            <a:t>Similar Care coordination activities for Benefits specialist, Front Office, Health Assistant, and so on</a:t>
          </a:r>
          <a:endParaRPr lang="en-US" dirty="0">
            <a:solidFill>
              <a:sysClr val="windowText" lastClr="000000">
                <a:hueOff val="0"/>
                <a:satOff val="0"/>
                <a:lumOff val="0"/>
                <a:alphaOff val="0"/>
              </a:sysClr>
            </a:solidFill>
            <a:latin typeface="Calibri"/>
            <a:ea typeface="+mn-ea"/>
            <a:cs typeface="+mn-cs"/>
          </a:endParaRPr>
        </a:p>
      </dgm:t>
    </dgm:pt>
    <dgm:pt modelId="{1D0C7861-9EC9-4301-BAB8-CDD14A7A22C1}" type="parTrans" cxnId="{0DCEA03D-D6DC-496C-B942-BDEAE31ED24A}">
      <dgm:prSet/>
      <dgm:spPr/>
      <dgm:t>
        <a:bodyPr/>
        <a:lstStyle/>
        <a:p>
          <a:endParaRPr lang="en-US"/>
        </a:p>
      </dgm:t>
    </dgm:pt>
    <dgm:pt modelId="{52E6B9F3-C24D-4A5D-9B5F-A205C7FA2564}" type="sibTrans" cxnId="{0DCEA03D-D6DC-496C-B942-BDEAE31ED24A}">
      <dgm:prSet/>
      <dgm:spPr/>
      <dgm:t>
        <a:bodyPr/>
        <a:lstStyle/>
        <a:p>
          <a:endParaRPr lang="en-US"/>
        </a:p>
      </dgm:t>
    </dgm:pt>
    <dgm:pt modelId="{34756A6E-C29D-44B3-83A5-BDD66BBFB293}">
      <dgm:prSet/>
      <dgm:spPr>
        <a:xfrm>
          <a:off x="1677209" y="3481423"/>
          <a:ext cx="6123766" cy="322111"/>
        </a:xfrm>
        <a:noFill/>
        <a:ln>
          <a:noFill/>
        </a:ln>
        <a:effectLst/>
      </dgm:spPr>
      <dgm:t>
        <a:bodyPr/>
        <a:lstStyle/>
        <a:p>
          <a:r>
            <a:rPr lang="en-US" dirty="0" smtClean="0">
              <a:solidFill>
                <a:sysClr val="windowText" lastClr="000000">
                  <a:hueOff val="0"/>
                  <a:satOff val="0"/>
                  <a:lumOff val="0"/>
                  <a:alphaOff val="0"/>
                </a:sysClr>
              </a:solidFill>
              <a:latin typeface="Calibri"/>
              <a:ea typeface="+mn-ea"/>
              <a:cs typeface="+mn-cs"/>
            </a:rPr>
            <a:t>Patient information, Care Team</a:t>
          </a:r>
        </a:p>
      </dgm:t>
    </dgm:pt>
    <dgm:pt modelId="{3F8D366C-3178-4368-B942-DB1DCE9DA9BA}" type="parTrans" cxnId="{BED7EE5A-6769-4069-A2C1-CA5E56D88490}">
      <dgm:prSet/>
      <dgm:spPr/>
      <dgm:t>
        <a:bodyPr/>
        <a:lstStyle/>
        <a:p>
          <a:endParaRPr lang="en-US"/>
        </a:p>
      </dgm:t>
    </dgm:pt>
    <dgm:pt modelId="{F9CBA0DD-8616-40CD-845F-BE686FF0D32E}" type="sibTrans" cxnId="{BED7EE5A-6769-4069-A2C1-CA5E56D88490}">
      <dgm:prSet/>
      <dgm:spPr/>
      <dgm:t>
        <a:bodyPr/>
        <a:lstStyle/>
        <a:p>
          <a:endParaRPr lang="en-US"/>
        </a:p>
      </dgm:t>
    </dgm:pt>
    <dgm:pt modelId="{135C02A3-4FDE-448C-A796-80899E69EC51}">
      <dgm:prSet phldrT="[Text]"/>
      <dgm:spPr>
        <a:xfrm>
          <a:off x="0" y="592"/>
          <a:ext cx="1560195" cy="692945"/>
        </a:xfrm>
        <a:noFill/>
        <a:ln>
          <a:noFill/>
        </a:ln>
        <a:effectLst/>
      </dgm:spPr>
      <dgm:t>
        <a:bodyPr/>
        <a:lstStyle/>
        <a:p>
          <a:r>
            <a:rPr lang="en-US" b="1" dirty="0" smtClean="0">
              <a:solidFill>
                <a:srgbClr val="B15651"/>
              </a:solidFill>
              <a:latin typeface="Calibri"/>
              <a:ea typeface="+mn-ea"/>
              <a:cs typeface="+mn-cs"/>
            </a:rPr>
            <a:t>Business Function Role</a:t>
          </a:r>
        </a:p>
      </dgm:t>
    </dgm:pt>
    <dgm:pt modelId="{2E879EDC-64E0-4AE3-8E96-3988F48C1EE7}" type="parTrans" cxnId="{462CCF67-8B7C-4DE4-BFEB-FC532F3D56D6}">
      <dgm:prSet/>
      <dgm:spPr/>
      <dgm:t>
        <a:bodyPr/>
        <a:lstStyle/>
        <a:p>
          <a:endParaRPr lang="en-US"/>
        </a:p>
      </dgm:t>
    </dgm:pt>
    <dgm:pt modelId="{81F855DC-EC19-4A1D-9EEE-FFBA00E058F6}" type="sibTrans" cxnId="{462CCF67-8B7C-4DE4-BFEB-FC532F3D56D6}">
      <dgm:prSet/>
      <dgm:spPr/>
      <dgm:t>
        <a:bodyPr/>
        <a:lstStyle/>
        <a:p>
          <a:endParaRPr lang="en-US"/>
        </a:p>
      </dgm:t>
    </dgm:pt>
    <dgm:pt modelId="{C22522BC-278E-42BC-B0ED-2D01D44328DD}">
      <dgm:prSet phldrT="[Text]" custT="1"/>
      <dgm:spPr>
        <a:xfrm>
          <a:off x="1677209" y="32059"/>
          <a:ext cx="6123766" cy="629334"/>
        </a:xfrm>
        <a:noFill/>
        <a:ln>
          <a:noFill/>
        </a:ln>
        <a:effectLst/>
      </dgm:spPr>
      <dgm:t>
        <a:bodyPr/>
        <a:lstStyle/>
        <a:p>
          <a:r>
            <a:rPr lang="en-US" sz="1700" b="1" dirty="0" smtClean="0">
              <a:solidFill>
                <a:srgbClr val="B15651"/>
              </a:solidFill>
              <a:latin typeface="Calibri"/>
              <a:ea typeface="+mn-ea"/>
              <a:cs typeface="+mn-cs"/>
            </a:rPr>
            <a:t>Capabilities to be Demonstrated</a:t>
          </a:r>
          <a:endParaRPr lang="en-US" sz="1700" b="1" dirty="0">
            <a:solidFill>
              <a:srgbClr val="B15651"/>
            </a:solidFill>
            <a:latin typeface="Calibri"/>
            <a:ea typeface="+mn-ea"/>
            <a:cs typeface="+mn-cs"/>
          </a:endParaRPr>
        </a:p>
      </dgm:t>
    </dgm:pt>
    <dgm:pt modelId="{7FFE0685-1C7E-4423-93A3-6756BE194A62}" type="parTrans" cxnId="{B9C13503-3C49-41D7-83DB-41EC9F69071A}">
      <dgm:prSet/>
      <dgm:spPr/>
      <dgm:t>
        <a:bodyPr/>
        <a:lstStyle/>
        <a:p>
          <a:endParaRPr lang="en-US"/>
        </a:p>
      </dgm:t>
    </dgm:pt>
    <dgm:pt modelId="{58E302B4-AEEF-4EDD-AC39-B377ACB82F58}" type="sibTrans" cxnId="{B9C13503-3C49-41D7-83DB-41EC9F69071A}">
      <dgm:prSet/>
      <dgm:spPr/>
      <dgm:t>
        <a:bodyPr/>
        <a:lstStyle/>
        <a:p>
          <a:endParaRPr lang="en-US"/>
        </a:p>
      </dgm:t>
    </dgm:pt>
    <dgm:pt modelId="{1D050AD1-1F55-4328-99B4-136110A50F17}">
      <dgm:prSet/>
      <dgm:spPr>
        <a:xfrm>
          <a:off x="1677209" y="3819639"/>
          <a:ext cx="6123766" cy="322111"/>
        </a:xfrm>
        <a:noFill/>
        <a:ln>
          <a:noFill/>
        </a:ln>
        <a:effectLst/>
      </dgm:spPr>
      <dgm:t>
        <a:bodyPr/>
        <a:lstStyle/>
        <a:p>
          <a:r>
            <a:rPr lang="en-US" dirty="0" smtClean="0">
              <a:solidFill>
                <a:sysClr val="windowText" lastClr="000000">
                  <a:hueOff val="0"/>
                  <a:satOff val="0"/>
                  <a:lumOff val="0"/>
                  <a:alphaOff val="0"/>
                </a:sysClr>
              </a:solidFill>
              <a:latin typeface="Calibri"/>
              <a:ea typeface="+mn-ea"/>
              <a:cs typeface="+mn-cs"/>
            </a:rPr>
            <a:t>Appointments, Communication, Consents</a:t>
          </a:r>
        </a:p>
      </dgm:t>
    </dgm:pt>
    <dgm:pt modelId="{519B8504-0E31-4891-A781-D41CFC33B8E2}" type="parTrans" cxnId="{84837E17-BCC4-4213-B6DA-4DED4044FC3F}">
      <dgm:prSet/>
      <dgm:spPr/>
      <dgm:t>
        <a:bodyPr/>
        <a:lstStyle/>
        <a:p>
          <a:endParaRPr lang="en-US"/>
        </a:p>
      </dgm:t>
    </dgm:pt>
    <dgm:pt modelId="{B039DD7E-8C48-4678-B66D-27A512731AA9}" type="sibTrans" cxnId="{84837E17-BCC4-4213-B6DA-4DED4044FC3F}">
      <dgm:prSet/>
      <dgm:spPr/>
      <dgm:t>
        <a:bodyPr/>
        <a:lstStyle/>
        <a:p>
          <a:endParaRPr lang="en-US"/>
        </a:p>
      </dgm:t>
    </dgm:pt>
    <dgm:pt modelId="{D73BF44C-1CC4-4AC6-A516-6ED05AD4B9D2}" type="pres">
      <dgm:prSet presAssocID="{AFCEE076-796E-46EE-B6FA-F77975C6824E}" presName="vert0" presStyleCnt="0">
        <dgm:presLayoutVars>
          <dgm:dir/>
          <dgm:animOne val="branch"/>
          <dgm:animLvl val="lvl"/>
        </dgm:presLayoutVars>
      </dgm:prSet>
      <dgm:spPr/>
      <dgm:t>
        <a:bodyPr/>
        <a:lstStyle/>
        <a:p>
          <a:endParaRPr lang="en-US"/>
        </a:p>
      </dgm:t>
    </dgm:pt>
    <dgm:pt modelId="{7E87144D-62A5-4D29-8CBA-F2FE9E704150}" type="pres">
      <dgm:prSet presAssocID="{135C02A3-4FDE-448C-A796-80899E69EC51}" presName="thickLine" presStyleLbl="alignNode1" presStyleIdx="0" presStyleCnt="7"/>
      <dgm:spPr>
        <a:xfrm>
          <a:off x="0" y="592"/>
          <a:ext cx="7800976" cy="0"/>
        </a:xfrm>
        <a:prstGeom prst="line">
          <a:avLst/>
        </a:prstGeom>
        <a:solidFill>
          <a:srgbClr val="B56C3B">
            <a:hueOff val="0"/>
            <a:satOff val="0"/>
            <a:lumOff val="0"/>
            <a:alphaOff val="0"/>
          </a:srgbClr>
        </a:solidFill>
        <a:ln w="25400" cap="flat" cmpd="sng" algn="ctr">
          <a:solidFill>
            <a:srgbClr val="B56C3B">
              <a:hueOff val="0"/>
              <a:satOff val="0"/>
              <a:lumOff val="0"/>
              <a:alphaOff val="0"/>
            </a:srgbClr>
          </a:solidFill>
          <a:prstDash val="solid"/>
        </a:ln>
        <a:effectLst/>
      </dgm:spPr>
      <dgm:t>
        <a:bodyPr/>
        <a:lstStyle/>
        <a:p>
          <a:endParaRPr lang="en-US"/>
        </a:p>
      </dgm:t>
    </dgm:pt>
    <dgm:pt modelId="{4C040C25-96D3-420A-954D-AA9561311DF7}" type="pres">
      <dgm:prSet presAssocID="{135C02A3-4FDE-448C-A796-80899E69EC51}" presName="horz1" presStyleCnt="0"/>
      <dgm:spPr/>
    </dgm:pt>
    <dgm:pt modelId="{D4FA6AFB-DDCE-4831-BFE6-7C4895918C17}" type="pres">
      <dgm:prSet presAssocID="{135C02A3-4FDE-448C-A796-80899E69EC51}" presName="tx1" presStyleLbl="revTx" presStyleIdx="0" presStyleCnt="19"/>
      <dgm:spPr>
        <a:prstGeom prst="rect">
          <a:avLst/>
        </a:prstGeom>
      </dgm:spPr>
      <dgm:t>
        <a:bodyPr/>
        <a:lstStyle/>
        <a:p>
          <a:endParaRPr lang="en-US"/>
        </a:p>
      </dgm:t>
    </dgm:pt>
    <dgm:pt modelId="{CB82CCA1-341D-424D-AC4B-1E6C85AE96FE}" type="pres">
      <dgm:prSet presAssocID="{135C02A3-4FDE-448C-A796-80899E69EC51}" presName="vert1" presStyleCnt="0"/>
      <dgm:spPr/>
    </dgm:pt>
    <dgm:pt modelId="{2CF030F0-915A-4AC3-9BFB-D426984A12FD}" type="pres">
      <dgm:prSet presAssocID="{C22522BC-278E-42BC-B0ED-2D01D44328DD}" presName="vertSpace2a" presStyleCnt="0"/>
      <dgm:spPr/>
    </dgm:pt>
    <dgm:pt modelId="{69832C85-4A58-41E6-880E-BAE06F44293D}" type="pres">
      <dgm:prSet presAssocID="{C22522BC-278E-42BC-B0ED-2D01D44328DD}" presName="horz2" presStyleCnt="0"/>
      <dgm:spPr/>
    </dgm:pt>
    <dgm:pt modelId="{3AF5EAAA-EE8F-455A-8FDA-A9398C32A90C}" type="pres">
      <dgm:prSet presAssocID="{C22522BC-278E-42BC-B0ED-2D01D44328DD}" presName="horzSpace2" presStyleCnt="0"/>
      <dgm:spPr/>
    </dgm:pt>
    <dgm:pt modelId="{1C66A92B-1E6C-48AD-8B8D-40C23D8A9116}" type="pres">
      <dgm:prSet presAssocID="{C22522BC-278E-42BC-B0ED-2D01D44328DD}" presName="tx2" presStyleLbl="revTx" presStyleIdx="1" presStyleCnt="19"/>
      <dgm:spPr>
        <a:prstGeom prst="rect">
          <a:avLst/>
        </a:prstGeom>
      </dgm:spPr>
      <dgm:t>
        <a:bodyPr/>
        <a:lstStyle/>
        <a:p>
          <a:endParaRPr lang="en-US"/>
        </a:p>
      </dgm:t>
    </dgm:pt>
    <dgm:pt modelId="{3663F788-9FE6-4B23-81E9-6E0F85823338}" type="pres">
      <dgm:prSet presAssocID="{C22522BC-278E-42BC-B0ED-2D01D44328DD}" presName="vert2" presStyleCnt="0"/>
      <dgm:spPr/>
    </dgm:pt>
    <dgm:pt modelId="{1BE30B53-55E5-42FB-9501-9699A193B08C}" type="pres">
      <dgm:prSet presAssocID="{C22522BC-278E-42BC-B0ED-2D01D44328DD}" presName="thinLine2b" presStyleLbl="callout" presStyleIdx="0" presStyleCnt="12" custLinFactNeighborY="91998"/>
      <dgm:spPr>
        <a:xfrm>
          <a:off x="1560195" y="661393"/>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AB3F2C73-41FF-4E85-B341-7FA3B0ADDEF0}" type="pres">
      <dgm:prSet presAssocID="{C22522BC-278E-42BC-B0ED-2D01D44328DD}" presName="vertSpace2b" presStyleCnt="0"/>
      <dgm:spPr/>
    </dgm:pt>
    <dgm:pt modelId="{F55233B6-4F68-4D7E-B3C6-1DFE44876391}" type="pres">
      <dgm:prSet presAssocID="{6CFD0BEF-D6CB-4C47-ADCF-01333E2F8F10}" presName="thickLine" presStyleLbl="alignNode1" presStyleIdx="1" presStyleCnt="7"/>
      <dgm:spPr>
        <a:xfrm>
          <a:off x="0" y="693537"/>
          <a:ext cx="7800976" cy="0"/>
        </a:xfrm>
        <a:prstGeom prst="line">
          <a:avLst/>
        </a:prstGeom>
        <a:solidFill>
          <a:srgbClr val="B56C3B">
            <a:hueOff val="0"/>
            <a:satOff val="0"/>
            <a:lumOff val="0"/>
            <a:alphaOff val="0"/>
          </a:srgbClr>
        </a:solidFill>
        <a:ln w="25400" cap="flat" cmpd="sng" algn="ctr">
          <a:solidFill>
            <a:srgbClr val="B56C3B">
              <a:hueOff val="0"/>
              <a:satOff val="0"/>
              <a:lumOff val="0"/>
              <a:alphaOff val="0"/>
            </a:srgbClr>
          </a:solidFill>
          <a:prstDash val="solid"/>
        </a:ln>
        <a:effectLst/>
      </dgm:spPr>
      <dgm:t>
        <a:bodyPr/>
        <a:lstStyle/>
        <a:p>
          <a:endParaRPr lang="en-US"/>
        </a:p>
      </dgm:t>
    </dgm:pt>
    <dgm:pt modelId="{B0CFB680-A791-4675-ACDE-2ED48F1B0A9C}" type="pres">
      <dgm:prSet presAssocID="{6CFD0BEF-D6CB-4C47-ADCF-01333E2F8F10}" presName="horz1" presStyleCnt="0"/>
      <dgm:spPr/>
    </dgm:pt>
    <dgm:pt modelId="{BE7D1378-DAC7-49FF-9F6F-5C83DA10604D}" type="pres">
      <dgm:prSet presAssocID="{6CFD0BEF-D6CB-4C47-ADCF-01333E2F8F10}" presName="tx1" presStyleLbl="revTx" presStyleIdx="2" presStyleCnt="19"/>
      <dgm:spPr>
        <a:prstGeom prst="rect">
          <a:avLst/>
        </a:prstGeom>
      </dgm:spPr>
      <dgm:t>
        <a:bodyPr/>
        <a:lstStyle/>
        <a:p>
          <a:endParaRPr lang="en-US"/>
        </a:p>
      </dgm:t>
    </dgm:pt>
    <dgm:pt modelId="{404E5D24-5982-4CC0-9013-BF69D9AEAE52}" type="pres">
      <dgm:prSet presAssocID="{6CFD0BEF-D6CB-4C47-ADCF-01333E2F8F10}" presName="vert1" presStyleCnt="0"/>
      <dgm:spPr/>
    </dgm:pt>
    <dgm:pt modelId="{9BF73714-9535-4CDA-A513-38F9FBA50D00}" type="pres">
      <dgm:prSet presAssocID="{6D4888C2-557E-4B48-8B97-B1B423536E43}" presName="vertSpace2a" presStyleCnt="0"/>
      <dgm:spPr/>
    </dgm:pt>
    <dgm:pt modelId="{A7518EDA-2C85-4C92-AFEC-EC12A7C69643}" type="pres">
      <dgm:prSet presAssocID="{6D4888C2-557E-4B48-8B97-B1B423536E43}" presName="horz2" presStyleCnt="0"/>
      <dgm:spPr/>
    </dgm:pt>
    <dgm:pt modelId="{79E29DEE-298F-44E7-883F-532CDAFD38E2}" type="pres">
      <dgm:prSet presAssocID="{6D4888C2-557E-4B48-8B97-B1B423536E43}" presName="horzSpace2" presStyleCnt="0"/>
      <dgm:spPr/>
    </dgm:pt>
    <dgm:pt modelId="{7F26A952-3EA8-4BC9-8B93-1B7118868977}" type="pres">
      <dgm:prSet presAssocID="{6D4888C2-557E-4B48-8B97-B1B423536E43}" presName="tx2" presStyleLbl="revTx" presStyleIdx="3" presStyleCnt="19"/>
      <dgm:spPr>
        <a:prstGeom prst="rect">
          <a:avLst/>
        </a:prstGeom>
      </dgm:spPr>
      <dgm:t>
        <a:bodyPr/>
        <a:lstStyle/>
        <a:p>
          <a:endParaRPr lang="en-US"/>
        </a:p>
      </dgm:t>
    </dgm:pt>
    <dgm:pt modelId="{E65347F3-9038-4BD7-A972-B999BA5E8425}" type="pres">
      <dgm:prSet presAssocID="{6D4888C2-557E-4B48-8B97-B1B423536E43}" presName="vert2" presStyleCnt="0"/>
      <dgm:spPr/>
    </dgm:pt>
    <dgm:pt modelId="{287D50A6-A62A-4DDD-8EEB-277663AAFA97}" type="pres">
      <dgm:prSet presAssocID="{6D4888C2-557E-4B48-8B97-B1B423536E43}" presName="thinLine2b" presStyleLbl="callout" presStyleIdx="1" presStyleCnt="12"/>
      <dgm:spPr>
        <a:xfrm>
          <a:off x="1560195" y="1031754"/>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D6CC3477-EF59-4467-BE89-100F2034972E}" type="pres">
      <dgm:prSet presAssocID="{6D4888C2-557E-4B48-8B97-B1B423536E43}" presName="vertSpace2b" presStyleCnt="0"/>
      <dgm:spPr/>
    </dgm:pt>
    <dgm:pt modelId="{A83F5F68-6C62-4BC5-8164-6D0151A3A2EE}" type="pres">
      <dgm:prSet presAssocID="{93FD870F-873A-4CA6-A347-76A848B657A7}" presName="horz2" presStyleCnt="0"/>
      <dgm:spPr/>
    </dgm:pt>
    <dgm:pt modelId="{86AE109F-636B-4E16-941D-861BBDD520F4}" type="pres">
      <dgm:prSet presAssocID="{93FD870F-873A-4CA6-A347-76A848B657A7}" presName="horzSpace2" presStyleCnt="0"/>
      <dgm:spPr/>
    </dgm:pt>
    <dgm:pt modelId="{1ACAE33B-5161-4897-94DD-5F8F4C232314}" type="pres">
      <dgm:prSet presAssocID="{93FD870F-873A-4CA6-A347-76A848B657A7}" presName="tx2" presStyleLbl="revTx" presStyleIdx="4" presStyleCnt="19"/>
      <dgm:spPr>
        <a:prstGeom prst="rect">
          <a:avLst/>
        </a:prstGeom>
      </dgm:spPr>
      <dgm:t>
        <a:bodyPr/>
        <a:lstStyle/>
        <a:p>
          <a:endParaRPr lang="en-US"/>
        </a:p>
      </dgm:t>
    </dgm:pt>
    <dgm:pt modelId="{696BCE16-591D-4417-942B-796ADC744A56}" type="pres">
      <dgm:prSet presAssocID="{93FD870F-873A-4CA6-A347-76A848B657A7}" presName="vert2" presStyleCnt="0"/>
      <dgm:spPr/>
    </dgm:pt>
    <dgm:pt modelId="{CD4D12F0-DB2A-43E9-A5E7-AD1499326002}" type="pres">
      <dgm:prSet presAssocID="{93FD870F-873A-4CA6-A347-76A848B657A7}" presName="thinLine2b" presStyleLbl="callout" presStyleIdx="2" presStyleCnt="12"/>
      <dgm:spPr>
        <a:xfrm>
          <a:off x="1560195" y="1369970"/>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E6A69846-9C1B-416E-8CBE-C23801C448EF}" type="pres">
      <dgm:prSet presAssocID="{93FD870F-873A-4CA6-A347-76A848B657A7}" presName="vertSpace2b" presStyleCnt="0"/>
      <dgm:spPr/>
    </dgm:pt>
    <dgm:pt modelId="{E134E1AF-233F-4183-894A-BD149EFCCCDC}" type="pres">
      <dgm:prSet presAssocID="{04182C11-E158-430F-9A6D-3599DAF0911E}" presName="thickLine" presStyleLbl="alignNode1" presStyleIdx="2" presStyleCnt="7"/>
      <dgm:spPr>
        <a:xfrm>
          <a:off x="0" y="1386482"/>
          <a:ext cx="7800976" cy="0"/>
        </a:xfrm>
        <a:prstGeom prst="line">
          <a:avLst/>
        </a:prstGeom>
        <a:solidFill>
          <a:srgbClr val="B56C3B">
            <a:hueOff val="0"/>
            <a:satOff val="0"/>
            <a:lumOff val="0"/>
            <a:alphaOff val="0"/>
          </a:srgbClr>
        </a:solidFill>
        <a:ln w="25400" cap="flat" cmpd="sng" algn="ctr">
          <a:solidFill>
            <a:srgbClr val="B56C3B">
              <a:hueOff val="0"/>
              <a:satOff val="0"/>
              <a:lumOff val="0"/>
              <a:alphaOff val="0"/>
            </a:srgbClr>
          </a:solidFill>
          <a:prstDash val="solid"/>
        </a:ln>
        <a:effectLst/>
      </dgm:spPr>
      <dgm:t>
        <a:bodyPr/>
        <a:lstStyle/>
        <a:p>
          <a:endParaRPr lang="en-US"/>
        </a:p>
      </dgm:t>
    </dgm:pt>
    <dgm:pt modelId="{1672E70E-4A47-4688-B016-B03262B7DCC1}" type="pres">
      <dgm:prSet presAssocID="{04182C11-E158-430F-9A6D-3599DAF0911E}" presName="horz1" presStyleCnt="0"/>
      <dgm:spPr/>
    </dgm:pt>
    <dgm:pt modelId="{ED2BFDE1-57C8-42AF-88F8-67A814448715}" type="pres">
      <dgm:prSet presAssocID="{04182C11-E158-430F-9A6D-3599DAF0911E}" presName="tx1" presStyleLbl="revTx" presStyleIdx="5" presStyleCnt="19"/>
      <dgm:spPr>
        <a:prstGeom prst="rect">
          <a:avLst/>
        </a:prstGeom>
      </dgm:spPr>
      <dgm:t>
        <a:bodyPr/>
        <a:lstStyle/>
        <a:p>
          <a:endParaRPr lang="en-US"/>
        </a:p>
      </dgm:t>
    </dgm:pt>
    <dgm:pt modelId="{BE79F7FE-5E97-4524-869E-7C9DF39FA5D9}" type="pres">
      <dgm:prSet presAssocID="{04182C11-E158-430F-9A6D-3599DAF0911E}" presName="vert1" presStyleCnt="0"/>
      <dgm:spPr/>
    </dgm:pt>
    <dgm:pt modelId="{161383F9-1B00-4027-9A8A-1DEA314EBC45}" type="pres">
      <dgm:prSet presAssocID="{298C7C72-BDA1-42E5-98A3-2DAE9434CBDD}" presName="vertSpace2a" presStyleCnt="0"/>
      <dgm:spPr/>
    </dgm:pt>
    <dgm:pt modelId="{FAA794AA-274E-40D6-AE03-2EC05E0362CF}" type="pres">
      <dgm:prSet presAssocID="{298C7C72-BDA1-42E5-98A3-2DAE9434CBDD}" presName="horz2" presStyleCnt="0"/>
      <dgm:spPr/>
    </dgm:pt>
    <dgm:pt modelId="{0D2B0C22-D105-4622-A841-DB07979E054B}" type="pres">
      <dgm:prSet presAssocID="{298C7C72-BDA1-42E5-98A3-2DAE9434CBDD}" presName="horzSpace2" presStyleCnt="0"/>
      <dgm:spPr/>
    </dgm:pt>
    <dgm:pt modelId="{1E4EFEAA-DDD3-4809-885E-83B5305EADE6}" type="pres">
      <dgm:prSet presAssocID="{298C7C72-BDA1-42E5-98A3-2DAE9434CBDD}" presName="tx2" presStyleLbl="revTx" presStyleIdx="6" presStyleCnt="19"/>
      <dgm:spPr>
        <a:prstGeom prst="rect">
          <a:avLst/>
        </a:prstGeom>
      </dgm:spPr>
      <dgm:t>
        <a:bodyPr/>
        <a:lstStyle/>
        <a:p>
          <a:endParaRPr lang="en-US"/>
        </a:p>
      </dgm:t>
    </dgm:pt>
    <dgm:pt modelId="{84E3E7AF-8BB5-48D9-B67D-065516219A82}" type="pres">
      <dgm:prSet presAssocID="{298C7C72-BDA1-42E5-98A3-2DAE9434CBDD}" presName="vert2" presStyleCnt="0"/>
      <dgm:spPr/>
    </dgm:pt>
    <dgm:pt modelId="{E8CFED5E-1A50-4844-9712-58158AFF4B9A}" type="pres">
      <dgm:prSet presAssocID="{298C7C72-BDA1-42E5-98A3-2DAE9434CBDD}" presName="thinLine2b" presStyleLbl="callout" presStyleIdx="3" presStyleCnt="12"/>
      <dgm:spPr>
        <a:xfrm>
          <a:off x="1560195" y="1724699"/>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AF65340A-D421-4250-8A10-4BD210D5C08F}" type="pres">
      <dgm:prSet presAssocID="{298C7C72-BDA1-42E5-98A3-2DAE9434CBDD}" presName="vertSpace2b" presStyleCnt="0"/>
      <dgm:spPr/>
    </dgm:pt>
    <dgm:pt modelId="{506CF58B-76BA-474B-BFEA-AA173FE0878C}" type="pres">
      <dgm:prSet presAssocID="{6F4ABFA4-A731-421F-AC77-477FFD9A8B65}" presName="horz2" presStyleCnt="0"/>
      <dgm:spPr/>
    </dgm:pt>
    <dgm:pt modelId="{123C78BC-2E37-401E-873F-8A6145274215}" type="pres">
      <dgm:prSet presAssocID="{6F4ABFA4-A731-421F-AC77-477FFD9A8B65}" presName="horzSpace2" presStyleCnt="0"/>
      <dgm:spPr/>
    </dgm:pt>
    <dgm:pt modelId="{D9B789B0-8201-48F7-B086-5E11048087FD}" type="pres">
      <dgm:prSet presAssocID="{6F4ABFA4-A731-421F-AC77-477FFD9A8B65}" presName="tx2" presStyleLbl="revTx" presStyleIdx="7" presStyleCnt="19"/>
      <dgm:spPr>
        <a:prstGeom prst="rect">
          <a:avLst/>
        </a:prstGeom>
      </dgm:spPr>
      <dgm:t>
        <a:bodyPr/>
        <a:lstStyle/>
        <a:p>
          <a:endParaRPr lang="en-US"/>
        </a:p>
      </dgm:t>
    </dgm:pt>
    <dgm:pt modelId="{59E3534F-1D6A-4E03-B2C3-4A13A9623C27}" type="pres">
      <dgm:prSet presAssocID="{6F4ABFA4-A731-421F-AC77-477FFD9A8B65}" presName="vert2" presStyleCnt="0"/>
      <dgm:spPr/>
    </dgm:pt>
    <dgm:pt modelId="{99C0E498-60F4-497A-A9ED-92E87CCDE15D}" type="pres">
      <dgm:prSet presAssocID="{6F4ABFA4-A731-421F-AC77-477FFD9A8B65}" presName="thinLine2b" presStyleLbl="callout" presStyleIdx="4" presStyleCnt="12" custLinFactNeighborY="-59916"/>
      <dgm:spPr>
        <a:xfrm>
          <a:off x="1560195" y="2062915"/>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2280A5CC-C59F-4BB5-9F54-F99A23C1600C}" type="pres">
      <dgm:prSet presAssocID="{6F4ABFA4-A731-421F-AC77-477FFD9A8B65}" presName="vertSpace2b" presStyleCnt="0"/>
      <dgm:spPr/>
    </dgm:pt>
    <dgm:pt modelId="{A8183049-F541-4CE3-AE09-E3A0520E263C}" type="pres">
      <dgm:prSet presAssocID="{662611BB-1223-42D4-8DD8-EEB6DF28B3F0}" presName="thickLine" presStyleLbl="alignNode1" presStyleIdx="3" presStyleCnt="7" custLinFactNeighborY="-2785"/>
      <dgm:spPr>
        <a:xfrm>
          <a:off x="0" y="2079427"/>
          <a:ext cx="7800976" cy="0"/>
        </a:xfrm>
        <a:prstGeom prst="line">
          <a:avLst/>
        </a:prstGeom>
        <a:solidFill>
          <a:srgbClr val="B56C3B">
            <a:hueOff val="0"/>
            <a:satOff val="0"/>
            <a:lumOff val="0"/>
            <a:alphaOff val="0"/>
          </a:srgbClr>
        </a:solidFill>
        <a:ln w="25400" cap="flat" cmpd="sng" algn="ctr">
          <a:solidFill>
            <a:srgbClr val="B56C3B">
              <a:hueOff val="0"/>
              <a:satOff val="0"/>
              <a:lumOff val="0"/>
              <a:alphaOff val="0"/>
            </a:srgbClr>
          </a:solidFill>
          <a:prstDash val="solid"/>
        </a:ln>
        <a:effectLst/>
      </dgm:spPr>
      <dgm:t>
        <a:bodyPr/>
        <a:lstStyle/>
        <a:p>
          <a:endParaRPr lang="en-US"/>
        </a:p>
      </dgm:t>
    </dgm:pt>
    <dgm:pt modelId="{B0585535-5BC7-43F5-B973-0BA1F8CA2E5E}" type="pres">
      <dgm:prSet presAssocID="{662611BB-1223-42D4-8DD8-EEB6DF28B3F0}" presName="horz1" presStyleCnt="0"/>
      <dgm:spPr/>
    </dgm:pt>
    <dgm:pt modelId="{16AF5420-4E9B-42C1-B316-FA351339D325}" type="pres">
      <dgm:prSet presAssocID="{662611BB-1223-42D4-8DD8-EEB6DF28B3F0}" presName="tx1" presStyleLbl="revTx" presStyleIdx="8" presStyleCnt="19"/>
      <dgm:spPr>
        <a:prstGeom prst="rect">
          <a:avLst/>
        </a:prstGeom>
      </dgm:spPr>
      <dgm:t>
        <a:bodyPr/>
        <a:lstStyle/>
        <a:p>
          <a:endParaRPr lang="en-US"/>
        </a:p>
      </dgm:t>
    </dgm:pt>
    <dgm:pt modelId="{0C964B26-5D32-4564-8EBD-8AC33D535A9B}" type="pres">
      <dgm:prSet presAssocID="{662611BB-1223-42D4-8DD8-EEB6DF28B3F0}" presName="vert1" presStyleCnt="0"/>
      <dgm:spPr/>
    </dgm:pt>
    <dgm:pt modelId="{1729FE9F-79AD-4C1D-917E-1CB00577B125}" type="pres">
      <dgm:prSet presAssocID="{D678D401-1CAA-4D5B-95DD-EBD6E1522DE3}" presName="vertSpace2a" presStyleCnt="0"/>
      <dgm:spPr/>
    </dgm:pt>
    <dgm:pt modelId="{3EEE7E0C-35F1-417E-8249-E081B6303C57}" type="pres">
      <dgm:prSet presAssocID="{D678D401-1CAA-4D5B-95DD-EBD6E1522DE3}" presName="horz2" presStyleCnt="0"/>
      <dgm:spPr/>
    </dgm:pt>
    <dgm:pt modelId="{202C8F0D-90D6-4BC4-BC5E-B7A8B019B34A}" type="pres">
      <dgm:prSet presAssocID="{D678D401-1CAA-4D5B-95DD-EBD6E1522DE3}" presName="horzSpace2" presStyleCnt="0"/>
      <dgm:spPr/>
    </dgm:pt>
    <dgm:pt modelId="{830FFD32-109A-486D-9E7D-5FD84069061F}" type="pres">
      <dgm:prSet presAssocID="{D678D401-1CAA-4D5B-95DD-EBD6E1522DE3}" presName="tx2" presStyleLbl="revTx" presStyleIdx="9" presStyleCnt="19"/>
      <dgm:spPr>
        <a:prstGeom prst="rect">
          <a:avLst/>
        </a:prstGeom>
      </dgm:spPr>
      <dgm:t>
        <a:bodyPr/>
        <a:lstStyle/>
        <a:p>
          <a:endParaRPr lang="en-US"/>
        </a:p>
      </dgm:t>
    </dgm:pt>
    <dgm:pt modelId="{31600FE3-97DF-40D9-854E-45892A2CB77F}" type="pres">
      <dgm:prSet presAssocID="{D678D401-1CAA-4D5B-95DD-EBD6E1522DE3}" presName="vert2" presStyleCnt="0"/>
      <dgm:spPr/>
    </dgm:pt>
    <dgm:pt modelId="{7EB9E0D6-FB92-4A6D-B119-81993174EAC4}" type="pres">
      <dgm:prSet presAssocID="{D678D401-1CAA-4D5B-95DD-EBD6E1522DE3}" presName="thinLine2b" presStyleLbl="callout" presStyleIdx="5" presStyleCnt="12"/>
      <dgm:spPr>
        <a:xfrm>
          <a:off x="1560195" y="2417644"/>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4CA35C4C-ACD8-47DC-BE1D-45C61DD9598D}" type="pres">
      <dgm:prSet presAssocID="{D678D401-1CAA-4D5B-95DD-EBD6E1522DE3}" presName="vertSpace2b" presStyleCnt="0"/>
      <dgm:spPr/>
    </dgm:pt>
    <dgm:pt modelId="{7CE9140B-A428-44E2-94C8-FF78255014F5}" type="pres">
      <dgm:prSet presAssocID="{4564F5E0-A5D0-4EE3-8D27-B3A3E987035A}" presName="horz2" presStyleCnt="0"/>
      <dgm:spPr/>
    </dgm:pt>
    <dgm:pt modelId="{AF207992-BF91-4476-8D52-FB8CDAD3DF93}" type="pres">
      <dgm:prSet presAssocID="{4564F5E0-A5D0-4EE3-8D27-B3A3E987035A}" presName="horzSpace2" presStyleCnt="0"/>
      <dgm:spPr/>
    </dgm:pt>
    <dgm:pt modelId="{C1D70458-44C9-4778-9565-9C85E614F294}" type="pres">
      <dgm:prSet presAssocID="{4564F5E0-A5D0-4EE3-8D27-B3A3E987035A}" presName="tx2" presStyleLbl="revTx" presStyleIdx="10" presStyleCnt="19"/>
      <dgm:spPr>
        <a:prstGeom prst="rect">
          <a:avLst/>
        </a:prstGeom>
      </dgm:spPr>
      <dgm:t>
        <a:bodyPr/>
        <a:lstStyle/>
        <a:p>
          <a:endParaRPr lang="en-US"/>
        </a:p>
      </dgm:t>
    </dgm:pt>
    <dgm:pt modelId="{5945240B-B9B1-4A85-AFA1-4E642537BB39}" type="pres">
      <dgm:prSet presAssocID="{4564F5E0-A5D0-4EE3-8D27-B3A3E987035A}" presName="vert2" presStyleCnt="0"/>
      <dgm:spPr/>
    </dgm:pt>
    <dgm:pt modelId="{C2430B71-CCD4-47A0-AE66-500C41A009AA}" type="pres">
      <dgm:prSet presAssocID="{4564F5E0-A5D0-4EE3-8D27-B3A3E987035A}" presName="thinLine2b" presStyleLbl="callout" presStyleIdx="6" presStyleCnt="12" custLinFactNeighborY="59917"/>
      <dgm:spPr>
        <a:xfrm>
          <a:off x="1560195" y="2755860"/>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B4AFB666-9A40-4053-93CB-08FA6489C3E7}" type="pres">
      <dgm:prSet presAssocID="{4564F5E0-A5D0-4EE3-8D27-B3A3E987035A}" presName="vertSpace2b" presStyleCnt="0"/>
      <dgm:spPr/>
    </dgm:pt>
    <dgm:pt modelId="{D4669207-A3A8-4A6C-B9A7-C4BD4F2F2557}" type="pres">
      <dgm:prSet presAssocID="{944DE4C8-963C-4201-8DDA-C7A059699B8E}" presName="thickLine" presStyleLbl="alignNode1" presStyleIdx="4" presStyleCnt="7"/>
      <dgm:spPr>
        <a:xfrm>
          <a:off x="0" y="2772372"/>
          <a:ext cx="7800976" cy="0"/>
        </a:xfrm>
        <a:prstGeom prst="line">
          <a:avLst/>
        </a:prstGeom>
        <a:solidFill>
          <a:srgbClr val="B56C3B">
            <a:hueOff val="0"/>
            <a:satOff val="0"/>
            <a:lumOff val="0"/>
            <a:alphaOff val="0"/>
          </a:srgbClr>
        </a:solidFill>
        <a:ln w="25400" cap="flat" cmpd="sng" algn="ctr">
          <a:solidFill>
            <a:srgbClr val="B56C3B">
              <a:hueOff val="0"/>
              <a:satOff val="0"/>
              <a:lumOff val="0"/>
              <a:alphaOff val="0"/>
            </a:srgbClr>
          </a:solidFill>
          <a:prstDash val="solid"/>
        </a:ln>
        <a:effectLst/>
      </dgm:spPr>
      <dgm:t>
        <a:bodyPr/>
        <a:lstStyle/>
        <a:p>
          <a:endParaRPr lang="en-US"/>
        </a:p>
      </dgm:t>
    </dgm:pt>
    <dgm:pt modelId="{70F7BAE4-5D63-4E70-B13F-EA7ACE908B05}" type="pres">
      <dgm:prSet presAssocID="{944DE4C8-963C-4201-8DDA-C7A059699B8E}" presName="horz1" presStyleCnt="0"/>
      <dgm:spPr/>
    </dgm:pt>
    <dgm:pt modelId="{DB89CC29-87AE-44B0-BF55-FAC88499BEFE}" type="pres">
      <dgm:prSet presAssocID="{944DE4C8-963C-4201-8DDA-C7A059699B8E}" presName="tx1" presStyleLbl="revTx" presStyleIdx="11" presStyleCnt="19"/>
      <dgm:spPr>
        <a:prstGeom prst="rect">
          <a:avLst/>
        </a:prstGeom>
      </dgm:spPr>
      <dgm:t>
        <a:bodyPr/>
        <a:lstStyle/>
        <a:p>
          <a:endParaRPr lang="en-US"/>
        </a:p>
      </dgm:t>
    </dgm:pt>
    <dgm:pt modelId="{4B100869-DB2E-4DBD-B169-9D50FF4E00DB}" type="pres">
      <dgm:prSet presAssocID="{944DE4C8-963C-4201-8DDA-C7A059699B8E}" presName="vert1" presStyleCnt="0"/>
      <dgm:spPr/>
    </dgm:pt>
    <dgm:pt modelId="{3932284E-9520-4984-AD20-51E146D05DEB}" type="pres">
      <dgm:prSet presAssocID="{5F58EB11-2498-490D-8D4E-F31F5199F490}" presName="vertSpace2a" presStyleCnt="0"/>
      <dgm:spPr/>
    </dgm:pt>
    <dgm:pt modelId="{D2F66C92-F764-4ABF-BE7B-3A4F39F9997A}" type="pres">
      <dgm:prSet presAssocID="{5F58EB11-2498-490D-8D4E-F31F5199F490}" presName="horz2" presStyleCnt="0"/>
      <dgm:spPr/>
    </dgm:pt>
    <dgm:pt modelId="{DD1E997B-BA56-4070-8929-A1609F9B44F4}" type="pres">
      <dgm:prSet presAssocID="{5F58EB11-2498-490D-8D4E-F31F5199F490}" presName="horzSpace2" presStyleCnt="0"/>
      <dgm:spPr/>
    </dgm:pt>
    <dgm:pt modelId="{164A0557-3FE1-458F-9590-EA2A5B67E777}" type="pres">
      <dgm:prSet presAssocID="{5F58EB11-2498-490D-8D4E-F31F5199F490}" presName="tx2" presStyleLbl="revTx" presStyleIdx="12" presStyleCnt="19"/>
      <dgm:spPr>
        <a:prstGeom prst="rect">
          <a:avLst/>
        </a:prstGeom>
      </dgm:spPr>
      <dgm:t>
        <a:bodyPr/>
        <a:lstStyle/>
        <a:p>
          <a:endParaRPr lang="en-US"/>
        </a:p>
      </dgm:t>
    </dgm:pt>
    <dgm:pt modelId="{41DBDE3C-A8EA-4E50-A35A-ABCCE49AF174}" type="pres">
      <dgm:prSet presAssocID="{5F58EB11-2498-490D-8D4E-F31F5199F490}" presName="vert2" presStyleCnt="0"/>
      <dgm:spPr/>
    </dgm:pt>
    <dgm:pt modelId="{9D8ACD70-F0AB-4CB0-BDF1-BA728606F78A}" type="pres">
      <dgm:prSet presAssocID="{5F58EB11-2498-490D-8D4E-F31F5199F490}" presName="thinLine2b" presStyleLbl="callout" presStyleIdx="7" presStyleCnt="12"/>
      <dgm:spPr>
        <a:xfrm>
          <a:off x="1560195" y="3110589"/>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B5F52EC2-CAD1-45D5-9411-5100A904119E}" type="pres">
      <dgm:prSet presAssocID="{5F58EB11-2498-490D-8D4E-F31F5199F490}" presName="vertSpace2b" presStyleCnt="0"/>
      <dgm:spPr/>
    </dgm:pt>
    <dgm:pt modelId="{D7676317-6855-4ACE-9D5B-E6AE670FEE22}" type="pres">
      <dgm:prSet presAssocID="{E0885A76-D9D6-4F75-AB5A-15BC6CAEBEA5}" presName="horz2" presStyleCnt="0"/>
      <dgm:spPr/>
    </dgm:pt>
    <dgm:pt modelId="{599326BD-9CC8-4B56-AA13-6521E84AA93D}" type="pres">
      <dgm:prSet presAssocID="{E0885A76-D9D6-4F75-AB5A-15BC6CAEBEA5}" presName="horzSpace2" presStyleCnt="0"/>
      <dgm:spPr/>
    </dgm:pt>
    <dgm:pt modelId="{068E1E93-8AA5-49A0-8C5E-E143B58ECFF7}" type="pres">
      <dgm:prSet presAssocID="{E0885A76-D9D6-4F75-AB5A-15BC6CAEBEA5}" presName="tx2" presStyleLbl="revTx" presStyleIdx="13" presStyleCnt="19"/>
      <dgm:spPr>
        <a:prstGeom prst="rect">
          <a:avLst/>
        </a:prstGeom>
      </dgm:spPr>
      <dgm:t>
        <a:bodyPr/>
        <a:lstStyle/>
        <a:p>
          <a:endParaRPr lang="en-US"/>
        </a:p>
      </dgm:t>
    </dgm:pt>
    <dgm:pt modelId="{09A28E79-9ADF-4724-8C9F-21AA1A16BC67}" type="pres">
      <dgm:prSet presAssocID="{E0885A76-D9D6-4F75-AB5A-15BC6CAEBEA5}" presName="vert2" presStyleCnt="0"/>
      <dgm:spPr/>
    </dgm:pt>
    <dgm:pt modelId="{70547B6C-FC23-45DC-8934-D1A43D60684E}" type="pres">
      <dgm:prSet presAssocID="{E0885A76-D9D6-4F75-AB5A-15BC6CAEBEA5}" presName="thinLine2b" presStyleLbl="callout" presStyleIdx="8" presStyleCnt="12"/>
      <dgm:spPr>
        <a:xfrm>
          <a:off x="1560195" y="3448806"/>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E276912E-9CF7-4931-9194-EBD429F96E74}" type="pres">
      <dgm:prSet presAssocID="{E0885A76-D9D6-4F75-AB5A-15BC6CAEBEA5}" presName="vertSpace2b" presStyleCnt="0"/>
      <dgm:spPr/>
    </dgm:pt>
    <dgm:pt modelId="{27AE1429-B33A-41B0-90A9-684B9780459A}" type="pres">
      <dgm:prSet presAssocID="{3FA42BDA-5F72-4A49-B2EF-C408AC6DA891}" presName="thickLine" presStyleLbl="alignNode1" presStyleIdx="5" presStyleCnt="7" custLinFactNeighborY="-2785"/>
      <dgm:spPr>
        <a:xfrm>
          <a:off x="0" y="3465317"/>
          <a:ext cx="7800976" cy="0"/>
        </a:xfrm>
        <a:prstGeom prst="line">
          <a:avLst/>
        </a:prstGeom>
        <a:solidFill>
          <a:srgbClr val="B56C3B">
            <a:hueOff val="0"/>
            <a:satOff val="0"/>
            <a:lumOff val="0"/>
            <a:alphaOff val="0"/>
          </a:srgbClr>
        </a:solidFill>
        <a:ln w="25400" cap="flat" cmpd="sng" algn="ctr">
          <a:solidFill>
            <a:srgbClr val="B56C3B">
              <a:hueOff val="0"/>
              <a:satOff val="0"/>
              <a:lumOff val="0"/>
              <a:alphaOff val="0"/>
            </a:srgbClr>
          </a:solidFill>
          <a:prstDash val="solid"/>
        </a:ln>
        <a:effectLst/>
      </dgm:spPr>
      <dgm:t>
        <a:bodyPr/>
        <a:lstStyle/>
        <a:p>
          <a:endParaRPr lang="en-US"/>
        </a:p>
      </dgm:t>
    </dgm:pt>
    <dgm:pt modelId="{7F960B85-AB5D-4233-A949-2F045874591A}" type="pres">
      <dgm:prSet presAssocID="{3FA42BDA-5F72-4A49-B2EF-C408AC6DA891}" presName="horz1" presStyleCnt="0"/>
      <dgm:spPr/>
    </dgm:pt>
    <dgm:pt modelId="{A9B94C6C-5F82-42E0-B2FD-CEB0C5750CFD}" type="pres">
      <dgm:prSet presAssocID="{3FA42BDA-5F72-4A49-B2EF-C408AC6DA891}" presName="tx1" presStyleLbl="revTx" presStyleIdx="14" presStyleCnt="19"/>
      <dgm:spPr>
        <a:prstGeom prst="rect">
          <a:avLst/>
        </a:prstGeom>
      </dgm:spPr>
      <dgm:t>
        <a:bodyPr/>
        <a:lstStyle/>
        <a:p>
          <a:endParaRPr lang="en-US"/>
        </a:p>
      </dgm:t>
    </dgm:pt>
    <dgm:pt modelId="{62AE21B5-971C-4D1E-83C2-1CAB55908037}" type="pres">
      <dgm:prSet presAssocID="{3FA42BDA-5F72-4A49-B2EF-C408AC6DA891}" presName="vert1" presStyleCnt="0"/>
      <dgm:spPr/>
    </dgm:pt>
    <dgm:pt modelId="{E75D9135-1E4F-42DA-A5DC-42FE99454809}" type="pres">
      <dgm:prSet presAssocID="{34756A6E-C29D-44B3-83A5-BDD66BBFB293}" presName="vertSpace2a" presStyleCnt="0"/>
      <dgm:spPr/>
    </dgm:pt>
    <dgm:pt modelId="{2695FDEB-D976-45B6-AC16-445405D30DE1}" type="pres">
      <dgm:prSet presAssocID="{34756A6E-C29D-44B3-83A5-BDD66BBFB293}" presName="horz2" presStyleCnt="0"/>
      <dgm:spPr/>
    </dgm:pt>
    <dgm:pt modelId="{E1195D80-107B-49CC-947F-825696FA09B5}" type="pres">
      <dgm:prSet presAssocID="{34756A6E-C29D-44B3-83A5-BDD66BBFB293}" presName="horzSpace2" presStyleCnt="0"/>
      <dgm:spPr/>
    </dgm:pt>
    <dgm:pt modelId="{DC718D2D-E6CC-4DCC-9D89-CB80A42A0F7F}" type="pres">
      <dgm:prSet presAssocID="{34756A6E-C29D-44B3-83A5-BDD66BBFB293}" presName="tx2" presStyleLbl="revTx" presStyleIdx="15" presStyleCnt="19"/>
      <dgm:spPr>
        <a:prstGeom prst="rect">
          <a:avLst/>
        </a:prstGeom>
      </dgm:spPr>
      <dgm:t>
        <a:bodyPr/>
        <a:lstStyle/>
        <a:p>
          <a:endParaRPr lang="en-US"/>
        </a:p>
      </dgm:t>
    </dgm:pt>
    <dgm:pt modelId="{96195674-3D12-4169-AD5C-5891458E372C}" type="pres">
      <dgm:prSet presAssocID="{34756A6E-C29D-44B3-83A5-BDD66BBFB293}" presName="vert2" presStyleCnt="0"/>
      <dgm:spPr/>
    </dgm:pt>
    <dgm:pt modelId="{B03DE98F-8EAC-40A9-A9DF-54DA4FAE2207}" type="pres">
      <dgm:prSet presAssocID="{34756A6E-C29D-44B3-83A5-BDD66BBFB293}" presName="thinLine2b" presStyleLbl="callout" presStyleIdx="9" presStyleCnt="12"/>
      <dgm:spPr>
        <a:xfrm>
          <a:off x="1560195" y="3803534"/>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890BB8FC-0EBD-4687-A767-69A920B27D78}" type="pres">
      <dgm:prSet presAssocID="{34756A6E-C29D-44B3-83A5-BDD66BBFB293}" presName="vertSpace2b" presStyleCnt="0"/>
      <dgm:spPr/>
    </dgm:pt>
    <dgm:pt modelId="{70EFE5A6-D6B9-4BAB-916F-6585D629C7BA}" type="pres">
      <dgm:prSet presAssocID="{1D050AD1-1F55-4328-99B4-136110A50F17}" presName="horz2" presStyleCnt="0"/>
      <dgm:spPr/>
    </dgm:pt>
    <dgm:pt modelId="{D8F05608-713B-4AA6-BF26-A00DB153DDFA}" type="pres">
      <dgm:prSet presAssocID="{1D050AD1-1F55-4328-99B4-136110A50F17}" presName="horzSpace2" presStyleCnt="0"/>
      <dgm:spPr/>
    </dgm:pt>
    <dgm:pt modelId="{E9C02B0E-65BA-4F46-B75D-D26B18DFC5A9}" type="pres">
      <dgm:prSet presAssocID="{1D050AD1-1F55-4328-99B4-136110A50F17}" presName="tx2" presStyleLbl="revTx" presStyleIdx="16" presStyleCnt="19"/>
      <dgm:spPr>
        <a:prstGeom prst="rect">
          <a:avLst/>
        </a:prstGeom>
      </dgm:spPr>
      <dgm:t>
        <a:bodyPr/>
        <a:lstStyle/>
        <a:p>
          <a:endParaRPr lang="en-US"/>
        </a:p>
      </dgm:t>
    </dgm:pt>
    <dgm:pt modelId="{D7E67150-527E-4245-B20B-14E72046A72B}" type="pres">
      <dgm:prSet presAssocID="{1D050AD1-1F55-4328-99B4-136110A50F17}" presName="vert2" presStyleCnt="0"/>
      <dgm:spPr/>
    </dgm:pt>
    <dgm:pt modelId="{438C52F2-D5A1-4CC1-A007-CA3CC9F594F2}" type="pres">
      <dgm:prSet presAssocID="{1D050AD1-1F55-4328-99B4-136110A50F17}" presName="thinLine2b" presStyleLbl="callout" presStyleIdx="10" presStyleCnt="12" custLinFactY="7783" custLinFactNeighborY="100000"/>
      <dgm:spPr>
        <a:xfrm>
          <a:off x="1560195" y="4141751"/>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1A4AD42C-6407-4DA1-B634-48B717400846}" type="pres">
      <dgm:prSet presAssocID="{1D050AD1-1F55-4328-99B4-136110A50F17}" presName="vertSpace2b" presStyleCnt="0"/>
      <dgm:spPr/>
    </dgm:pt>
    <dgm:pt modelId="{4810AA86-7F21-412E-88D7-BAFDAC02056F}" type="pres">
      <dgm:prSet presAssocID="{B15C1B97-06B3-4472-8FA5-57CB60E69768}" presName="thickLine" presStyleLbl="alignNode1" presStyleIdx="6" presStyleCnt="7"/>
      <dgm:spPr>
        <a:xfrm>
          <a:off x="0" y="4158262"/>
          <a:ext cx="7800976" cy="0"/>
        </a:xfrm>
        <a:prstGeom prst="line">
          <a:avLst/>
        </a:prstGeom>
        <a:solidFill>
          <a:srgbClr val="B56C3B">
            <a:hueOff val="0"/>
            <a:satOff val="0"/>
            <a:lumOff val="0"/>
            <a:alphaOff val="0"/>
          </a:srgbClr>
        </a:solidFill>
        <a:ln w="25400" cap="flat" cmpd="sng" algn="ctr">
          <a:solidFill>
            <a:srgbClr val="B56C3B">
              <a:hueOff val="0"/>
              <a:satOff val="0"/>
              <a:lumOff val="0"/>
              <a:alphaOff val="0"/>
            </a:srgbClr>
          </a:solidFill>
          <a:prstDash val="solid"/>
        </a:ln>
        <a:effectLst/>
      </dgm:spPr>
      <dgm:t>
        <a:bodyPr/>
        <a:lstStyle/>
        <a:p>
          <a:endParaRPr lang="en-US"/>
        </a:p>
      </dgm:t>
    </dgm:pt>
    <dgm:pt modelId="{18064D1A-EFED-4377-A657-8BDD86295457}" type="pres">
      <dgm:prSet presAssocID="{B15C1B97-06B3-4472-8FA5-57CB60E69768}" presName="horz1" presStyleCnt="0"/>
      <dgm:spPr/>
    </dgm:pt>
    <dgm:pt modelId="{C2967127-7D78-491E-AEB6-2E3146E02239}" type="pres">
      <dgm:prSet presAssocID="{B15C1B97-06B3-4472-8FA5-57CB60E69768}" presName="tx1" presStyleLbl="revTx" presStyleIdx="17" presStyleCnt="19"/>
      <dgm:spPr>
        <a:prstGeom prst="rect">
          <a:avLst/>
        </a:prstGeom>
      </dgm:spPr>
      <dgm:t>
        <a:bodyPr/>
        <a:lstStyle/>
        <a:p>
          <a:endParaRPr lang="en-US"/>
        </a:p>
      </dgm:t>
    </dgm:pt>
    <dgm:pt modelId="{4A2A3FE4-F8A4-4550-B614-40D1BC0A8C05}" type="pres">
      <dgm:prSet presAssocID="{B15C1B97-06B3-4472-8FA5-57CB60E69768}" presName="vert1" presStyleCnt="0"/>
      <dgm:spPr/>
    </dgm:pt>
    <dgm:pt modelId="{BE9B1827-3F2B-4F93-89FB-935F184673B2}" type="pres">
      <dgm:prSet presAssocID="{E30C9575-DB0E-43EC-BA35-2E8DF4178A00}" presName="vertSpace2a" presStyleCnt="0"/>
      <dgm:spPr/>
    </dgm:pt>
    <dgm:pt modelId="{E9953BAC-3FA9-4C1D-ADB4-24980B43FE4E}" type="pres">
      <dgm:prSet presAssocID="{E30C9575-DB0E-43EC-BA35-2E8DF4178A00}" presName="horz2" presStyleCnt="0"/>
      <dgm:spPr/>
    </dgm:pt>
    <dgm:pt modelId="{B0325C0A-02CD-4CD6-9EE5-7D3BF2F80F5C}" type="pres">
      <dgm:prSet presAssocID="{E30C9575-DB0E-43EC-BA35-2E8DF4178A00}" presName="horzSpace2" presStyleCnt="0"/>
      <dgm:spPr/>
    </dgm:pt>
    <dgm:pt modelId="{730CEF79-F897-49E2-8697-A45288FF009D}" type="pres">
      <dgm:prSet presAssocID="{E30C9575-DB0E-43EC-BA35-2E8DF4178A00}" presName="tx2" presStyleLbl="revTx" presStyleIdx="18" presStyleCnt="19"/>
      <dgm:spPr>
        <a:prstGeom prst="rect">
          <a:avLst/>
        </a:prstGeom>
      </dgm:spPr>
      <dgm:t>
        <a:bodyPr/>
        <a:lstStyle/>
        <a:p>
          <a:endParaRPr lang="en-US"/>
        </a:p>
      </dgm:t>
    </dgm:pt>
    <dgm:pt modelId="{3BC667B5-A2A1-4996-AEDF-66C2A1F146E2}" type="pres">
      <dgm:prSet presAssocID="{E30C9575-DB0E-43EC-BA35-2E8DF4178A00}" presName="vert2" presStyleCnt="0"/>
      <dgm:spPr/>
    </dgm:pt>
    <dgm:pt modelId="{8CDD653D-EBF6-41DB-831D-3FC8C41E49DF}" type="pres">
      <dgm:prSet presAssocID="{E30C9575-DB0E-43EC-BA35-2E8DF4178A00}" presName="thinLine2b" presStyleLbl="callout" presStyleIdx="11" presStyleCnt="12" custLinFactY="-351747" custLinFactNeighborY="-400000"/>
      <dgm:spPr>
        <a:xfrm>
          <a:off x="1560195" y="4819064"/>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235E84E4-235C-4201-808B-42401986C5DE}" type="pres">
      <dgm:prSet presAssocID="{E30C9575-DB0E-43EC-BA35-2E8DF4178A00}" presName="vertSpace2b" presStyleCnt="0"/>
      <dgm:spPr/>
    </dgm:pt>
  </dgm:ptLst>
  <dgm:cxnLst>
    <dgm:cxn modelId="{51E3B018-3A04-4531-B541-E3D08D9FBF58}" srcId="{AFCEE076-796E-46EE-B6FA-F77975C6824E}" destId="{944DE4C8-963C-4201-8DDA-C7A059699B8E}" srcOrd="4" destOrd="0" parTransId="{A69C3A48-867F-4987-AE27-43A5C032107A}" sibTransId="{937AE812-77EE-46A1-B3E7-943AF5EB7250}"/>
    <dgm:cxn modelId="{53A7184C-F704-4F3F-A982-8A9B14F0333E}" type="presOf" srcId="{D678D401-1CAA-4D5B-95DD-EBD6E1522DE3}" destId="{830FFD32-109A-486D-9E7D-5FD84069061F}" srcOrd="0" destOrd="0" presId="urn:microsoft.com/office/officeart/2008/layout/LinedList"/>
    <dgm:cxn modelId="{094593E3-409E-4023-B444-A9C0CDD02B20}" type="presOf" srcId="{662611BB-1223-42D4-8DD8-EEB6DF28B3F0}" destId="{16AF5420-4E9B-42C1-B316-FA351339D325}" srcOrd="0" destOrd="0" presId="urn:microsoft.com/office/officeart/2008/layout/LinedList"/>
    <dgm:cxn modelId="{9F36B710-EDD0-4B56-AF3E-94871BC5E012}" type="presOf" srcId="{6F4ABFA4-A731-421F-AC77-477FFD9A8B65}" destId="{D9B789B0-8201-48F7-B086-5E11048087FD}" srcOrd="0" destOrd="0" presId="urn:microsoft.com/office/officeart/2008/layout/LinedList"/>
    <dgm:cxn modelId="{23392F8A-0428-4818-86CF-5567DBE5690C}" srcId="{662611BB-1223-42D4-8DD8-EEB6DF28B3F0}" destId="{D678D401-1CAA-4D5B-95DD-EBD6E1522DE3}" srcOrd="0" destOrd="0" parTransId="{C8C02412-65B6-4598-A8E1-16FD874EBD32}" sibTransId="{111D6196-144F-43DB-BA78-920F7823ED33}"/>
    <dgm:cxn modelId="{12E3E973-2D37-4C66-A918-F4D520CC0845}" type="presOf" srcId="{5F58EB11-2498-490D-8D4E-F31F5199F490}" destId="{164A0557-3FE1-458F-9590-EA2A5B67E777}" srcOrd="0" destOrd="0" presId="urn:microsoft.com/office/officeart/2008/layout/LinedList"/>
    <dgm:cxn modelId="{9066582B-5491-4CB8-B836-A63EBBB28C48}" srcId="{04182C11-E158-430F-9A6D-3599DAF0911E}" destId="{6F4ABFA4-A731-421F-AC77-477FFD9A8B65}" srcOrd="1" destOrd="0" parTransId="{EEEC90A8-6C54-48CC-BC74-1C5712834B5B}" sibTransId="{F4CAFA4A-C369-42BD-A1F3-141E479A9749}"/>
    <dgm:cxn modelId="{7CA930D9-C278-4C28-9041-09CE015808FC}" type="presOf" srcId="{C22522BC-278E-42BC-B0ED-2D01D44328DD}" destId="{1C66A92B-1E6C-48AD-8B8D-40C23D8A9116}" srcOrd="0" destOrd="0" presId="urn:microsoft.com/office/officeart/2008/layout/LinedList"/>
    <dgm:cxn modelId="{A6A761F7-D02E-4478-9428-1E739018F206}" type="presOf" srcId="{298C7C72-BDA1-42E5-98A3-2DAE9434CBDD}" destId="{1E4EFEAA-DDD3-4809-885E-83B5305EADE6}" srcOrd="0" destOrd="0" presId="urn:microsoft.com/office/officeart/2008/layout/LinedList"/>
    <dgm:cxn modelId="{03103BDB-2B82-4748-BE95-38AE6F0C2B65}" srcId="{6CFD0BEF-D6CB-4C47-ADCF-01333E2F8F10}" destId="{6D4888C2-557E-4B48-8B97-B1B423536E43}" srcOrd="0" destOrd="0" parTransId="{A303A4DC-52BB-4AF1-8E10-72DFAA76265F}" sibTransId="{06A28284-6395-4622-A4AA-5494494ABB2E}"/>
    <dgm:cxn modelId="{8611051C-ED76-4E04-BEA0-1FBAEA1C3355}" srcId="{AFCEE076-796E-46EE-B6FA-F77975C6824E}" destId="{B15C1B97-06B3-4472-8FA5-57CB60E69768}" srcOrd="6" destOrd="0" parTransId="{20DB8A2E-AF21-4FD1-99D3-CDB959887EF9}" sibTransId="{41F24452-1A12-42B7-B464-AA586F9755B4}"/>
    <dgm:cxn modelId="{FACCBEC7-997D-4CE2-9144-C850655F21FF}" type="presOf" srcId="{34756A6E-C29D-44B3-83A5-BDD66BBFB293}" destId="{DC718D2D-E6CC-4DCC-9D89-CB80A42A0F7F}" srcOrd="0" destOrd="0" presId="urn:microsoft.com/office/officeart/2008/layout/LinedList"/>
    <dgm:cxn modelId="{1B2EB6A2-749A-4E9B-8CC4-74F2F8E9A7C7}" srcId="{04182C11-E158-430F-9A6D-3599DAF0911E}" destId="{298C7C72-BDA1-42E5-98A3-2DAE9434CBDD}" srcOrd="0" destOrd="0" parTransId="{F02697AD-4089-4DF8-BE70-95002746863A}" sibTransId="{76983831-5F9D-4F26-BA51-0D42DF7394FB}"/>
    <dgm:cxn modelId="{D71FEFCE-D3B4-45AB-B02A-EEDF18298E11}" type="presOf" srcId="{E0885A76-D9D6-4F75-AB5A-15BC6CAEBEA5}" destId="{068E1E93-8AA5-49A0-8C5E-E143B58ECFF7}" srcOrd="0" destOrd="0" presId="urn:microsoft.com/office/officeart/2008/layout/LinedList"/>
    <dgm:cxn modelId="{4E3FA9D2-87D7-4B53-97EB-3718563E32E1}" type="presOf" srcId="{944DE4C8-963C-4201-8DDA-C7A059699B8E}" destId="{DB89CC29-87AE-44B0-BF55-FAC88499BEFE}" srcOrd="0" destOrd="0" presId="urn:microsoft.com/office/officeart/2008/layout/LinedList"/>
    <dgm:cxn modelId="{C504D2BF-776F-41F8-BB76-BA5F808F967F}" srcId="{662611BB-1223-42D4-8DD8-EEB6DF28B3F0}" destId="{4564F5E0-A5D0-4EE3-8D27-B3A3E987035A}" srcOrd="1" destOrd="0" parTransId="{B2DF0CC9-C1B9-44F3-80B8-913137D623CA}" sibTransId="{1A26FCDB-EFA5-49FD-A9C0-451D039FA915}"/>
    <dgm:cxn modelId="{F658FF75-15BC-42EF-BBC5-2B384B4B695F}" type="presOf" srcId="{B15C1B97-06B3-4472-8FA5-57CB60E69768}" destId="{C2967127-7D78-491E-AEB6-2E3146E02239}" srcOrd="0" destOrd="0" presId="urn:microsoft.com/office/officeart/2008/layout/LinedList"/>
    <dgm:cxn modelId="{BED7EE5A-6769-4069-A2C1-CA5E56D88490}" srcId="{3FA42BDA-5F72-4A49-B2EF-C408AC6DA891}" destId="{34756A6E-C29D-44B3-83A5-BDD66BBFB293}" srcOrd="0" destOrd="0" parTransId="{3F8D366C-3178-4368-B942-DB1DCE9DA9BA}" sibTransId="{F9CBA0DD-8616-40CD-845F-BE686FF0D32E}"/>
    <dgm:cxn modelId="{6D74DB07-F5FD-4E93-BF1F-A0B49463A1C9}" srcId="{944DE4C8-963C-4201-8DDA-C7A059699B8E}" destId="{5F58EB11-2498-490D-8D4E-F31F5199F490}" srcOrd="0" destOrd="0" parTransId="{8F9171DA-2797-4225-89CE-E48B6B96526A}" sibTransId="{4445DACC-545D-4DB7-845A-0C46146A5399}"/>
    <dgm:cxn modelId="{7C92EBC6-34D2-487C-ABB4-10A35346921D}" srcId="{AFCEE076-796E-46EE-B6FA-F77975C6824E}" destId="{3FA42BDA-5F72-4A49-B2EF-C408AC6DA891}" srcOrd="5" destOrd="0" parTransId="{6DD0E760-0047-49AA-AF64-1816E8A712C4}" sibTransId="{DC4C67C3-F11C-4011-B882-CDC00DC55764}"/>
    <dgm:cxn modelId="{D74BE749-DE92-485E-9E3A-1625BEFEFE8D}" srcId="{AFCEE076-796E-46EE-B6FA-F77975C6824E}" destId="{6CFD0BEF-D6CB-4C47-ADCF-01333E2F8F10}" srcOrd="1" destOrd="0" parTransId="{CE3FC39E-4B79-490C-B9AF-2006FDD0D90C}" sibTransId="{252DEECD-F2FB-4CF7-9573-5EDD1189484A}"/>
    <dgm:cxn modelId="{B9C13503-3C49-41D7-83DB-41EC9F69071A}" srcId="{135C02A3-4FDE-448C-A796-80899E69EC51}" destId="{C22522BC-278E-42BC-B0ED-2D01D44328DD}" srcOrd="0" destOrd="0" parTransId="{7FFE0685-1C7E-4423-93A3-6756BE194A62}" sibTransId="{58E302B4-AEEF-4EDD-AC39-B377ACB82F58}"/>
    <dgm:cxn modelId="{99A33020-1DA7-4403-A45A-9EDC99142E2B}" type="presOf" srcId="{04182C11-E158-430F-9A6D-3599DAF0911E}" destId="{ED2BFDE1-57C8-42AF-88F8-67A814448715}" srcOrd="0" destOrd="0" presId="urn:microsoft.com/office/officeart/2008/layout/LinedList"/>
    <dgm:cxn modelId="{6A13542C-C1B5-470C-8023-3737A7323146}" type="presOf" srcId="{4564F5E0-A5D0-4EE3-8D27-B3A3E987035A}" destId="{C1D70458-44C9-4778-9565-9C85E614F294}" srcOrd="0" destOrd="0" presId="urn:microsoft.com/office/officeart/2008/layout/LinedList"/>
    <dgm:cxn modelId="{0A8ABC4B-1A34-4BB3-BCEB-80E877476E3B}" srcId="{944DE4C8-963C-4201-8DDA-C7A059699B8E}" destId="{E0885A76-D9D6-4F75-AB5A-15BC6CAEBEA5}" srcOrd="1" destOrd="0" parTransId="{5C2D8C4F-DE80-4F70-BB48-8306A5A63A8B}" sibTransId="{FB61200E-F169-4034-9A88-AC0A1D5DF02E}"/>
    <dgm:cxn modelId="{84837E17-BCC4-4213-B6DA-4DED4044FC3F}" srcId="{3FA42BDA-5F72-4A49-B2EF-C408AC6DA891}" destId="{1D050AD1-1F55-4328-99B4-136110A50F17}" srcOrd="1" destOrd="0" parTransId="{519B8504-0E31-4891-A781-D41CFC33B8E2}" sibTransId="{B039DD7E-8C48-4678-B66D-27A512731AA9}"/>
    <dgm:cxn modelId="{462CCF67-8B7C-4DE4-BFEB-FC532F3D56D6}" srcId="{AFCEE076-796E-46EE-B6FA-F77975C6824E}" destId="{135C02A3-4FDE-448C-A796-80899E69EC51}" srcOrd="0" destOrd="0" parTransId="{2E879EDC-64E0-4AE3-8E96-3988F48C1EE7}" sibTransId="{81F855DC-EC19-4A1D-9EEE-FFBA00E058F6}"/>
    <dgm:cxn modelId="{691A974B-3EC1-4B1B-9932-D17FFB81A1CC}" srcId="{AFCEE076-796E-46EE-B6FA-F77975C6824E}" destId="{04182C11-E158-430F-9A6D-3599DAF0911E}" srcOrd="2" destOrd="0" parTransId="{93D7AB4C-A8B2-4DAB-8020-5ABE9B2C239B}" sibTransId="{3B4F4FCB-5835-46AA-BDAB-7AA06AB66290}"/>
    <dgm:cxn modelId="{CA332FC9-FB80-4968-AE49-DAA0D544FC52}" type="presOf" srcId="{1D050AD1-1F55-4328-99B4-136110A50F17}" destId="{E9C02B0E-65BA-4F46-B75D-D26B18DFC5A9}" srcOrd="0" destOrd="0" presId="urn:microsoft.com/office/officeart/2008/layout/LinedList"/>
    <dgm:cxn modelId="{34D203BA-3361-46A3-AB96-D22AB89DCE58}" type="presOf" srcId="{6D4888C2-557E-4B48-8B97-B1B423536E43}" destId="{7F26A952-3EA8-4BC9-8B93-1B7118868977}" srcOrd="0" destOrd="0" presId="urn:microsoft.com/office/officeart/2008/layout/LinedList"/>
    <dgm:cxn modelId="{DE380AD6-C6EA-4167-90E2-8E75BF4705B2}" type="presOf" srcId="{E30C9575-DB0E-43EC-BA35-2E8DF4178A00}" destId="{730CEF79-F897-49E2-8697-A45288FF009D}" srcOrd="0" destOrd="0" presId="urn:microsoft.com/office/officeart/2008/layout/LinedList"/>
    <dgm:cxn modelId="{0A75D8CD-4070-41AF-902E-154A682C5CAD}" srcId="{6CFD0BEF-D6CB-4C47-ADCF-01333E2F8F10}" destId="{93FD870F-873A-4CA6-A347-76A848B657A7}" srcOrd="1" destOrd="0" parTransId="{65580BED-5B15-4F1B-AC25-CEC86BFE45A4}" sibTransId="{4F51A300-35AA-4CD2-842D-19177A6C4AEC}"/>
    <dgm:cxn modelId="{EAD6A3DC-E8B9-4162-9F48-FCB073CA037D}" srcId="{AFCEE076-796E-46EE-B6FA-F77975C6824E}" destId="{662611BB-1223-42D4-8DD8-EEB6DF28B3F0}" srcOrd="3" destOrd="0" parTransId="{3DBA21C2-D22D-4990-98D5-EF4086A9D77E}" sibTransId="{6307EF18-0A02-4D82-B9C5-8E6DE301D273}"/>
    <dgm:cxn modelId="{7702B528-209A-4887-A38B-AD00C8C8F85B}" type="presOf" srcId="{93FD870F-873A-4CA6-A347-76A848B657A7}" destId="{1ACAE33B-5161-4897-94DD-5F8F4C232314}" srcOrd="0" destOrd="0" presId="urn:microsoft.com/office/officeart/2008/layout/LinedList"/>
    <dgm:cxn modelId="{2B7488A1-3E84-4DF0-8ECB-C786AE8E6D53}" type="presOf" srcId="{6CFD0BEF-D6CB-4C47-ADCF-01333E2F8F10}" destId="{BE7D1378-DAC7-49FF-9F6F-5C83DA10604D}" srcOrd="0" destOrd="0" presId="urn:microsoft.com/office/officeart/2008/layout/LinedList"/>
    <dgm:cxn modelId="{DB085405-7CD0-4FAA-A38C-63EA5D7A165E}" type="presOf" srcId="{3FA42BDA-5F72-4A49-B2EF-C408AC6DA891}" destId="{A9B94C6C-5F82-42E0-B2FD-CEB0C5750CFD}" srcOrd="0" destOrd="0" presId="urn:microsoft.com/office/officeart/2008/layout/LinedList"/>
    <dgm:cxn modelId="{0DCEA03D-D6DC-496C-B942-BDEAE31ED24A}" srcId="{B15C1B97-06B3-4472-8FA5-57CB60E69768}" destId="{E30C9575-DB0E-43EC-BA35-2E8DF4178A00}" srcOrd="0" destOrd="0" parTransId="{1D0C7861-9EC9-4301-BAB8-CDD14A7A22C1}" sibTransId="{52E6B9F3-C24D-4A5D-9B5F-A205C7FA2564}"/>
    <dgm:cxn modelId="{9C96DA5F-4BC2-4549-B6EC-88464A8C91DC}" type="presOf" srcId="{AFCEE076-796E-46EE-B6FA-F77975C6824E}" destId="{D73BF44C-1CC4-4AC6-A516-6ED05AD4B9D2}" srcOrd="0" destOrd="0" presId="urn:microsoft.com/office/officeart/2008/layout/LinedList"/>
    <dgm:cxn modelId="{6237947D-9156-47C5-9B79-B56890B2A77C}" type="presOf" srcId="{135C02A3-4FDE-448C-A796-80899E69EC51}" destId="{D4FA6AFB-DDCE-4831-BFE6-7C4895918C17}" srcOrd="0" destOrd="0" presId="urn:microsoft.com/office/officeart/2008/layout/LinedList"/>
    <dgm:cxn modelId="{33D4019C-C6DF-4667-B335-88D4BE27136F}" type="presParOf" srcId="{D73BF44C-1CC4-4AC6-A516-6ED05AD4B9D2}" destId="{7E87144D-62A5-4D29-8CBA-F2FE9E704150}" srcOrd="0" destOrd="0" presId="urn:microsoft.com/office/officeart/2008/layout/LinedList"/>
    <dgm:cxn modelId="{8AAF82E0-5C0D-4670-8E65-504795A40ECE}" type="presParOf" srcId="{D73BF44C-1CC4-4AC6-A516-6ED05AD4B9D2}" destId="{4C040C25-96D3-420A-954D-AA9561311DF7}" srcOrd="1" destOrd="0" presId="urn:microsoft.com/office/officeart/2008/layout/LinedList"/>
    <dgm:cxn modelId="{6FDD9B19-7AD8-4F3F-8194-EB9AD740C19C}" type="presParOf" srcId="{4C040C25-96D3-420A-954D-AA9561311DF7}" destId="{D4FA6AFB-DDCE-4831-BFE6-7C4895918C17}" srcOrd="0" destOrd="0" presId="urn:microsoft.com/office/officeart/2008/layout/LinedList"/>
    <dgm:cxn modelId="{CEE64928-6C89-418B-B7F9-92D04339691B}" type="presParOf" srcId="{4C040C25-96D3-420A-954D-AA9561311DF7}" destId="{CB82CCA1-341D-424D-AC4B-1E6C85AE96FE}" srcOrd="1" destOrd="0" presId="urn:microsoft.com/office/officeart/2008/layout/LinedList"/>
    <dgm:cxn modelId="{7FFFA53F-CCB1-46CE-8CC8-C84F1ED3F7FE}" type="presParOf" srcId="{CB82CCA1-341D-424D-AC4B-1E6C85AE96FE}" destId="{2CF030F0-915A-4AC3-9BFB-D426984A12FD}" srcOrd="0" destOrd="0" presId="urn:microsoft.com/office/officeart/2008/layout/LinedList"/>
    <dgm:cxn modelId="{11CBD5AE-E621-4894-BA7C-CE2DB91B5D9A}" type="presParOf" srcId="{CB82CCA1-341D-424D-AC4B-1E6C85AE96FE}" destId="{69832C85-4A58-41E6-880E-BAE06F44293D}" srcOrd="1" destOrd="0" presId="urn:microsoft.com/office/officeart/2008/layout/LinedList"/>
    <dgm:cxn modelId="{E4F50680-C603-4890-A103-B89B668BAE69}" type="presParOf" srcId="{69832C85-4A58-41E6-880E-BAE06F44293D}" destId="{3AF5EAAA-EE8F-455A-8FDA-A9398C32A90C}" srcOrd="0" destOrd="0" presId="urn:microsoft.com/office/officeart/2008/layout/LinedList"/>
    <dgm:cxn modelId="{E7B38493-5BE1-4645-BF71-FC05D0AC0475}" type="presParOf" srcId="{69832C85-4A58-41E6-880E-BAE06F44293D}" destId="{1C66A92B-1E6C-48AD-8B8D-40C23D8A9116}" srcOrd="1" destOrd="0" presId="urn:microsoft.com/office/officeart/2008/layout/LinedList"/>
    <dgm:cxn modelId="{CEA789A1-FFE4-4EE9-9D87-024B503E860A}" type="presParOf" srcId="{69832C85-4A58-41E6-880E-BAE06F44293D}" destId="{3663F788-9FE6-4B23-81E9-6E0F85823338}" srcOrd="2" destOrd="0" presId="urn:microsoft.com/office/officeart/2008/layout/LinedList"/>
    <dgm:cxn modelId="{B1BC2D17-9E47-4DBA-ADC9-0DAB4DBAEF22}" type="presParOf" srcId="{CB82CCA1-341D-424D-AC4B-1E6C85AE96FE}" destId="{1BE30B53-55E5-42FB-9501-9699A193B08C}" srcOrd="2" destOrd="0" presId="urn:microsoft.com/office/officeart/2008/layout/LinedList"/>
    <dgm:cxn modelId="{79082E99-33F9-471C-8F0D-EA3A9DA0419D}" type="presParOf" srcId="{CB82CCA1-341D-424D-AC4B-1E6C85AE96FE}" destId="{AB3F2C73-41FF-4E85-B341-7FA3B0ADDEF0}" srcOrd="3" destOrd="0" presId="urn:microsoft.com/office/officeart/2008/layout/LinedList"/>
    <dgm:cxn modelId="{4D814071-ECBF-4E45-81F3-DD008AA4F042}" type="presParOf" srcId="{D73BF44C-1CC4-4AC6-A516-6ED05AD4B9D2}" destId="{F55233B6-4F68-4D7E-B3C6-1DFE44876391}" srcOrd="2" destOrd="0" presId="urn:microsoft.com/office/officeart/2008/layout/LinedList"/>
    <dgm:cxn modelId="{16A3FD77-5A72-45D4-B411-E2B7D12B3A22}" type="presParOf" srcId="{D73BF44C-1CC4-4AC6-A516-6ED05AD4B9D2}" destId="{B0CFB680-A791-4675-ACDE-2ED48F1B0A9C}" srcOrd="3" destOrd="0" presId="urn:microsoft.com/office/officeart/2008/layout/LinedList"/>
    <dgm:cxn modelId="{538CE1E4-A68F-4E94-9563-5FD3B1A40DAB}" type="presParOf" srcId="{B0CFB680-A791-4675-ACDE-2ED48F1B0A9C}" destId="{BE7D1378-DAC7-49FF-9F6F-5C83DA10604D}" srcOrd="0" destOrd="0" presId="urn:microsoft.com/office/officeart/2008/layout/LinedList"/>
    <dgm:cxn modelId="{17500ECC-D0EC-40F5-8992-D848A28D61F4}" type="presParOf" srcId="{B0CFB680-A791-4675-ACDE-2ED48F1B0A9C}" destId="{404E5D24-5982-4CC0-9013-BF69D9AEAE52}" srcOrd="1" destOrd="0" presId="urn:microsoft.com/office/officeart/2008/layout/LinedList"/>
    <dgm:cxn modelId="{C35CD3E9-0F7A-4594-B620-9A8C0AFB620B}" type="presParOf" srcId="{404E5D24-5982-4CC0-9013-BF69D9AEAE52}" destId="{9BF73714-9535-4CDA-A513-38F9FBA50D00}" srcOrd="0" destOrd="0" presId="urn:microsoft.com/office/officeart/2008/layout/LinedList"/>
    <dgm:cxn modelId="{83F1C634-B56E-4211-B434-2DB13E4D5B6C}" type="presParOf" srcId="{404E5D24-5982-4CC0-9013-BF69D9AEAE52}" destId="{A7518EDA-2C85-4C92-AFEC-EC12A7C69643}" srcOrd="1" destOrd="0" presId="urn:microsoft.com/office/officeart/2008/layout/LinedList"/>
    <dgm:cxn modelId="{DF2C9853-D2B1-4A0C-A507-581AE9717275}" type="presParOf" srcId="{A7518EDA-2C85-4C92-AFEC-EC12A7C69643}" destId="{79E29DEE-298F-44E7-883F-532CDAFD38E2}" srcOrd="0" destOrd="0" presId="urn:microsoft.com/office/officeart/2008/layout/LinedList"/>
    <dgm:cxn modelId="{881A0FB0-A03C-48DD-BA89-0A7F621CCED3}" type="presParOf" srcId="{A7518EDA-2C85-4C92-AFEC-EC12A7C69643}" destId="{7F26A952-3EA8-4BC9-8B93-1B7118868977}" srcOrd="1" destOrd="0" presId="urn:microsoft.com/office/officeart/2008/layout/LinedList"/>
    <dgm:cxn modelId="{37E59580-31DB-4A2F-9818-1E337B64256D}" type="presParOf" srcId="{A7518EDA-2C85-4C92-AFEC-EC12A7C69643}" destId="{E65347F3-9038-4BD7-A972-B999BA5E8425}" srcOrd="2" destOrd="0" presId="urn:microsoft.com/office/officeart/2008/layout/LinedList"/>
    <dgm:cxn modelId="{7BF6EB2F-349E-4159-BEEE-4F7E85C8087E}" type="presParOf" srcId="{404E5D24-5982-4CC0-9013-BF69D9AEAE52}" destId="{287D50A6-A62A-4DDD-8EEB-277663AAFA97}" srcOrd="2" destOrd="0" presId="urn:microsoft.com/office/officeart/2008/layout/LinedList"/>
    <dgm:cxn modelId="{CD289FEA-37F8-44AD-B01F-DC5D463CA237}" type="presParOf" srcId="{404E5D24-5982-4CC0-9013-BF69D9AEAE52}" destId="{D6CC3477-EF59-4467-BE89-100F2034972E}" srcOrd="3" destOrd="0" presId="urn:microsoft.com/office/officeart/2008/layout/LinedList"/>
    <dgm:cxn modelId="{824B1A77-2F3B-49A6-BDBA-DCBD26A244C8}" type="presParOf" srcId="{404E5D24-5982-4CC0-9013-BF69D9AEAE52}" destId="{A83F5F68-6C62-4BC5-8164-6D0151A3A2EE}" srcOrd="4" destOrd="0" presId="urn:microsoft.com/office/officeart/2008/layout/LinedList"/>
    <dgm:cxn modelId="{A78290A9-A028-464A-B251-0F730D55B951}" type="presParOf" srcId="{A83F5F68-6C62-4BC5-8164-6D0151A3A2EE}" destId="{86AE109F-636B-4E16-941D-861BBDD520F4}" srcOrd="0" destOrd="0" presId="urn:microsoft.com/office/officeart/2008/layout/LinedList"/>
    <dgm:cxn modelId="{DB7191B5-3A19-49B7-9BC7-E7129222D02C}" type="presParOf" srcId="{A83F5F68-6C62-4BC5-8164-6D0151A3A2EE}" destId="{1ACAE33B-5161-4897-94DD-5F8F4C232314}" srcOrd="1" destOrd="0" presId="urn:microsoft.com/office/officeart/2008/layout/LinedList"/>
    <dgm:cxn modelId="{45C115E7-0C4A-47F9-84D9-75F68DFE3C20}" type="presParOf" srcId="{A83F5F68-6C62-4BC5-8164-6D0151A3A2EE}" destId="{696BCE16-591D-4417-942B-796ADC744A56}" srcOrd="2" destOrd="0" presId="urn:microsoft.com/office/officeart/2008/layout/LinedList"/>
    <dgm:cxn modelId="{9FC8628F-EE75-4A78-87C9-94B93A8D64DD}" type="presParOf" srcId="{404E5D24-5982-4CC0-9013-BF69D9AEAE52}" destId="{CD4D12F0-DB2A-43E9-A5E7-AD1499326002}" srcOrd="5" destOrd="0" presId="urn:microsoft.com/office/officeart/2008/layout/LinedList"/>
    <dgm:cxn modelId="{90B801DA-19CF-40B8-BDF0-DECA6742A074}" type="presParOf" srcId="{404E5D24-5982-4CC0-9013-BF69D9AEAE52}" destId="{E6A69846-9C1B-416E-8CBE-C23801C448EF}" srcOrd="6" destOrd="0" presId="urn:microsoft.com/office/officeart/2008/layout/LinedList"/>
    <dgm:cxn modelId="{77F6E209-6DEA-4B3D-A6DC-893509A9D85A}" type="presParOf" srcId="{D73BF44C-1CC4-4AC6-A516-6ED05AD4B9D2}" destId="{E134E1AF-233F-4183-894A-BD149EFCCCDC}" srcOrd="4" destOrd="0" presId="urn:microsoft.com/office/officeart/2008/layout/LinedList"/>
    <dgm:cxn modelId="{87CE250B-8A82-46F0-BC16-A24E76870962}" type="presParOf" srcId="{D73BF44C-1CC4-4AC6-A516-6ED05AD4B9D2}" destId="{1672E70E-4A47-4688-B016-B03262B7DCC1}" srcOrd="5" destOrd="0" presId="urn:microsoft.com/office/officeart/2008/layout/LinedList"/>
    <dgm:cxn modelId="{61E319BB-1EF0-4E86-ABCE-69B383260CC6}" type="presParOf" srcId="{1672E70E-4A47-4688-B016-B03262B7DCC1}" destId="{ED2BFDE1-57C8-42AF-88F8-67A814448715}" srcOrd="0" destOrd="0" presId="urn:microsoft.com/office/officeart/2008/layout/LinedList"/>
    <dgm:cxn modelId="{2E4A7CA9-F9B2-4C56-8F15-614F2D3CEC0A}" type="presParOf" srcId="{1672E70E-4A47-4688-B016-B03262B7DCC1}" destId="{BE79F7FE-5E97-4524-869E-7C9DF39FA5D9}" srcOrd="1" destOrd="0" presId="urn:microsoft.com/office/officeart/2008/layout/LinedList"/>
    <dgm:cxn modelId="{9A4E0C6B-CE7F-496D-9EC3-C5DEBFABC15C}" type="presParOf" srcId="{BE79F7FE-5E97-4524-869E-7C9DF39FA5D9}" destId="{161383F9-1B00-4027-9A8A-1DEA314EBC45}" srcOrd="0" destOrd="0" presId="urn:microsoft.com/office/officeart/2008/layout/LinedList"/>
    <dgm:cxn modelId="{CE5DB38B-526A-4B45-BDE8-B59706E78223}" type="presParOf" srcId="{BE79F7FE-5E97-4524-869E-7C9DF39FA5D9}" destId="{FAA794AA-274E-40D6-AE03-2EC05E0362CF}" srcOrd="1" destOrd="0" presId="urn:microsoft.com/office/officeart/2008/layout/LinedList"/>
    <dgm:cxn modelId="{74A6F985-7F56-452D-9DAB-41F2FA609BE5}" type="presParOf" srcId="{FAA794AA-274E-40D6-AE03-2EC05E0362CF}" destId="{0D2B0C22-D105-4622-A841-DB07979E054B}" srcOrd="0" destOrd="0" presId="urn:microsoft.com/office/officeart/2008/layout/LinedList"/>
    <dgm:cxn modelId="{32418665-E0F1-4683-B1E3-D080ED8A1DCF}" type="presParOf" srcId="{FAA794AA-274E-40D6-AE03-2EC05E0362CF}" destId="{1E4EFEAA-DDD3-4809-885E-83B5305EADE6}" srcOrd="1" destOrd="0" presId="urn:microsoft.com/office/officeart/2008/layout/LinedList"/>
    <dgm:cxn modelId="{33D73A2B-6FB2-4D67-8E09-B26DEF6DD26C}" type="presParOf" srcId="{FAA794AA-274E-40D6-AE03-2EC05E0362CF}" destId="{84E3E7AF-8BB5-48D9-B67D-065516219A82}" srcOrd="2" destOrd="0" presId="urn:microsoft.com/office/officeart/2008/layout/LinedList"/>
    <dgm:cxn modelId="{AF07E914-0276-43FD-A849-E61B5A8943D7}" type="presParOf" srcId="{BE79F7FE-5E97-4524-869E-7C9DF39FA5D9}" destId="{E8CFED5E-1A50-4844-9712-58158AFF4B9A}" srcOrd="2" destOrd="0" presId="urn:microsoft.com/office/officeart/2008/layout/LinedList"/>
    <dgm:cxn modelId="{CFFAC3FF-6BAE-4CFA-ABEC-8B85726081A9}" type="presParOf" srcId="{BE79F7FE-5E97-4524-869E-7C9DF39FA5D9}" destId="{AF65340A-D421-4250-8A10-4BD210D5C08F}" srcOrd="3" destOrd="0" presId="urn:microsoft.com/office/officeart/2008/layout/LinedList"/>
    <dgm:cxn modelId="{A40AA894-45E8-4E88-B555-ABF335975C5D}" type="presParOf" srcId="{BE79F7FE-5E97-4524-869E-7C9DF39FA5D9}" destId="{506CF58B-76BA-474B-BFEA-AA173FE0878C}" srcOrd="4" destOrd="0" presId="urn:microsoft.com/office/officeart/2008/layout/LinedList"/>
    <dgm:cxn modelId="{3B590CDF-D1CC-4A4F-A17C-AE82AEB9CC4E}" type="presParOf" srcId="{506CF58B-76BA-474B-BFEA-AA173FE0878C}" destId="{123C78BC-2E37-401E-873F-8A6145274215}" srcOrd="0" destOrd="0" presId="urn:microsoft.com/office/officeart/2008/layout/LinedList"/>
    <dgm:cxn modelId="{4159B6CD-A163-40D2-AE59-012C4DB932FE}" type="presParOf" srcId="{506CF58B-76BA-474B-BFEA-AA173FE0878C}" destId="{D9B789B0-8201-48F7-B086-5E11048087FD}" srcOrd="1" destOrd="0" presId="urn:microsoft.com/office/officeart/2008/layout/LinedList"/>
    <dgm:cxn modelId="{BA3281F7-0634-41FE-B786-FB77F131EB72}" type="presParOf" srcId="{506CF58B-76BA-474B-BFEA-AA173FE0878C}" destId="{59E3534F-1D6A-4E03-B2C3-4A13A9623C27}" srcOrd="2" destOrd="0" presId="urn:microsoft.com/office/officeart/2008/layout/LinedList"/>
    <dgm:cxn modelId="{9471DC0C-63BF-4781-91AE-D83AB7E823BA}" type="presParOf" srcId="{BE79F7FE-5E97-4524-869E-7C9DF39FA5D9}" destId="{99C0E498-60F4-497A-A9ED-92E87CCDE15D}" srcOrd="5" destOrd="0" presId="urn:microsoft.com/office/officeart/2008/layout/LinedList"/>
    <dgm:cxn modelId="{F283966E-C2F2-4C20-9B8C-9B021A6F477D}" type="presParOf" srcId="{BE79F7FE-5E97-4524-869E-7C9DF39FA5D9}" destId="{2280A5CC-C59F-4BB5-9F54-F99A23C1600C}" srcOrd="6" destOrd="0" presId="urn:microsoft.com/office/officeart/2008/layout/LinedList"/>
    <dgm:cxn modelId="{E1C13268-50D0-477B-BC6D-53A6F3DAD904}" type="presParOf" srcId="{D73BF44C-1CC4-4AC6-A516-6ED05AD4B9D2}" destId="{A8183049-F541-4CE3-AE09-E3A0520E263C}" srcOrd="6" destOrd="0" presId="urn:microsoft.com/office/officeart/2008/layout/LinedList"/>
    <dgm:cxn modelId="{CE46F7CB-7AAC-40CC-9DEE-9AC75ABB12A6}" type="presParOf" srcId="{D73BF44C-1CC4-4AC6-A516-6ED05AD4B9D2}" destId="{B0585535-5BC7-43F5-B973-0BA1F8CA2E5E}" srcOrd="7" destOrd="0" presId="urn:microsoft.com/office/officeart/2008/layout/LinedList"/>
    <dgm:cxn modelId="{E63C0B1D-D85F-4621-8B0D-AF2E7467179E}" type="presParOf" srcId="{B0585535-5BC7-43F5-B973-0BA1F8CA2E5E}" destId="{16AF5420-4E9B-42C1-B316-FA351339D325}" srcOrd="0" destOrd="0" presId="urn:microsoft.com/office/officeart/2008/layout/LinedList"/>
    <dgm:cxn modelId="{32424877-14E6-48A5-B96F-5BA1CC33E7DB}" type="presParOf" srcId="{B0585535-5BC7-43F5-B973-0BA1F8CA2E5E}" destId="{0C964B26-5D32-4564-8EBD-8AC33D535A9B}" srcOrd="1" destOrd="0" presId="urn:microsoft.com/office/officeart/2008/layout/LinedList"/>
    <dgm:cxn modelId="{5617E00E-6F81-486B-B2C7-3E9B4EE4F2E4}" type="presParOf" srcId="{0C964B26-5D32-4564-8EBD-8AC33D535A9B}" destId="{1729FE9F-79AD-4C1D-917E-1CB00577B125}" srcOrd="0" destOrd="0" presId="urn:microsoft.com/office/officeart/2008/layout/LinedList"/>
    <dgm:cxn modelId="{6C43031E-A391-4AF3-85ED-DE789CEF0668}" type="presParOf" srcId="{0C964B26-5D32-4564-8EBD-8AC33D535A9B}" destId="{3EEE7E0C-35F1-417E-8249-E081B6303C57}" srcOrd="1" destOrd="0" presId="urn:microsoft.com/office/officeart/2008/layout/LinedList"/>
    <dgm:cxn modelId="{68F0DCEA-E3EA-4E40-94B9-D08B372B4367}" type="presParOf" srcId="{3EEE7E0C-35F1-417E-8249-E081B6303C57}" destId="{202C8F0D-90D6-4BC4-BC5E-B7A8B019B34A}" srcOrd="0" destOrd="0" presId="urn:microsoft.com/office/officeart/2008/layout/LinedList"/>
    <dgm:cxn modelId="{F75D849C-5FFF-49BF-ABA3-55C3F1EBE81D}" type="presParOf" srcId="{3EEE7E0C-35F1-417E-8249-E081B6303C57}" destId="{830FFD32-109A-486D-9E7D-5FD84069061F}" srcOrd="1" destOrd="0" presId="urn:microsoft.com/office/officeart/2008/layout/LinedList"/>
    <dgm:cxn modelId="{84B33D65-6AC4-49F7-AAF3-7B1EE6661CE3}" type="presParOf" srcId="{3EEE7E0C-35F1-417E-8249-E081B6303C57}" destId="{31600FE3-97DF-40D9-854E-45892A2CB77F}" srcOrd="2" destOrd="0" presId="urn:microsoft.com/office/officeart/2008/layout/LinedList"/>
    <dgm:cxn modelId="{1A41D8C6-5BCC-45CE-B04A-F34E2CAFD1F3}" type="presParOf" srcId="{0C964B26-5D32-4564-8EBD-8AC33D535A9B}" destId="{7EB9E0D6-FB92-4A6D-B119-81993174EAC4}" srcOrd="2" destOrd="0" presId="urn:microsoft.com/office/officeart/2008/layout/LinedList"/>
    <dgm:cxn modelId="{84D4CB85-F44D-41B3-B5E1-7F3A08CBB66D}" type="presParOf" srcId="{0C964B26-5D32-4564-8EBD-8AC33D535A9B}" destId="{4CA35C4C-ACD8-47DC-BE1D-45C61DD9598D}" srcOrd="3" destOrd="0" presId="urn:microsoft.com/office/officeart/2008/layout/LinedList"/>
    <dgm:cxn modelId="{FB022CC4-DFF9-4BBA-8E6B-B52BDE2C30C8}" type="presParOf" srcId="{0C964B26-5D32-4564-8EBD-8AC33D535A9B}" destId="{7CE9140B-A428-44E2-94C8-FF78255014F5}" srcOrd="4" destOrd="0" presId="urn:microsoft.com/office/officeart/2008/layout/LinedList"/>
    <dgm:cxn modelId="{E67E00FF-CDD3-4BDB-912E-218BBACA0AC8}" type="presParOf" srcId="{7CE9140B-A428-44E2-94C8-FF78255014F5}" destId="{AF207992-BF91-4476-8D52-FB8CDAD3DF93}" srcOrd="0" destOrd="0" presId="urn:microsoft.com/office/officeart/2008/layout/LinedList"/>
    <dgm:cxn modelId="{5FE07536-99C7-43AF-9498-E2A82CCD8C8D}" type="presParOf" srcId="{7CE9140B-A428-44E2-94C8-FF78255014F5}" destId="{C1D70458-44C9-4778-9565-9C85E614F294}" srcOrd="1" destOrd="0" presId="urn:microsoft.com/office/officeart/2008/layout/LinedList"/>
    <dgm:cxn modelId="{B3749FEB-484B-47B0-859B-43F52E7C33AC}" type="presParOf" srcId="{7CE9140B-A428-44E2-94C8-FF78255014F5}" destId="{5945240B-B9B1-4A85-AFA1-4E642537BB39}" srcOrd="2" destOrd="0" presId="urn:microsoft.com/office/officeart/2008/layout/LinedList"/>
    <dgm:cxn modelId="{7E81D9C2-72BD-49F0-B908-0BA8DFECF46F}" type="presParOf" srcId="{0C964B26-5D32-4564-8EBD-8AC33D535A9B}" destId="{C2430B71-CCD4-47A0-AE66-500C41A009AA}" srcOrd="5" destOrd="0" presId="urn:microsoft.com/office/officeart/2008/layout/LinedList"/>
    <dgm:cxn modelId="{25C1E3CB-53C0-473C-838C-6499BC6A87EC}" type="presParOf" srcId="{0C964B26-5D32-4564-8EBD-8AC33D535A9B}" destId="{B4AFB666-9A40-4053-93CB-08FA6489C3E7}" srcOrd="6" destOrd="0" presId="urn:microsoft.com/office/officeart/2008/layout/LinedList"/>
    <dgm:cxn modelId="{F3450AA8-1A6B-4433-BC22-DD4D82F373E9}" type="presParOf" srcId="{D73BF44C-1CC4-4AC6-A516-6ED05AD4B9D2}" destId="{D4669207-A3A8-4A6C-B9A7-C4BD4F2F2557}" srcOrd="8" destOrd="0" presId="urn:microsoft.com/office/officeart/2008/layout/LinedList"/>
    <dgm:cxn modelId="{EE78B89C-709C-4ABE-A5FA-376ED6C037B5}" type="presParOf" srcId="{D73BF44C-1CC4-4AC6-A516-6ED05AD4B9D2}" destId="{70F7BAE4-5D63-4E70-B13F-EA7ACE908B05}" srcOrd="9" destOrd="0" presId="urn:microsoft.com/office/officeart/2008/layout/LinedList"/>
    <dgm:cxn modelId="{68333FE0-8A2B-4DE2-B942-FDE14CCA241E}" type="presParOf" srcId="{70F7BAE4-5D63-4E70-B13F-EA7ACE908B05}" destId="{DB89CC29-87AE-44B0-BF55-FAC88499BEFE}" srcOrd="0" destOrd="0" presId="urn:microsoft.com/office/officeart/2008/layout/LinedList"/>
    <dgm:cxn modelId="{DC1E0F25-D5D0-42B6-A309-736A7FFD1077}" type="presParOf" srcId="{70F7BAE4-5D63-4E70-B13F-EA7ACE908B05}" destId="{4B100869-DB2E-4DBD-B169-9D50FF4E00DB}" srcOrd="1" destOrd="0" presId="urn:microsoft.com/office/officeart/2008/layout/LinedList"/>
    <dgm:cxn modelId="{3E77B874-A7C2-4751-8CDA-57E492B6620B}" type="presParOf" srcId="{4B100869-DB2E-4DBD-B169-9D50FF4E00DB}" destId="{3932284E-9520-4984-AD20-51E146D05DEB}" srcOrd="0" destOrd="0" presId="urn:microsoft.com/office/officeart/2008/layout/LinedList"/>
    <dgm:cxn modelId="{5079AFD3-2440-4BCF-8605-F8F544818240}" type="presParOf" srcId="{4B100869-DB2E-4DBD-B169-9D50FF4E00DB}" destId="{D2F66C92-F764-4ABF-BE7B-3A4F39F9997A}" srcOrd="1" destOrd="0" presId="urn:microsoft.com/office/officeart/2008/layout/LinedList"/>
    <dgm:cxn modelId="{C8C9BEB1-3AB8-4A14-A6AD-29CE90C1589D}" type="presParOf" srcId="{D2F66C92-F764-4ABF-BE7B-3A4F39F9997A}" destId="{DD1E997B-BA56-4070-8929-A1609F9B44F4}" srcOrd="0" destOrd="0" presId="urn:microsoft.com/office/officeart/2008/layout/LinedList"/>
    <dgm:cxn modelId="{8CFB7039-0C6A-472F-9767-EEF87045F34F}" type="presParOf" srcId="{D2F66C92-F764-4ABF-BE7B-3A4F39F9997A}" destId="{164A0557-3FE1-458F-9590-EA2A5B67E777}" srcOrd="1" destOrd="0" presId="urn:microsoft.com/office/officeart/2008/layout/LinedList"/>
    <dgm:cxn modelId="{2EF66BF5-53FB-4F15-8C94-0BD32688CF65}" type="presParOf" srcId="{D2F66C92-F764-4ABF-BE7B-3A4F39F9997A}" destId="{41DBDE3C-A8EA-4E50-A35A-ABCCE49AF174}" srcOrd="2" destOrd="0" presId="urn:microsoft.com/office/officeart/2008/layout/LinedList"/>
    <dgm:cxn modelId="{E33F124D-2F40-4655-BA7E-D3595E33524D}" type="presParOf" srcId="{4B100869-DB2E-4DBD-B169-9D50FF4E00DB}" destId="{9D8ACD70-F0AB-4CB0-BDF1-BA728606F78A}" srcOrd="2" destOrd="0" presId="urn:microsoft.com/office/officeart/2008/layout/LinedList"/>
    <dgm:cxn modelId="{DD1201D8-82DB-49D0-8545-CAD0D80D96A6}" type="presParOf" srcId="{4B100869-DB2E-4DBD-B169-9D50FF4E00DB}" destId="{B5F52EC2-CAD1-45D5-9411-5100A904119E}" srcOrd="3" destOrd="0" presId="urn:microsoft.com/office/officeart/2008/layout/LinedList"/>
    <dgm:cxn modelId="{D6454D9D-EE2F-4997-A38B-67964EA81BBD}" type="presParOf" srcId="{4B100869-DB2E-4DBD-B169-9D50FF4E00DB}" destId="{D7676317-6855-4ACE-9D5B-E6AE670FEE22}" srcOrd="4" destOrd="0" presId="urn:microsoft.com/office/officeart/2008/layout/LinedList"/>
    <dgm:cxn modelId="{A8829C9A-49F6-48BD-8943-B21742500AE7}" type="presParOf" srcId="{D7676317-6855-4ACE-9D5B-E6AE670FEE22}" destId="{599326BD-9CC8-4B56-AA13-6521E84AA93D}" srcOrd="0" destOrd="0" presId="urn:microsoft.com/office/officeart/2008/layout/LinedList"/>
    <dgm:cxn modelId="{2A4491EA-8EA6-4CD2-8791-05879505F0DD}" type="presParOf" srcId="{D7676317-6855-4ACE-9D5B-E6AE670FEE22}" destId="{068E1E93-8AA5-49A0-8C5E-E143B58ECFF7}" srcOrd="1" destOrd="0" presId="urn:microsoft.com/office/officeart/2008/layout/LinedList"/>
    <dgm:cxn modelId="{5239657B-7B54-4761-AD3C-EABCC40A934D}" type="presParOf" srcId="{D7676317-6855-4ACE-9D5B-E6AE670FEE22}" destId="{09A28E79-9ADF-4724-8C9F-21AA1A16BC67}" srcOrd="2" destOrd="0" presId="urn:microsoft.com/office/officeart/2008/layout/LinedList"/>
    <dgm:cxn modelId="{0FF0362B-9C59-48A3-9D21-2C8FFACF138A}" type="presParOf" srcId="{4B100869-DB2E-4DBD-B169-9D50FF4E00DB}" destId="{70547B6C-FC23-45DC-8934-D1A43D60684E}" srcOrd="5" destOrd="0" presId="urn:microsoft.com/office/officeart/2008/layout/LinedList"/>
    <dgm:cxn modelId="{90691379-3F43-4E4F-8016-BCD3B741DA08}" type="presParOf" srcId="{4B100869-DB2E-4DBD-B169-9D50FF4E00DB}" destId="{E276912E-9CF7-4931-9194-EBD429F96E74}" srcOrd="6" destOrd="0" presId="urn:microsoft.com/office/officeart/2008/layout/LinedList"/>
    <dgm:cxn modelId="{8FB2AF8D-88B8-461D-A620-2B637FFE0154}" type="presParOf" srcId="{D73BF44C-1CC4-4AC6-A516-6ED05AD4B9D2}" destId="{27AE1429-B33A-41B0-90A9-684B9780459A}" srcOrd="10" destOrd="0" presId="urn:microsoft.com/office/officeart/2008/layout/LinedList"/>
    <dgm:cxn modelId="{8C817938-FEEF-4218-8FD0-651EA328B885}" type="presParOf" srcId="{D73BF44C-1CC4-4AC6-A516-6ED05AD4B9D2}" destId="{7F960B85-AB5D-4233-A949-2F045874591A}" srcOrd="11" destOrd="0" presId="urn:microsoft.com/office/officeart/2008/layout/LinedList"/>
    <dgm:cxn modelId="{6748E799-6D72-44DA-97FE-CF8B4AA0A547}" type="presParOf" srcId="{7F960B85-AB5D-4233-A949-2F045874591A}" destId="{A9B94C6C-5F82-42E0-B2FD-CEB0C5750CFD}" srcOrd="0" destOrd="0" presId="urn:microsoft.com/office/officeart/2008/layout/LinedList"/>
    <dgm:cxn modelId="{03A7A0E2-7024-450E-8AE9-3B10AEA6CE95}" type="presParOf" srcId="{7F960B85-AB5D-4233-A949-2F045874591A}" destId="{62AE21B5-971C-4D1E-83C2-1CAB55908037}" srcOrd="1" destOrd="0" presId="urn:microsoft.com/office/officeart/2008/layout/LinedList"/>
    <dgm:cxn modelId="{C7948A97-5395-4954-828F-C0CA24B34596}" type="presParOf" srcId="{62AE21B5-971C-4D1E-83C2-1CAB55908037}" destId="{E75D9135-1E4F-42DA-A5DC-42FE99454809}" srcOrd="0" destOrd="0" presId="urn:microsoft.com/office/officeart/2008/layout/LinedList"/>
    <dgm:cxn modelId="{4D4EF64C-4891-46F3-91F9-526CC257236A}" type="presParOf" srcId="{62AE21B5-971C-4D1E-83C2-1CAB55908037}" destId="{2695FDEB-D976-45B6-AC16-445405D30DE1}" srcOrd="1" destOrd="0" presId="urn:microsoft.com/office/officeart/2008/layout/LinedList"/>
    <dgm:cxn modelId="{38C4EDB0-4665-42C4-8360-3EC7317AB629}" type="presParOf" srcId="{2695FDEB-D976-45B6-AC16-445405D30DE1}" destId="{E1195D80-107B-49CC-947F-825696FA09B5}" srcOrd="0" destOrd="0" presId="urn:microsoft.com/office/officeart/2008/layout/LinedList"/>
    <dgm:cxn modelId="{58F169F2-9498-46EB-A298-A191165CCE48}" type="presParOf" srcId="{2695FDEB-D976-45B6-AC16-445405D30DE1}" destId="{DC718D2D-E6CC-4DCC-9D89-CB80A42A0F7F}" srcOrd="1" destOrd="0" presId="urn:microsoft.com/office/officeart/2008/layout/LinedList"/>
    <dgm:cxn modelId="{0A140EE9-A96B-4626-BD9A-C2560C5D4633}" type="presParOf" srcId="{2695FDEB-D976-45B6-AC16-445405D30DE1}" destId="{96195674-3D12-4169-AD5C-5891458E372C}" srcOrd="2" destOrd="0" presId="urn:microsoft.com/office/officeart/2008/layout/LinedList"/>
    <dgm:cxn modelId="{E3073261-A716-4675-8750-2CA41CAB583C}" type="presParOf" srcId="{62AE21B5-971C-4D1E-83C2-1CAB55908037}" destId="{B03DE98F-8EAC-40A9-A9DF-54DA4FAE2207}" srcOrd="2" destOrd="0" presId="urn:microsoft.com/office/officeart/2008/layout/LinedList"/>
    <dgm:cxn modelId="{C7F2767D-DD47-40E7-8136-B81D817F56B6}" type="presParOf" srcId="{62AE21B5-971C-4D1E-83C2-1CAB55908037}" destId="{890BB8FC-0EBD-4687-A767-69A920B27D78}" srcOrd="3" destOrd="0" presId="urn:microsoft.com/office/officeart/2008/layout/LinedList"/>
    <dgm:cxn modelId="{86DA71A3-B5D8-4AEC-A8FE-F84CC215BCEA}" type="presParOf" srcId="{62AE21B5-971C-4D1E-83C2-1CAB55908037}" destId="{70EFE5A6-D6B9-4BAB-916F-6585D629C7BA}" srcOrd="4" destOrd="0" presId="urn:microsoft.com/office/officeart/2008/layout/LinedList"/>
    <dgm:cxn modelId="{5C06B12F-6EA4-4B35-9D1C-C69276078C3F}" type="presParOf" srcId="{70EFE5A6-D6B9-4BAB-916F-6585D629C7BA}" destId="{D8F05608-713B-4AA6-BF26-A00DB153DDFA}" srcOrd="0" destOrd="0" presId="urn:microsoft.com/office/officeart/2008/layout/LinedList"/>
    <dgm:cxn modelId="{F7291E94-AD84-42C7-957E-6F9B785F7D56}" type="presParOf" srcId="{70EFE5A6-D6B9-4BAB-916F-6585D629C7BA}" destId="{E9C02B0E-65BA-4F46-B75D-D26B18DFC5A9}" srcOrd="1" destOrd="0" presId="urn:microsoft.com/office/officeart/2008/layout/LinedList"/>
    <dgm:cxn modelId="{2E8831E6-E1FD-485E-BDC2-FE96B79ECB7A}" type="presParOf" srcId="{70EFE5A6-D6B9-4BAB-916F-6585D629C7BA}" destId="{D7E67150-527E-4245-B20B-14E72046A72B}" srcOrd="2" destOrd="0" presId="urn:microsoft.com/office/officeart/2008/layout/LinedList"/>
    <dgm:cxn modelId="{91877029-1FDD-4D72-95C2-B710E1F9B3CA}" type="presParOf" srcId="{62AE21B5-971C-4D1E-83C2-1CAB55908037}" destId="{438C52F2-D5A1-4CC1-A007-CA3CC9F594F2}" srcOrd="5" destOrd="0" presId="urn:microsoft.com/office/officeart/2008/layout/LinedList"/>
    <dgm:cxn modelId="{D067DD59-888E-48D0-B82C-30C243733E95}" type="presParOf" srcId="{62AE21B5-971C-4D1E-83C2-1CAB55908037}" destId="{1A4AD42C-6407-4DA1-B634-48B717400846}" srcOrd="6" destOrd="0" presId="urn:microsoft.com/office/officeart/2008/layout/LinedList"/>
    <dgm:cxn modelId="{AF442D6D-06FB-4692-BE75-82C9BC8F5F87}" type="presParOf" srcId="{D73BF44C-1CC4-4AC6-A516-6ED05AD4B9D2}" destId="{4810AA86-7F21-412E-88D7-BAFDAC02056F}" srcOrd="12" destOrd="0" presId="urn:microsoft.com/office/officeart/2008/layout/LinedList"/>
    <dgm:cxn modelId="{69AE8FB8-397D-40CB-B23B-FAD05FA0A86F}" type="presParOf" srcId="{D73BF44C-1CC4-4AC6-A516-6ED05AD4B9D2}" destId="{18064D1A-EFED-4377-A657-8BDD86295457}" srcOrd="13" destOrd="0" presId="urn:microsoft.com/office/officeart/2008/layout/LinedList"/>
    <dgm:cxn modelId="{A3AD3DE4-CF5D-4808-8390-51941094F137}" type="presParOf" srcId="{18064D1A-EFED-4377-A657-8BDD86295457}" destId="{C2967127-7D78-491E-AEB6-2E3146E02239}" srcOrd="0" destOrd="0" presId="urn:microsoft.com/office/officeart/2008/layout/LinedList"/>
    <dgm:cxn modelId="{F9B8729B-5776-41F0-AABC-0A78A8F71C70}" type="presParOf" srcId="{18064D1A-EFED-4377-A657-8BDD86295457}" destId="{4A2A3FE4-F8A4-4550-B614-40D1BC0A8C05}" srcOrd="1" destOrd="0" presId="urn:microsoft.com/office/officeart/2008/layout/LinedList"/>
    <dgm:cxn modelId="{81ADF8E1-87AF-4521-A8FF-A3E0C8D5FC1D}" type="presParOf" srcId="{4A2A3FE4-F8A4-4550-B614-40D1BC0A8C05}" destId="{BE9B1827-3F2B-4F93-89FB-935F184673B2}" srcOrd="0" destOrd="0" presId="urn:microsoft.com/office/officeart/2008/layout/LinedList"/>
    <dgm:cxn modelId="{34C53A1D-866A-4020-9EFD-BAC5759B15F9}" type="presParOf" srcId="{4A2A3FE4-F8A4-4550-B614-40D1BC0A8C05}" destId="{E9953BAC-3FA9-4C1D-ADB4-24980B43FE4E}" srcOrd="1" destOrd="0" presId="urn:microsoft.com/office/officeart/2008/layout/LinedList"/>
    <dgm:cxn modelId="{E3FEC0F0-5446-4A55-9C23-FBD38B5690EE}" type="presParOf" srcId="{E9953BAC-3FA9-4C1D-ADB4-24980B43FE4E}" destId="{B0325C0A-02CD-4CD6-9EE5-7D3BF2F80F5C}" srcOrd="0" destOrd="0" presId="urn:microsoft.com/office/officeart/2008/layout/LinedList"/>
    <dgm:cxn modelId="{4A626BC3-E7C9-409F-A5DD-C2594012945C}" type="presParOf" srcId="{E9953BAC-3FA9-4C1D-ADB4-24980B43FE4E}" destId="{730CEF79-F897-49E2-8697-A45288FF009D}" srcOrd="1" destOrd="0" presId="urn:microsoft.com/office/officeart/2008/layout/LinedList"/>
    <dgm:cxn modelId="{78932AE0-E269-4ED7-BA69-1614785EA76F}" type="presParOf" srcId="{E9953BAC-3FA9-4C1D-ADB4-24980B43FE4E}" destId="{3BC667B5-A2A1-4996-AEDF-66C2A1F146E2}" srcOrd="2" destOrd="0" presId="urn:microsoft.com/office/officeart/2008/layout/LinedList"/>
    <dgm:cxn modelId="{3AF307DA-392B-4AD2-9F03-346470DE033F}" type="presParOf" srcId="{4A2A3FE4-F8A4-4550-B614-40D1BC0A8C05}" destId="{8CDD653D-EBF6-41DB-831D-3FC8C41E49DF}" srcOrd="2" destOrd="0" presId="urn:microsoft.com/office/officeart/2008/layout/LinedList"/>
    <dgm:cxn modelId="{2DC11F50-77BE-4B9C-A3A4-24990E24B361}" type="presParOf" srcId="{4A2A3FE4-F8A4-4550-B614-40D1BC0A8C05}" destId="{235E84E4-235C-4201-808B-42401986C5DE}"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088" cy="466116"/>
          </a:xfrm>
          <a:prstGeom prst="rect">
            <a:avLst/>
          </a:prstGeom>
        </p:spPr>
        <p:txBody>
          <a:bodyPr vert="horz" lIns="93104" tIns="46552" rIns="93104" bIns="46552" rtlCol="0"/>
          <a:lstStyle>
            <a:lvl1pPr algn="l">
              <a:defRPr sz="1200"/>
            </a:lvl1pPr>
          </a:lstStyle>
          <a:p>
            <a:endParaRPr lang="en-US"/>
          </a:p>
        </p:txBody>
      </p:sp>
      <p:sp>
        <p:nvSpPr>
          <p:cNvPr id="3" name="Date Placeholder 2"/>
          <p:cNvSpPr>
            <a:spLocks noGrp="1"/>
          </p:cNvSpPr>
          <p:nvPr>
            <p:ph type="dt" sz="quarter" idx="1"/>
          </p:nvPr>
        </p:nvSpPr>
        <p:spPr>
          <a:xfrm>
            <a:off x="3967341" y="0"/>
            <a:ext cx="3035088" cy="466116"/>
          </a:xfrm>
          <a:prstGeom prst="rect">
            <a:avLst/>
          </a:prstGeom>
        </p:spPr>
        <p:txBody>
          <a:bodyPr vert="horz" lIns="93104" tIns="46552" rIns="93104" bIns="46552" rtlCol="0"/>
          <a:lstStyle>
            <a:lvl1pPr algn="r">
              <a:defRPr sz="1200"/>
            </a:lvl1pPr>
          </a:lstStyle>
          <a:p>
            <a:fld id="{E7F454AE-E72B-44CE-BFED-714831ED5EC1}" type="datetimeFigureOut">
              <a:rPr lang="en-US" smtClean="0"/>
              <a:t>9/7/2018</a:t>
            </a:fld>
            <a:endParaRPr lang="en-US"/>
          </a:p>
        </p:txBody>
      </p:sp>
      <p:sp>
        <p:nvSpPr>
          <p:cNvPr id="4" name="Footer Placeholder 3"/>
          <p:cNvSpPr>
            <a:spLocks noGrp="1"/>
          </p:cNvSpPr>
          <p:nvPr>
            <p:ph type="ftr" sz="quarter" idx="2"/>
          </p:nvPr>
        </p:nvSpPr>
        <p:spPr>
          <a:xfrm>
            <a:off x="0" y="8823936"/>
            <a:ext cx="3035088" cy="466115"/>
          </a:xfrm>
          <a:prstGeom prst="rect">
            <a:avLst/>
          </a:prstGeom>
        </p:spPr>
        <p:txBody>
          <a:bodyPr vert="horz" lIns="93104" tIns="46552" rIns="93104" bIns="46552" rtlCol="0" anchor="b"/>
          <a:lstStyle>
            <a:lvl1pPr algn="l">
              <a:defRPr sz="1200"/>
            </a:lvl1pPr>
          </a:lstStyle>
          <a:p>
            <a:endParaRPr lang="en-US"/>
          </a:p>
        </p:txBody>
      </p:sp>
      <p:sp>
        <p:nvSpPr>
          <p:cNvPr id="5" name="Slide Number Placeholder 4"/>
          <p:cNvSpPr>
            <a:spLocks noGrp="1"/>
          </p:cNvSpPr>
          <p:nvPr>
            <p:ph type="sldNum" sz="quarter" idx="3"/>
          </p:nvPr>
        </p:nvSpPr>
        <p:spPr>
          <a:xfrm>
            <a:off x="3967341" y="8823936"/>
            <a:ext cx="3035088" cy="466115"/>
          </a:xfrm>
          <a:prstGeom prst="rect">
            <a:avLst/>
          </a:prstGeom>
        </p:spPr>
        <p:txBody>
          <a:bodyPr vert="horz" lIns="93104" tIns="46552" rIns="93104" bIns="46552" rtlCol="0" anchor="b"/>
          <a:lstStyle>
            <a:lvl1pPr algn="r">
              <a:defRPr sz="1200"/>
            </a:lvl1pPr>
          </a:lstStyle>
          <a:p>
            <a:fld id="{94A8ED11-15E1-47A7-BF2D-EBF433D60D70}" type="slidenum">
              <a:rPr lang="en-US" smtClean="0"/>
              <a:t>‹#›</a:t>
            </a:fld>
            <a:endParaRPr lang="en-US"/>
          </a:p>
        </p:txBody>
      </p:sp>
    </p:spTree>
    <p:extLst>
      <p:ext uri="{BB962C8B-B14F-4D97-AF65-F5344CB8AC3E}">
        <p14:creationId xmlns:p14="http://schemas.microsoft.com/office/powerpoint/2010/main" val="3833490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088" cy="466116"/>
          </a:xfrm>
          <a:prstGeom prst="rect">
            <a:avLst/>
          </a:prstGeom>
        </p:spPr>
        <p:txBody>
          <a:bodyPr vert="horz" lIns="93104" tIns="46552" rIns="93104" bIns="46552" rtlCol="0"/>
          <a:lstStyle>
            <a:lvl1pPr algn="l">
              <a:defRPr sz="1200"/>
            </a:lvl1pPr>
          </a:lstStyle>
          <a:p>
            <a:endParaRPr lang="en-US"/>
          </a:p>
        </p:txBody>
      </p:sp>
      <p:sp>
        <p:nvSpPr>
          <p:cNvPr id="3" name="Date Placeholder 2"/>
          <p:cNvSpPr>
            <a:spLocks noGrp="1"/>
          </p:cNvSpPr>
          <p:nvPr>
            <p:ph type="dt" idx="1"/>
          </p:nvPr>
        </p:nvSpPr>
        <p:spPr>
          <a:xfrm>
            <a:off x="3967341" y="0"/>
            <a:ext cx="3035088" cy="466116"/>
          </a:xfrm>
          <a:prstGeom prst="rect">
            <a:avLst/>
          </a:prstGeom>
        </p:spPr>
        <p:txBody>
          <a:bodyPr vert="horz" lIns="93104" tIns="46552" rIns="93104" bIns="46552" rtlCol="0"/>
          <a:lstStyle>
            <a:lvl1pPr algn="r">
              <a:defRPr sz="1200"/>
            </a:lvl1pPr>
          </a:lstStyle>
          <a:p>
            <a:fld id="{3A486AB6-40ED-465D-8045-FBBB0C386C13}" type="datetimeFigureOut">
              <a:rPr lang="en-US" smtClean="0"/>
              <a:t>9/7/2018</a:t>
            </a:fld>
            <a:endParaRPr lang="en-US"/>
          </a:p>
        </p:txBody>
      </p:sp>
      <p:sp>
        <p:nvSpPr>
          <p:cNvPr id="4" name="Slide Image Placeholder 3"/>
          <p:cNvSpPr>
            <a:spLocks noGrp="1" noRot="1" noChangeAspect="1"/>
          </p:cNvSpPr>
          <p:nvPr>
            <p:ph type="sldImg" idx="2"/>
          </p:nvPr>
        </p:nvSpPr>
        <p:spPr>
          <a:xfrm>
            <a:off x="714375" y="1160463"/>
            <a:ext cx="5575300" cy="3136900"/>
          </a:xfrm>
          <a:prstGeom prst="rect">
            <a:avLst/>
          </a:prstGeom>
          <a:noFill/>
          <a:ln w="12700">
            <a:solidFill>
              <a:prstClr val="black"/>
            </a:solidFill>
          </a:ln>
        </p:spPr>
        <p:txBody>
          <a:bodyPr vert="horz" lIns="93104" tIns="46552" rIns="93104" bIns="46552" rtlCol="0" anchor="ctr"/>
          <a:lstStyle/>
          <a:p>
            <a:endParaRPr lang="en-US"/>
          </a:p>
        </p:txBody>
      </p:sp>
      <p:sp>
        <p:nvSpPr>
          <p:cNvPr id="5" name="Notes Placeholder 4"/>
          <p:cNvSpPr>
            <a:spLocks noGrp="1"/>
          </p:cNvSpPr>
          <p:nvPr>
            <p:ph type="body" sz="quarter" idx="3"/>
          </p:nvPr>
        </p:nvSpPr>
        <p:spPr>
          <a:xfrm>
            <a:off x="700405" y="4470837"/>
            <a:ext cx="5603240" cy="3657957"/>
          </a:xfrm>
          <a:prstGeom prst="rect">
            <a:avLst/>
          </a:prstGeom>
        </p:spPr>
        <p:txBody>
          <a:bodyPr vert="horz" lIns="93104" tIns="46552" rIns="93104" bIns="4655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3936"/>
            <a:ext cx="3035088" cy="466115"/>
          </a:xfrm>
          <a:prstGeom prst="rect">
            <a:avLst/>
          </a:prstGeom>
        </p:spPr>
        <p:txBody>
          <a:bodyPr vert="horz" lIns="93104" tIns="46552" rIns="93104" bIns="46552" rtlCol="0" anchor="b"/>
          <a:lstStyle>
            <a:lvl1pPr algn="l">
              <a:defRPr sz="1200"/>
            </a:lvl1pPr>
          </a:lstStyle>
          <a:p>
            <a:endParaRPr lang="en-US"/>
          </a:p>
        </p:txBody>
      </p:sp>
      <p:sp>
        <p:nvSpPr>
          <p:cNvPr id="7" name="Slide Number Placeholder 6"/>
          <p:cNvSpPr>
            <a:spLocks noGrp="1"/>
          </p:cNvSpPr>
          <p:nvPr>
            <p:ph type="sldNum" sz="quarter" idx="5"/>
          </p:nvPr>
        </p:nvSpPr>
        <p:spPr>
          <a:xfrm>
            <a:off x="3967341" y="8823936"/>
            <a:ext cx="3035088" cy="466115"/>
          </a:xfrm>
          <a:prstGeom prst="rect">
            <a:avLst/>
          </a:prstGeom>
        </p:spPr>
        <p:txBody>
          <a:bodyPr vert="horz" lIns="93104" tIns="46552" rIns="93104" bIns="46552" rtlCol="0" anchor="b"/>
          <a:lstStyle>
            <a:lvl1pPr algn="r">
              <a:defRPr sz="1200"/>
            </a:lvl1pPr>
          </a:lstStyle>
          <a:p>
            <a:fld id="{EB134BD7-5DD2-432A-8F84-0E05342D6162}" type="slidenum">
              <a:rPr lang="en-US" smtClean="0"/>
              <a:t>‹#›</a:t>
            </a:fld>
            <a:endParaRPr lang="en-US"/>
          </a:p>
        </p:txBody>
      </p:sp>
    </p:spTree>
    <p:extLst>
      <p:ext uri="{BB962C8B-B14F-4D97-AF65-F5344CB8AC3E}">
        <p14:creationId xmlns:p14="http://schemas.microsoft.com/office/powerpoint/2010/main" val="708745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endParaRPr lang="en-US" sz="1300" dirty="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56472" indent="-290951">
              <a:defRPr>
                <a:solidFill>
                  <a:schemeClr val="tx1"/>
                </a:solidFill>
                <a:latin typeface="Calibri" pitchFamily="34" charset="0"/>
              </a:defRPr>
            </a:lvl2pPr>
            <a:lvl3pPr marL="1163803" indent="-232761">
              <a:defRPr>
                <a:solidFill>
                  <a:schemeClr val="tx1"/>
                </a:solidFill>
                <a:latin typeface="Calibri" pitchFamily="34" charset="0"/>
              </a:defRPr>
            </a:lvl3pPr>
            <a:lvl4pPr marL="1629324" indent="-232761">
              <a:defRPr>
                <a:solidFill>
                  <a:schemeClr val="tx1"/>
                </a:solidFill>
                <a:latin typeface="Calibri" pitchFamily="34" charset="0"/>
              </a:defRPr>
            </a:lvl4pPr>
            <a:lvl5pPr marL="2094845" indent="-232761">
              <a:defRPr>
                <a:solidFill>
                  <a:schemeClr val="tx1"/>
                </a:solidFill>
                <a:latin typeface="Calibri" pitchFamily="34" charset="0"/>
              </a:defRPr>
            </a:lvl5pPr>
            <a:lvl6pPr marL="2560366" indent="-232761" fontAlgn="base">
              <a:spcBef>
                <a:spcPct val="0"/>
              </a:spcBef>
              <a:spcAft>
                <a:spcPct val="0"/>
              </a:spcAft>
              <a:defRPr>
                <a:solidFill>
                  <a:schemeClr val="tx1"/>
                </a:solidFill>
                <a:latin typeface="Calibri" pitchFamily="34" charset="0"/>
              </a:defRPr>
            </a:lvl6pPr>
            <a:lvl7pPr marL="3025887" indent="-232761" fontAlgn="base">
              <a:spcBef>
                <a:spcPct val="0"/>
              </a:spcBef>
              <a:spcAft>
                <a:spcPct val="0"/>
              </a:spcAft>
              <a:defRPr>
                <a:solidFill>
                  <a:schemeClr val="tx1"/>
                </a:solidFill>
                <a:latin typeface="Calibri" pitchFamily="34" charset="0"/>
              </a:defRPr>
            </a:lvl7pPr>
            <a:lvl8pPr marL="3491408" indent="-232761" fontAlgn="base">
              <a:spcBef>
                <a:spcPct val="0"/>
              </a:spcBef>
              <a:spcAft>
                <a:spcPct val="0"/>
              </a:spcAft>
              <a:defRPr>
                <a:solidFill>
                  <a:schemeClr val="tx1"/>
                </a:solidFill>
                <a:latin typeface="Calibri" pitchFamily="34" charset="0"/>
              </a:defRPr>
            </a:lvl8pPr>
            <a:lvl9pPr marL="3956929" indent="-232761" fontAlgn="base">
              <a:spcBef>
                <a:spcPct val="0"/>
              </a:spcBef>
              <a:spcAft>
                <a:spcPct val="0"/>
              </a:spcAft>
              <a:defRPr>
                <a:solidFill>
                  <a:schemeClr val="tx1"/>
                </a:solidFill>
                <a:latin typeface="Calibri" pitchFamily="34" charset="0"/>
              </a:defRPr>
            </a:lvl9pPr>
          </a:lstStyle>
          <a:p>
            <a:fld id="{A039B844-5E3E-45B0-981F-68F75B59974F}" type="slidenum">
              <a:rPr lang="en-US" altLang="en-US"/>
              <a:pPr/>
              <a:t>3</a:t>
            </a:fld>
            <a:endParaRPr lang="en-US" altLang="en-US" dirty="0"/>
          </a:p>
        </p:txBody>
      </p:sp>
    </p:spTree>
    <p:extLst>
      <p:ext uri="{BB962C8B-B14F-4D97-AF65-F5344CB8AC3E}">
        <p14:creationId xmlns:p14="http://schemas.microsoft.com/office/powerpoint/2010/main" val="400415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D4AEA3-5E69-498F-844E-722CA1315F9C}" type="slidenum">
              <a:rPr lang="en-US" smtClean="0"/>
              <a:t>5</a:t>
            </a:fld>
            <a:endParaRPr lang="en-US"/>
          </a:p>
        </p:txBody>
      </p:sp>
    </p:spTree>
    <p:extLst>
      <p:ext uri="{BB962C8B-B14F-4D97-AF65-F5344CB8AC3E}">
        <p14:creationId xmlns:p14="http://schemas.microsoft.com/office/powerpoint/2010/main" val="488810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endParaRPr lang="en-US" sz="1300" dirty="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56472" indent="-290951">
              <a:defRPr>
                <a:solidFill>
                  <a:schemeClr val="tx1"/>
                </a:solidFill>
                <a:latin typeface="Calibri" pitchFamily="34" charset="0"/>
              </a:defRPr>
            </a:lvl2pPr>
            <a:lvl3pPr marL="1163803" indent="-232761">
              <a:defRPr>
                <a:solidFill>
                  <a:schemeClr val="tx1"/>
                </a:solidFill>
                <a:latin typeface="Calibri" pitchFamily="34" charset="0"/>
              </a:defRPr>
            </a:lvl3pPr>
            <a:lvl4pPr marL="1629324" indent="-232761">
              <a:defRPr>
                <a:solidFill>
                  <a:schemeClr val="tx1"/>
                </a:solidFill>
                <a:latin typeface="Calibri" pitchFamily="34" charset="0"/>
              </a:defRPr>
            </a:lvl4pPr>
            <a:lvl5pPr marL="2094845" indent="-232761">
              <a:defRPr>
                <a:solidFill>
                  <a:schemeClr val="tx1"/>
                </a:solidFill>
                <a:latin typeface="Calibri" pitchFamily="34" charset="0"/>
              </a:defRPr>
            </a:lvl5pPr>
            <a:lvl6pPr marL="2560366" indent="-232761" fontAlgn="base">
              <a:spcBef>
                <a:spcPct val="0"/>
              </a:spcBef>
              <a:spcAft>
                <a:spcPct val="0"/>
              </a:spcAft>
              <a:defRPr>
                <a:solidFill>
                  <a:schemeClr val="tx1"/>
                </a:solidFill>
                <a:latin typeface="Calibri" pitchFamily="34" charset="0"/>
              </a:defRPr>
            </a:lvl6pPr>
            <a:lvl7pPr marL="3025887" indent="-232761" fontAlgn="base">
              <a:spcBef>
                <a:spcPct val="0"/>
              </a:spcBef>
              <a:spcAft>
                <a:spcPct val="0"/>
              </a:spcAft>
              <a:defRPr>
                <a:solidFill>
                  <a:schemeClr val="tx1"/>
                </a:solidFill>
                <a:latin typeface="Calibri" pitchFamily="34" charset="0"/>
              </a:defRPr>
            </a:lvl7pPr>
            <a:lvl8pPr marL="3491408" indent="-232761" fontAlgn="base">
              <a:spcBef>
                <a:spcPct val="0"/>
              </a:spcBef>
              <a:spcAft>
                <a:spcPct val="0"/>
              </a:spcAft>
              <a:defRPr>
                <a:solidFill>
                  <a:schemeClr val="tx1"/>
                </a:solidFill>
                <a:latin typeface="Calibri" pitchFamily="34" charset="0"/>
              </a:defRPr>
            </a:lvl8pPr>
            <a:lvl9pPr marL="3956929" indent="-232761" fontAlgn="base">
              <a:spcBef>
                <a:spcPct val="0"/>
              </a:spcBef>
              <a:spcAft>
                <a:spcPct val="0"/>
              </a:spcAft>
              <a:defRPr>
                <a:solidFill>
                  <a:schemeClr val="tx1"/>
                </a:solidFill>
                <a:latin typeface="Calibri" pitchFamily="34" charset="0"/>
              </a:defRPr>
            </a:lvl9pPr>
          </a:lstStyle>
          <a:p>
            <a:fld id="{A039B844-5E3E-45B0-981F-68F75B59974F}" type="slidenum">
              <a:rPr lang="en-US" altLang="en-US"/>
              <a:pPr/>
              <a:t>6</a:t>
            </a:fld>
            <a:endParaRPr lang="en-US" altLang="en-US" dirty="0"/>
          </a:p>
        </p:txBody>
      </p:sp>
    </p:spTree>
    <p:extLst>
      <p:ext uri="{BB962C8B-B14F-4D97-AF65-F5344CB8AC3E}">
        <p14:creationId xmlns:p14="http://schemas.microsoft.com/office/powerpoint/2010/main" val="493046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134BD7-5DD2-432A-8F84-0E05342D6162}" type="slidenum">
              <a:rPr lang="en-US" smtClean="0"/>
              <a:t>7</a:t>
            </a:fld>
            <a:endParaRPr lang="en-US"/>
          </a:p>
        </p:txBody>
      </p:sp>
    </p:spTree>
    <p:extLst>
      <p:ext uri="{BB962C8B-B14F-4D97-AF65-F5344CB8AC3E}">
        <p14:creationId xmlns:p14="http://schemas.microsoft.com/office/powerpoint/2010/main" val="2176206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134BD7-5DD2-432A-8F84-0E05342D6162}" type="slidenum">
              <a:rPr lang="en-US" smtClean="0"/>
              <a:t>68</a:t>
            </a:fld>
            <a:endParaRPr lang="en-US"/>
          </a:p>
        </p:txBody>
      </p:sp>
    </p:spTree>
    <p:extLst>
      <p:ext uri="{BB962C8B-B14F-4D97-AF65-F5344CB8AC3E}">
        <p14:creationId xmlns:p14="http://schemas.microsoft.com/office/powerpoint/2010/main" val="3231295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134BD7-5DD2-432A-8F84-0E05342D6162}" type="slidenum">
              <a:rPr lang="en-US" smtClean="0"/>
              <a:t>69</a:t>
            </a:fld>
            <a:endParaRPr lang="en-US"/>
          </a:p>
        </p:txBody>
      </p:sp>
    </p:spTree>
    <p:extLst>
      <p:ext uri="{BB962C8B-B14F-4D97-AF65-F5344CB8AC3E}">
        <p14:creationId xmlns:p14="http://schemas.microsoft.com/office/powerpoint/2010/main" val="446958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134BD7-5DD2-432A-8F84-0E05342D6162}" type="slidenum">
              <a:rPr lang="en-US" smtClean="0"/>
              <a:t>70</a:t>
            </a:fld>
            <a:endParaRPr lang="en-US"/>
          </a:p>
        </p:txBody>
      </p:sp>
    </p:spTree>
    <p:extLst>
      <p:ext uri="{BB962C8B-B14F-4D97-AF65-F5344CB8AC3E}">
        <p14:creationId xmlns:p14="http://schemas.microsoft.com/office/powerpoint/2010/main" val="3241142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134BD7-5DD2-432A-8F84-0E05342D6162}" type="slidenum">
              <a:rPr lang="en-US" smtClean="0"/>
              <a:t>71</a:t>
            </a:fld>
            <a:endParaRPr lang="en-US"/>
          </a:p>
        </p:txBody>
      </p:sp>
    </p:spTree>
    <p:extLst>
      <p:ext uri="{BB962C8B-B14F-4D97-AF65-F5344CB8AC3E}">
        <p14:creationId xmlns:p14="http://schemas.microsoft.com/office/powerpoint/2010/main" val="3266958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134BD7-5DD2-432A-8F84-0E05342D6162}" type="slidenum">
              <a:rPr lang="en-US" smtClean="0"/>
              <a:t>72</a:t>
            </a:fld>
            <a:endParaRPr lang="en-US"/>
          </a:p>
        </p:txBody>
      </p:sp>
    </p:spTree>
    <p:extLst>
      <p:ext uri="{BB962C8B-B14F-4D97-AF65-F5344CB8AC3E}">
        <p14:creationId xmlns:p14="http://schemas.microsoft.com/office/powerpoint/2010/main" val="11273725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ectangle 9"/>
          <p:cNvSpPr/>
          <p:nvPr userDrawn="1"/>
        </p:nvSpPr>
        <p:spPr>
          <a:xfrm>
            <a:off x="0" y="4240472"/>
            <a:ext cx="9144000" cy="803795"/>
          </a:xfrm>
          <a:prstGeom prst="rect">
            <a:avLst/>
          </a:prstGeom>
          <a:solidFill>
            <a:srgbClr val="A4A7AA">
              <a:alpha val="4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311094" y="1"/>
            <a:ext cx="8832906" cy="4125509"/>
          </a:xfrm>
          <a:prstGeom prst="rect">
            <a:avLst/>
          </a:prstGeom>
          <a:solidFill>
            <a:srgbClr val="1E38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1"/>
            <a:ext cx="311094" cy="4125509"/>
          </a:xfrm>
          <a:prstGeom prst="rect">
            <a:avLst/>
          </a:prstGeom>
          <a:solidFill>
            <a:srgbClr val="CF35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826170" y="1955673"/>
            <a:ext cx="7317829" cy="1950035"/>
          </a:xfrm>
          <a:prstGeom prst="rect">
            <a:avLst/>
          </a:prstGeom>
          <a:solidFill>
            <a:srgbClr val="1C698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1283204" y="170521"/>
            <a:ext cx="7676582" cy="414212"/>
          </a:xfrm>
          <a:prstGeom prst="rect">
            <a:avLst/>
          </a:prstGeom>
        </p:spPr>
        <p:txBody>
          <a:bodyPr>
            <a:normAutofit/>
          </a:bodyPr>
          <a:lstStyle>
            <a:lvl1pPr algn="r">
              <a:defRPr sz="3600" b="0">
                <a:solidFill>
                  <a:schemeClr val="bg1"/>
                </a:solidFill>
              </a:defRPr>
            </a:lvl1pPr>
          </a:lstStyle>
          <a:p>
            <a:r>
              <a:rPr lang="en-US" dirty="0" smtClean="0"/>
              <a:t>Click to edit Master title style</a:t>
            </a:r>
            <a:endParaRPr lang="en-US" dirty="0"/>
          </a:p>
        </p:txBody>
      </p:sp>
      <p:sp>
        <p:nvSpPr>
          <p:cNvPr id="5" name="Text Placeholder 4">
            <a:extLst>
              <a:ext uri="{FF2B5EF4-FFF2-40B4-BE49-F238E27FC236}">
                <a16:creationId xmlns="" xmlns:a16="http://schemas.microsoft.com/office/drawing/2014/main" id="{3295AC9F-E362-4AF5-88B1-9D5E086D0177}"/>
              </a:ext>
            </a:extLst>
          </p:cNvPr>
          <p:cNvSpPr>
            <a:spLocks noGrp="1"/>
          </p:cNvSpPr>
          <p:nvPr>
            <p:ph type="body" sz="quarter" idx="10" hasCustomPrompt="1"/>
          </p:nvPr>
        </p:nvSpPr>
        <p:spPr>
          <a:xfrm>
            <a:off x="310606" y="4327232"/>
            <a:ext cx="2841625" cy="619125"/>
          </a:xfrm>
        </p:spPr>
        <p:txBody>
          <a:bodyPr anchor="ctr">
            <a:normAutofit/>
          </a:bodyPr>
          <a:lstStyle>
            <a:lvl1pPr marL="0" indent="0">
              <a:spcBef>
                <a:spcPts val="0"/>
              </a:spcBef>
              <a:buNone/>
              <a:defRPr sz="1800"/>
            </a:lvl1pPr>
          </a:lstStyle>
          <a:p>
            <a:pPr lvl="0"/>
            <a:r>
              <a:rPr lang="en-US" dirty="0" smtClean="0"/>
              <a:t>July 4, 1776 </a:t>
            </a:r>
          </a:p>
          <a:p>
            <a:pPr lvl="0"/>
            <a:r>
              <a:rPr lang="en-US" dirty="0" smtClean="0"/>
              <a:t>10:00 a.m. ‒ 12:00 p.m.</a:t>
            </a:r>
            <a:endParaRPr lang="en-US" dirty="0"/>
          </a:p>
        </p:txBody>
      </p:sp>
      <p:sp>
        <p:nvSpPr>
          <p:cNvPr id="17" name="Subtitle 2">
            <a:extLst>
              <a:ext uri="{FF2B5EF4-FFF2-40B4-BE49-F238E27FC236}">
                <a16:creationId xmlns="" xmlns:a16="http://schemas.microsoft.com/office/drawing/2014/main" id="{EC75B8A7-8EEA-4F38-A82A-DBDE34A739E9}"/>
              </a:ext>
            </a:extLst>
          </p:cNvPr>
          <p:cNvSpPr>
            <a:spLocks noGrp="1"/>
          </p:cNvSpPr>
          <p:nvPr>
            <p:ph type="subTitle" idx="1"/>
          </p:nvPr>
        </p:nvSpPr>
        <p:spPr>
          <a:xfrm>
            <a:off x="1826171" y="1955672"/>
            <a:ext cx="7133614" cy="1950035"/>
          </a:xfrm>
        </p:spPr>
        <p:txBody>
          <a:bodyPr anchor="ctr">
            <a:normAutofit/>
          </a:bodyPr>
          <a:lstStyle>
            <a:lvl1pPr marL="0" indent="0" algn="r">
              <a:buNone/>
              <a:defRPr sz="3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15" name="Group 14"/>
          <p:cNvGrpSpPr/>
          <p:nvPr userDrawn="1"/>
        </p:nvGrpSpPr>
        <p:grpSpPr>
          <a:xfrm>
            <a:off x="6705600" y="4294784"/>
            <a:ext cx="2254184" cy="695417"/>
            <a:chOff x="5991773" y="5731961"/>
            <a:chExt cx="2968012" cy="915633"/>
          </a:xfrm>
        </p:grpSpPr>
        <p:pic>
          <p:nvPicPr>
            <p:cNvPr id="16" name="Picture 15"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86600" y="5891367"/>
              <a:ext cx="1873185" cy="666470"/>
            </a:xfrm>
            <a:prstGeom prst="rect">
              <a:avLst/>
            </a:prstGeom>
          </p:spPr>
        </p:pic>
        <p:pic>
          <p:nvPicPr>
            <p:cNvPr id="18" name="Picture 17" descr="HHS-Logo-camera-ready.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991773" y="5731961"/>
              <a:ext cx="963363" cy="915633"/>
            </a:xfrm>
            <a:prstGeom prst="rect">
              <a:avLst/>
            </a:prstGeom>
          </p:spPr>
        </p:pic>
      </p:grpSp>
      <p:sp>
        <p:nvSpPr>
          <p:cNvPr id="12" name="Slide Number Placeholder 22">
            <a:extLst>
              <a:ext uri="{FF2B5EF4-FFF2-40B4-BE49-F238E27FC236}">
                <a16:creationId xmlns="" xmlns:a16="http://schemas.microsoft.com/office/drawing/2014/main" id="{80ED1A56-7323-4FB6-8ACF-1DE99B8B8BFE}"/>
              </a:ext>
            </a:extLst>
          </p:cNvPr>
          <p:cNvSpPr>
            <a:spLocks noGrp="1"/>
          </p:cNvSpPr>
          <p:nvPr>
            <p:ph type="sldNum" sz="quarter" idx="11"/>
          </p:nvPr>
        </p:nvSpPr>
        <p:spPr>
          <a:xfrm>
            <a:off x="0" y="4759273"/>
            <a:ext cx="2057400" cy="273844"/>
          </a:xfrm>
        </p:spPr>
        <p:txBody>
          <a:bodyPr/>
          <a:lstStyle/>
          <a:p>
            <a:fld id="{D07D4089-40B5-457D-927F-16367A53BB79}" type="slidenum">
              <a:rPr lang="en-US" smtClean="0"/>
              <a:pPr/>
              <a:t>‹#›</a:t>
            </a:fld>
            <a:endParaRPr lang="en-US" dirty="0"/>
          </a:p>
        </p:txBody>
      </p:sp>
    </p:spTree>
    <p:extLst>
      <p:ext uri="{BB962C8B-B14F-4D97-AF65-F5344CB8AC3E}">
        <p14:creationId xmlns:p14="http://schemas.microsoft.com/office/powerpoint/2010/main" val="188598239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575962"/>
            <a:ext cx="5486400" cy="29697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Slide Number Placeholder 12">
            <a:extLst>
              <a:ext uri="{FF2B5EF4-FFF2-40B4-BE49-F238E27FC236}">
                <a16:creationId xmlns="" xmlns:a16="http://schemas.microsoft.com/office/drawing/2014/main" id="{2DCA2A82-5757-4589-A8F1-756A5B05A082}"/>
              </a:ext>
            </a:extLst>
          </p:cNvPr>
          <p:cNvSpPr>
            <a:spLocks noGrp="1"/>
          </p:cNvSpPr>
          <p:nvPr>
            <p:ph type="sldNum" sz="quarter" idx="10"/>
          </p:nvPr>
        </p:nvSpPr>
        <p:spPr/>
        <p:txBody>
          <a:bodyPr/>
          <a:lstStyle/>
          <a:p>
            <a:fld id="{D07D4089-40B5-457D-927F-16367A53BB79}" type="slidenum">
              <a:rPr lang="en-US" smtClean="0"/>
              <a:pPr/>
              <a:t>‹#›</a:t>
            </a:fld>
            <a:endParaRPr lang="en-US" dirty="0"/>
          </a:p>
        </p:txBody>
      </p:sp>
      <p:sp>
        <p:nvSpPr>
          <p:cNvPr id="14" name="Title 13">
            <a:extLst>
              <a:ext uri="{FF2B5EF4-FFF2-40B4-BE49-F238E27FC236}">
                <a16:creationId xmlns="" xmlns:a16="http://schemas.microsoft.com/office/drawing/2014/main" id="{91BB1EF4-1C2D-4723-B7CA-A37E34C607F2}"/>
              </a:ext>
            </a:extLst>
          </p:cNvPr>
          <p:cNvSpPr>
            <a:spLocks noGrp="1"/>
          </p:cNvSpPr>
          <p:nvPr>
            <p:ph type="title"/>
          </p:nvPr>
        </p:nvSpPr>
        <p:spPr/>
        <p:txBody>
          <a:bodyPr/>
          <a:lstStyle>
            <a:lvl1pPr>
              <a:defRPr b="0"/>
            </a:lvl1pPr>
          </a:lstStyle>
          <a:p>
            <a:r>
              <a:rPr lang="en-US" dirty="0" smtClean="0"/>
              <a:t>Click to edit Master title style</a:t>
            </a:r>
            <a:endParaRPr lang="en-US" dirty="0"/>
          </a:p>
        </p:txBody>
      </p:sp>
      <p:sp>
        <p:nvSpPr>
          <p:cNvPr id="7" name="Text Placeholder 16">
            <a:extLst>
              <a:ext uri="{FF2B5EF4-FFF2-40B4-BE49-F238E27FC236}">
                <a16:creationId xmlns="" xmlns:a16="http://schemas.microsoft.com/office/drawing/2014/main" id="{1891C077-91FC-4346-AA9E-C95AFD8AE9DC}"/>
              </a:ext>
            </a:extLst>
          </p:cNvPr>
          <p:cNvSpPr>
            <a:spLocks noGrp="1"/>
          </p:cNvSpPr>
          <p:nvPr>
            <p:ph type="body" sz="quarter" idx="11"/>
          </p:nvPr>
        </p:nvSpPr>
        <p:spPr>
          <a:xfrm>
            <a:off x="1792288" y="3545681"/>
            <a:ext cx="5486400" cy="479823"/>
          </a:xfrm>
        </p:spPr>
        <p:txBody>
          <a:bodyPr anchor="ctr">
            <a:normAutofit/>
          </a:bodyPr>
          <a:lstStyle>
            <a:lvl1pPr marL="0" indent="0">
              <a:buNone/>
              <a:defRPr sz="2000" b="1"/>
            </a:lvl1pPr>
          </a:lstStyle>
          <a:p>
            <a:pPr lvl="0"/>
            <a:r>
              <a:rPr lang="en-US" smtClean="0"/>
              <a:t>Click to edit Master text styles</a:t>
            </a:r>
          </a:p>
        </p:txBody>
      </p:sp>
      <p:pic>
        <p:nvPicPr>
          <p:cNvPr id="8" name="Picture 7"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236" y="4705093"/>
            <a:ext cx="1071567" cy="381258"/>
          </a:xfrm>
          <a:prstGeom prst="rect">
            <a:avLst/>
          </a:prstGeom>
        </p:spPr>
      </p:pic>
    </p:spTree>
    <p:extLst>
      <p:ext uri="{BB962C8B-B14F-4D97-AF65-F5344CB8AC3E}">
        <p14:creationId xmlns:p14="http://schemas.microsoft.com/office/powerpoint/2010/main" val="3391842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5" name="TextBox 14">
            <a:extLst>
              <a:ext uri="{FF2B5EF4-FFF2-40B4-BE49-F238E27FC236}">
                <a16:creationId xmlns="" xmlns:a16="http://schemas.microsoft.com/office/drawing/2014/main" id="{C9CA1720-02F3-46D5-91D9-004D8178A80E}"/>
              </a:ext>
            </a:extLst>
          </p:cNvPr>
          <p:cNvSpPr txBox="1"/>
          <p:nvPr userDrawn="1"/>
        </p:nvSpPr>
        <p:spPr>
          <a:xfrm>
            <a:off x="457200" y="1001168"/>
            <a:ext cx="8229600" cy="3554819"/>
          </a:xfrm>
          <a:prstGeom prst="rect">
            <a:avLst/>
          </a:prstGeom>
          <a:noFill/>
        </p:spPr>
        <p:txBody>
          <a:bodyPr wrap="square" rtlCol="0">
            <a:spAutoFit/>
          </a:bodyPr>
          <a:lstStyle/>
          <a:p>
            <a:pPr algn="ctr"/>
            <a:r>
              <a:rPr lang="en-US" sz="2600" dirty="0"/>
              <a:t>SAMHSA’s mission is to reduce the impact of substance abuse and mental illness on America’s communities.</a:t>
            </a:r>
          </a:p>
          <a:p>
            <a:r>
              <a:rPr lang="en-US" sz="1800" dirty="0"/>
              <a:t>                  </a:t>
            </a:r>
          </a:p>
          <a:p>
            <a:pPr algn="ctr">
              <a:spcBef>
                <a:spcPts val="0"/>
              </a:spcBef>
            </a:pPr>
            <a:endParaRPr lang="en-US" dirty="0"/>
          </a:p>
          <a:p>
            <a:pPr>
              <a:spcBef>
                <a:spcPts val="0"/>
              </a:spcBef>
            </a:pPr>
            <a:endParaRPr lang="en-US" sz="1400" dirty="0"/>
          </a:p>
          <a:p>
            <a:pPr>
              <a:spcBef>
                <a:spcPts val="0"/>
              </a:spcBef>
            </a:pPr>
            <a:endParaRPr lang="en-US" sz="1400" dirty="0"/>
          </a:p>
          <a:p>
            <a:pPr algn="ctr">
              <a:spcBef>
                <a:spcPts val="2400"/>
              </a:spcBef>
            </a:pPr>
            <a:r>
              <a:rPr lang="en-US" sz="4000" dirty="0"/>
              <a:t>www.samhsa.gov</a:t>
            </a:r>
          </a:p>
          <a:p>
            <a:pPr algn="ctr">
              <a:spcBef>
                <a:spcPts val="3000"/>
              </a:spcBef>
            </a:pPr>
            <a:r>
              <a:rPr lang="en-US" sz="2400" dirty="0"/>
              <a:t>1-877-SAMHSA-7 (1-877-726-4727) ● 1-800-487-4889 (TDD)</a:t>
            </a:r>
          </a:p>
        </p:txBody>
      </p:sp>
      <p:sp>
        <p:nvSpPr>
          <p:cNvPr id="3" name="Slide Number Placeholder 2">
            <a:extLst>
              <a:ext uri="{FF2B5EF4-FFF2-40B4-BE49-F238E27FC236}">
                <a16:creationId xmlns="" xmlns:a16="http://schemas.microsoft.com/office/drawing/2014/main" id="{5448F7EC-8EE8-4B66-800B-C5AA9FC41395}"/>
              </a:ext>
            </a:extLst>
          </p:cNvPr>
          <p:cNvSpPr>
            <a:spLocks noGrp="1"/>
          </p:cNvSpPr>
          <p:nvPr>
            <p:ph type="sldNum" sz="quarter" idx="10"/>
          </p:nvPr>
        </p:nvSpPr>
        <p:spPr/>
        <p:txBody>
          <a:bodyPr/>
          <a:lstStyle/>
          <a:p>
            <a:fld id="{D07D4089-40B5-457D-927F-16367A53BB79}" type="slidenum">
              <a:rPr lang="en-US" smtClean="0"/>
              <a:pPr/>
              <a:t>‹#›</a:t>
            </a:fld>
            <a:endParaRPr lang="en-US" dirty="0"/>
          </a:p>
        </p:txBody>
      </p:sp>
      <p:sp>
        <p:nvSpPr>
          <p:cNvPr id="6" name="Title 5">
            <a:extLst>
              <a:ext uri="{FF2B5EF4-FFF2-40B4-BE49-F238E27FC236}">
                <a16:creationId xmlns="" xmlns:a16="http://schemas.microsoft.com/office/drawing/2014/main" id="{A3A27E57-9852-43E2-9EA6-11925D42D174}"/>
              </a:ext>
            </a:extLst>
          </p:cNvPr>
          <p:cNvSpPr>
            <a:spLocks noGrp="1"/>
          </p:cNvSpPr>
          <p:nvPr>
            <p:ph type="title" hasCustomPrompt="1"/>
          </p:nvPr>
        </p:nvSpPr>
        <p:spPr/>
        <p:txBody>
          <a:bodyPr/>
          <a:lstStyle>
            <a:lvl1pPr>
              <a:defRPr b="0"/>
            </a:lvl1pPr>
          </a:lstStyle>
          <a:p>
            <a:r>
              <a:rPr lang="en-US" dirty="0"/>
              <a:t>Thank You</a:t>
            </a:r>
          </a:p>
        </p:txBody>
      </p:sp>
      <p:sp>
        <p:nvSpPr>
          <p:cNvPr id="7" name="Text Placeholder 15">
            <a:extLst>
              <a:ext uri="{FF2B5EF4-FFF2-40B4-BE49-F238E27FC236}">
                <a16:creationId xmlns="" xmlns:a16="http://schemas.microsoft.com/office/drawing/2014/main" id="{69091E6D-2812-48AA-839F-22FB3CC77F13}"/>
              </a:ext>
            </a:extLst>
          </p:cNvPr>
          <p:cNvSpPr>
            <a:spLocks noGrp="1"/>
          </p:cNvSpPr>
          <p:nvPr>
            <p:ph type="body" sz="quarter" idx="11"/>
          </p:nvPr>
        </p:nvSpPr>
        <p:spPr>
          <a:xfrm>
            <a:off x="457200" y="1928917"/>
            <a:ext cx="8229600" cy="1201401"/>
          </a:xfrm>
        </p:spPr>
        <p:txBody>
          <a:bodyPr/>
          <a:lstStyle>
            <a:lvl1pPr marL="0" indent="0" algn="ctr">
              <a:buNone/>
              <a:defRPr sz="2000">
                <a:solidFill>
                  <a:schemeClr val="tx1"/>
                </a:solidFill>
              </a:defRPr>
            </a:lvl1pPr>
            <a:lvl2pPr marL="457200" indent="0">
              <a:buNone/>
              <a:defRPr/>
            </a:lvl2pPr>
          </a:lstStyle>
          <a:p>
            <a:pPr lvl="0"/>
            <a:r>
              <a:rPr lang="en-US" dirty="0" smtClean="0"/>
              <a:t>Click to edit Master text styles</a:t>
            </a:r>
          </a:p>
        </p:txBody>
      </p:sp>
    </p:spTree>
    <p:extLst>
      <p:ext uri="{BB962C8B-B14F-4D97-AF65-F5344CB8AC3E}">
        <p14:creationId xmlns:p14="http://schemas.microsoft.com/office/powerpoint/2010/main" val="2964481945"/>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7015"/>
            <a:ext cx="8229600" cy="3647609"/>
          </a:xfrm>
        </p:spPr>
        <p:txBody>
          <a:bodyPr>
            <a:normAutofit/>
          </a:bodyPr>
          <a:lstStyle>
            <a:lvl1pPr marL="182880" indent="-182880">
              <a:spcBef>
                <a:spcPts val="0"/>
              </a:spcBef>
              <a:spcAft>
                <a:spcPts val="0"/>
              </a:spcAft>
              <a:buFont typeface="Wingdings" panose="05000000000000000000" pitchFamily="2" charset="2"/>
              <a:buChar char="§"/>
              <a:defRPr sz="2000"/>
            </a:lvl1pPr>
            <a:lvl2pPr marL="457200" indent="-182880">
              <a:spcBef>
                <a:spcPts val="0"/>
              </a:spcBef>
              <a:spcAft>
                <a:spcPts val="0"/>
              </a:spcAft>
              <a:buFont typeface="Arial" panose="020B0604020202020204" pitchFamily="34" charset="0"/>
              <a:buChar char="•"/>
              <a:defRPr sz="2000"/>
            </a:lvl2pPr>
            <a:lvl3pPr marL="640080" indent="-182880">
              <a:spcBef>
                <a:spcPts val="0"/>
              </a:spcBef>
              <a:spcAft>
                <a:spcPts val="0"/>
              </a:spcAft>
              <a:buFont typeface="Wingdings" panose="05000000000000000000" pitchFamily="2" charset="2"/>
              <a:buChar char="ü"/>
              <a:defRPr sz="2000"/>
            </a:lvl3pPr>
            <a:lvl4pPr marL="914400" indent="-182880">
              <a:spcBef>
                <a:spcPts val="0"/>
              </a:spcBef>
              <a:spcAft>
                <a:spcPts val="0"/>
              </a:spcAft>
              <a:defRPr sz="2000"/>
            </a:lvl4pPr>
            <a:lvl5pPr marL="1188720" indent="-182880">
              <a:spcBef>
                <a:spcPts val="0"/>
              </a:spcBef>
              <a:spcAft>
                <a:spcPts val="0"/>
              </a:spcAft>
              <a:defRPr sz="20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3" name="Slide Number Placeholder 22">
            <a:extLst>
              <a:ext uri="{FF2B5EF4-FFF2-40B4-BE49-F238E27FC236}">
                <a16:creationId xmlns="" xmlns:a16="http://schemas.microsoft.com/office/drawing/2014/main" id="{80ED1A56-7323-4FB6-8ACF-1DE99B8B8BFE}"/>
              </a:ext>
            </a:extLst>
          </p:cNvPr>
          <p:cNvSpPr>
            <a:spLocks noGrp="1"/>
          </p:cNvSpPr>
          <p:nvPr>
            <p:ph type="sldNum" sz="quarter" idx="10"/>
          </p:nvPr>
        </p:nvSpPr>
        <p:spPr/>
        <p:txBody>
          <a:bodyPr/>
          <a:lstStyle/>
          <a:p>
            <a:fld id="{D07D4089-40B5-457D-927F-16367A53BB79}" type="slidenum">
              <a:rPr lang="en-US" smtClean="0"/>
              <a:pPr/>
              <a:t>‹#›</a:t>
            </a:fld>
            <a:endParaRPr lang="en-US" dirty="0"/>
          </a:p>
        </p:txBody>
      </p:sp>
      <p:sp>
        <p:nvSpPr>
          <p:cNvPr id="26" name="Title 25">
            <a:extLst>
              <a:ext uri="{FF2B5EF4-FFF2-40B4-BE49-F238E27FC236}">
                <a16:creationId xmlns="" xmlns:a16="http://schemas.microsoft.com/office/drawing/2014/main" id="{BAA7C934-AF63-4AE4-9879-7DC885F56CE6}"/>
              </a:ext>
            </a:extLst>
          </p:cNvPr>
          <p:cNvSpPr>
            <a:spLocks noGrp="1"/>
          </p:cNvSpPr>
          <p:nvPr>
            <p:ph type="title"/>
          </p:nvPr>
        </p:nvSpPr>
        <p:spPr/>
        <p:txBody>
          <a:bodyPr/>
          <a:lstStyle>
            <a:lvl1pPr>
              <a:defRPr b="0"/>
            </a:lvl1pPr>
          </a:lstStyle>
          <a:p>
            <a:r>
              <a:rPr lang="en-US" dirty="0" smtClean="0"/>
              <a:t>Click to edit Master title style</a:t>
            </a:r>
            <a:endParaRPr lang="en-US" dirty="0"/>
          </a:p>
        </p:txBody>
      </p:sp>
      <p:pic>
        <p:nvPicPr>
          <p:cNvPr id="7" name="Picture 6"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236" y="4705093"/>
            <a:ext cx="1071567" cy="381258"/>
          </a:xfrm>
          <a:prstGeom prst="rect">
            <a:avLst/>
          </a:prstGeom>
        </p:spPr>
      </p:pic>
    </p:spTree>
    <p:extLst>
      <p:ext uri="{BB962C8B-B14F-4D97-AF65-F5344CB8AC3E}">
        <p14:creationId xmlns:p14="http://schemas.microsoft.com/office/powerpoint/2010/main" val="563388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7015"/>
            <a:ext cx="8229600" cy="3647609"/>
          </a:xfrm>
        </p:spPr>
        <p:txBody>
          <a:bodyPr>
            <a:normAutofit/>
          </a:bodyPr>
          <a:lstStyle>
            <a:lvl1pPr marL="0" indent="0">
              <a:buNone/>
              <a:defRPr sz="2800" b="1">
                <a:solidFill>
                  <a:schemeClr val="accent1"/>
                </a:solidFill>
              </a:defRPr>
            </a:lvl1pPr>
          </a:lstStyle>
          <a:p>
            <a:pPr lvl="0"/>
            <a:r>
              <a:rPr lang="en-US" smtClean="0"/>
              <a:t>Click to edit Master text styles</a:t>
            </a:r>
          </a:p>
        </p:txBody>
      </p:sp>
      <p:sp>
        <p:nvSpPr>
          <p:cNvPr id="23" name="Slide Number Placeholder 22">
            <a:extLst>
              <a:ext uri="{FF2B5EF4-FFF2-40B4-BE49-F238E27FC236}">
                <a16:creationId xmlns="" xmlns:a16="http://schemas.microsoft.com/office/drawing/2014/main" id="{80ED1A56-7323-4FB6-8ACF-1DE99B8B8BFE}"/>
              </a:ext>
            </a:extLst>
          </p:cNvPr>
          <p:cNvSpPr>
            <a:spLocks noGrp="1"/>
          </p:cNvSpPr>
          <p:nvPr>
            <p:ph type="sldNum" sz="quarter" idx="10"/>
          </p:nvPr>
        </p:nvSpPr>
        <p:spPr/>
        <p:txBody>
          <a:bodyPr/>
          <a:lstStyle/>
          <a:p>
            <a:fld id="{D07D4089-40B5-457D-927F-16367A53BB79}" type="slidenum">
              <a:rPr lang="en-US" smtClean="0"/>
              <a:pPr/>
              <a:t>‹#›</a:t>
            </a:fld>
            <a:endParaRPr lang="en-US" dirty="0"/>
          </a:p>
        </p:txBody>
      </p:sp>
      <p:sp>
        <p:nvSpPr>
          <p:cNvPr id="26" name="Title 25">
            <a:extLst>
              <a:ext uri="{FF2B5EF4-FFF2-40B4-BE49-F238E27FC236}">
                <a16:creationId xmlns="" xmlns:a16="http://schemas.microsoft.com/office/drawing/2014/main" id="{BAA7C934-AF63-4AE4-9879-7DC885F56CE6}"/>
              </a:ext>
            </a:extLst>
          </p:cNvPr>
          <p:cNvSpPr>
            <a:spLocks noGrp="1"/>
          </p:cNvSpPr>
          <p:nvPr>
            <p:ph type="title"/>
          </p:nvPr>
        </p:nvSpPr>
        <p:spPr/>
        <p:txBody>
          <a:bodyPr/>
          <a:lstStyle>
            <a:lvl1pPr>
              <a:defRPr b="0"/>
            </a:lvl1pPr>
          </a:lstStyle>
          <a:p>
            <a:r>
              <a:rPr lang="en-US" dirty="0" smtClean="0"/>
              <a:t>Click to edit Master title style</a:t>
            </a:r>
            <a:endParaRPr lang="en-US" dirty="0"/>
          </a:p>
        </p:txBody>
      </p:sp>
      <p:pic>
        <p:nvPicPr>
          <p:cNvPr id="7" name="Picture 6"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236" y="4705093"/>
            <a:ext cx="1071567" cy="381258"/>
          </a:xfrm>
          <a:prstGeom prst="rect">
            <a:avLst/>
          </a:prstGeom>
        </p:spPr>
      </p:pic>
      <p:sp>
        <p:nvSpPr>
          <p:cNvPr id="6" name="Content Placeholder 2">
            <a:extLst>
              <a:ext uri="{FF2B5EF4-FFF2-40B4-BE49-F238E27FC236}">
                <a16:creationId xmlns="" xmlns:a16="http://schemas.microsoft.com/office/drawing/2014/main" id="{4815BC6E-E8DF-4A75-A61F-4474E095C65A}"/>
              </a:ext>
            </a:extLst>
          </p:cNvPr>
          <p:cNvSpPr>
            <a:spLocks noGrp="1"/>
          </p:cNvSpPr>
          <p:nvPr>
            <p:ph idx="11"/>
          </p:nvPr>
        </p:nvSpPr>
        <p:spPr>
          <a:xfrm>
            <a:off x="457200" y="1483043"/>
            <a:ext cx="8229600" cy="3111582"/>
          </a:xfrm>
        </p:spPr>
        <p:txBody>
          <a:bodyPr/>
          <a:lstStyle>
            <a:lvl1pPr marL="182880" indent="-182880">
              <a:buFont typeface="Wingdings" panose="05000000000000000000" pitchFamily="2" charset="2"/>
              <a:buChar char="§"/>
              <a:defRPr sz="2000"/>
            </a:lvl1pPr>
            <a:lvl2pPr marL="457200" indent="-182880">
              <a:buFont typeface="Arial" panose="020B0604020202020204" pitchFamily="34" charset="0"/>
              <a:buChar char="•"/>
              <a:defRPr sz="2000"/>
            </a:lvl2pPr>
            <a:lvl3pPr marL="640080" indent="-182880">
              <a:buFont typeface="Wingdings" panose="05000000000000000000" pitchFamily="2" charset="2"/>
              <a:buChar char="ü"/>
              <a:defRPr sz="2000"/>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50238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180035"/>
            <a:ext cx="7772400" cy="1125140"/>
          </a:xfrm>
        </p:spPr>
        <p:txBody>
          <a:bodyPr anchor="b">
            <a:normAutofit/>
          </a:bodyPr>
          <a:lstStyle>
            <a:lvl1pPr marL="0" indent="0">
              <a:buNone/>
              <a:defRPr sz="4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3" name="Slide Number Placeholder 12">
            <a:extLst>
              <a:ext uri="{FF2B5EF4-FFF2-40B4-BE49-F238E27FC236}">
                <a16:creationId xmlns="" xmlns:a16="http://schemas.microsoft.com/office/drawing/2014/main" id="{9C25D06C-5CC4-414F-B64F-A967EB8BC585}"/>
              </a:ext>
            </a:extLst>
          </p:cNvPr>
          <p:cNvSpPr>
            <a:spLocks noGrp="1"/>
          </p:cNvSpPr>
          <p:nvPr>
            <p:ph type="sldNum" sz="quarter" idx="10"/>
          </p:nvPr>
        </p:nvSpPr>
        <p:spPr/>
        <p:txBody>
          <a:bodyPr/>
          <a:lstStyle/>
          <a:p>
            <a:fld id="{D07D4089-40B5-457D-927F-16367A53BB79}" type="slidenum">
              <a:rPr lang="en-US" smtClean="0"/>
              <a:pPr/>
              <a:t>‹#›</a:t>
            </a:fld>
            <a:endParaRPr lang="en-US" dirty="0"/>
          </a:p>
        </p:txBody>
      </p:sp>
      <p:sp>
        <p:nvSpPr>
          <p:cNvPr id="15" name="Title 14">
            <a:extLst>
              <a:ext uri="{FF2B5EF4-FFF2-40B4-BE49-F238E27FC236}">
                <a16:creationId xmlns="" xmlns:a16="http://schemas.microsoft.com/office/drawing/2014/main" id="{131B094D-1F11-4308-9A4E-9FF5E5E086F0}"/>
              </a:ext>
            </a:extLst>
          </p:cNvPr>
          <p:cNvSpPr>
            <a:spLocks noGrp="1"/>
          </p:cNvSpPr>
          <p:nvPr>
            <p:ph type="title"/>
          </p:nvPr>
        </p:nvSpPr>
        <p:spPr>
          <a:xfrm>
            <a:off x="722313" y="3318493"/>
            <a:ext cx="7772400" cy="729725"/>
          </a:xfrm>
        </p:spPr>
        <p:txBody>
          <a:bodyPr/>
          <a:lstStyle>
            <a:lvl1pPr>
              <a:defRPr>
                <a:solidFill>
                  <a:schemeClr val="tx1"/>
                </a:solidFill>
              </a:defRPr>
            </a:lvl1pPr>
          </a:lstStyle>
          <a:p>
            <a:r>
              <a:rPr lang="en-US" smtClean="0"/>
              <a:t>Click to edit Master title style</a:t>
            </a:r>
            <a:endParaRPr lang="en-US" dirty="0"/>
          </a:p>
        </p:txBody>
      </p:sp>
      <p:pic>
        <p:nvPicPr>
          <p:cNvPr id="6" name="Picture 5"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236" y="4705093"/>
            <a:ext cx="1071567" cy="381258"/>
          </a:xfrm>
          <a:prstGeom prst="rect">
            <a:avLst/>
          </a:prstGeom>
        </p:spPr>
      </p:pic>
    </p:spTree>
    <p:extLst>
      <p:ext uri="{BB962C8B-B14F-4D97-AF65-F5344CB8AC3E}">
        <p14:creationId xmlns:p14="http://schemas.microsoft.com/office/powerpoint/2010/main" val="253390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47015"/>
            <a:ext cx="4038600" cy="3647609"/>
          </a:xfrm>
        </p:spPr>
        <p:txBody>
          <a:bodyPr/>
          <a:lstStyle>
            <a:lvl1pPr marL="182880" indent="-182880">
              <a:buFont typeface="Wingdings" panose="05000000000000000000" pitchFamily="2" charset="2"/>
              <a:buChar char="§"/>
              <a:defRPr sz="2000"/>
            </a:lvl1pPr>
            <a:lvl2pPr marL="457200" indent="-182880">
              <a:buFont typeface="Arial" panose="020B0604020202020204" pitchFamily="34" charset="0"/>
              <a:buChar char="•"/>
              <a:defRPr sz="2000"/>
            </a:lvl2pPr>
            <a:lvl3pPr marL="640080" indent="-182880">
              <a:buFont typeface="Wingdings" panose="05000000000000000000" pitchFamily="2" charset="2"/>
              <a:buChar char="ü"/>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648200" y="947015"/>
            <a:ext cx="4038600" cy="3647609"/>
          </a:xfrm>
        </p:spPr>
        <p:txBody>
          <a:bodyPr/>
          <a:lstStyle>
            <a:lvl1pPr marL="182880" indent="-182880">
              <a:buFont typeface="Wingdings" panose="05000000000000000000" pitchFamily="2" charset="2"/>
              <a:buChar char="§"/>
              <a:defRPr sz="2000"/>
            </a:lvl1pPr>
            <a:lvl2pPr marL="457200" indent="-182880">
              <a:buFont typeface="Arial" panose="020B0604020202020204" pitchFamily="34" charset="0"/>
              <a:buChar char="•"/>
              <a:defRPr sz="2000"/>
            </a:lvl2pPr>
            <a:lvl3pPr marL="640080" indent="-182880">
              <a:buFont typeface="Wingdings" panose="05000000000000000000" pitchFamily="2" charset="2"/>
              <a:buChar char="ü"/>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4" name="Slide Number Placeholder 13">
            <a:extLst>
              <a:ext uri="{FF2B5EF4-FFF2-40B4-BE49-F238E27FC236}">
                <a16:creationId xmlns="" xmlns:a16="http://schemas.microsoft.com/office/drawing/2014/main" id="{C8D6310A-7476-4D83-A7F8-71D8505B5D47}"/>
              </a:ext>
            </a:extLst>
          </p:cNvPr>
          <p:cNvSpPr>
            <a:spLocks noGrp="1"/>
          </p:cNvSpPr>
          <p:nvPr>
            <p:ph type="sldNum" sz="quarter" idx="10"/>
          </p:nvPr>
        </p:nvSpPr>
        <p:spPr/>
        <p:txBody>
          <a:bodyPr/>
          <a:lstStyle/>
          <a:p>
            <a:fld id="{D07D4089-40B5-457D-927F-16367A53BB79}" type="slidenum">
              <a:rPr lang="en-US" smtClean="0"/>
              <a:pPr/>
              <a:t>‹#›</a:t>
            </a:fld>
            <a:endParaRPr lang="en-US" dirty="0"/>
          </a:p>
        </p:txBody>
      </p:sp>
      <p:sp>
        <p:nvSpPr>
          <p:cNvPr id="15" name="Title 14">
            <a:extLst>
              <a:ext uri="{FF2B5EF4-FFF2-40B4-BE49-F238E27FC236}">
                <a16:creationId xmlns="" xmlns:a16="http://schemas.microsoft.com/office/drawing/2014/main" id="{3A87C2D1-50D6-4300-B47B-7C1BC33BBC7B}"/>
              </a:ext>
            </a:extLst>
          </p:cNvPr>
          <p:cNvSpPr>
            <a:spLocks noGrp="1"/>
          </p:cNvSpPr>
          <p:nvPr>
            <p:ph type="title"/>
          </p:nvPr>
        </p:nvSpPr>
        <p:spPr/>
        <p:txBody>
          <a:bodyPr/>
          <a:lstStyle>
            <a:lvl1pPr>
              <a:defRPr b="0"/>
            </a:lvl1pPr>
          </a:lstStyle>
          <a:p>
            <a:r>
              <a:rPr lang="en-US" dirty="0" smtClean="0"/>
              <a:t>Click to edit Master title style</a:t>
            </a:r>
            <a:endParaRPr lang="en-US" dirty="0"/>
          </a:p>
        </p:txBody>
      </p:sp>
      <p:pic>
        <p:nvPicPr>
          <p:cNvPr id="7" name="Picture 6"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236" y="4705093"/>
            <a:ext cx="1071567" cy="381258"/>
          </a:xfrm>
          <a:prstGeom prst="rect">
            <a:avLst/>
          </a:prstGeom>
        </p:spPr>
      </p:pic>
    </p:spTree>
    <p:extLst>
      <p:ext uri="{BB962C8B-B14F-4D97-AF65-F5344CB8AC3E}">
        <p14:creationId xmlns:p14="http://schemas.microsoft.com/office/powerpoint/2010/main" val="146282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47014"/>
            <a:ext cx="4040188" cy="479822"/>
          </a:xfrm>
        </p:spPr>
        <p:txBody>
          <a:bodyPr anchor="t" anchorCtr="0">
            <a:normAutofit/>
          </a:bodyPr>
          <a:lstStyle>
            <a:lvl1pPr marL="0" indent="0">
              <a:buNone/>
              <a:defRPr sz="2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478132"/>
            <a:ext cx="4040188" cy="3116490"/>
          </a:xfrm>
        </p:spPr>
        <p:txBody>
          <a:bodyPr/>
          <a:lstStyle>
            <a:lvl1pPr marL="182880" indent="-182880">
              <a:buFont typeface="Arial" panose="020B0604020202020204" pitchFamily="34" charset="0"/>
              <a:buChar char="•"/>
              <a:defRPr sz="2000"/>
            </a:lvl1pPr>
            <a:lvl2pPr marL="457200" indent="-182880">
              <a:buFont typeface="Arial" panose="020B0604020202020204" pitchFamily="34" charset="0"/>
              <a:buChar char="•"/>
              <a:defRPr sz="2000"/>
            </a:lvl2pPr>
            <a:lvl3pPr marL="640080" indent="-182880">
              <a:buFont typeface="Wingdings" panose="05000000000000000000" pitchFamily="2" charset="2"/>
              <a:buChar char="ü"/>
              <a:defRPr sz="20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3"/>
          </p:nvPr>
        </p:nvSpPr>
        <p:spPr>
          <a:xfrm>
            <a:off x="4645028" y="947014"/>
            <a:ext cx="4041775" cy="479822"/>
          </a:xfrm>
        </p:spPr>
        <p:txBody>
          <a:bodyPr anchor="t" anchorCtr="0">
            <a:normAutofit/>
          </a:bodyPr>
          <a:lstStyle>
            <a:lvl1pPr marL="0" indent="0">
              <a:buNone/>
              <a:defRPr sz="2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478132"/>
            <a:ext cx="4041775" cy="3116490"/>
          </a:xfrm>
        </p:spPr>
        <p:txBody>
          <a:bodyPr/>
          <a:lstStyle>
            <a:lvl1pPr marL="182880" indent="-182880">
              <a:buFont typeface="Wingdings" panose="05000000000000000000" pitchFamily="2" charset="2"/>
              <a:buChar char="§"/>
              <a:defRPr sz="2000"/>
            </a:lvl1pPr>
            <a:lvl2pPr>
              <a:defRPr sz="2000"/>
            </a:lvl2pPr>
            <a:lvl3pPr marL="640080" indent="-182880">
              <a:buFont typeface="Wingdings" panose="05000000000000000000" pitchFamily="2" charset="2"/>
              <a:buChar char="ü"/>
              <a:defRPr sz="20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6" name="Slide Number Placeholder 15">
            <a:extLst>
              <a:ext uri="{FF2B5EF4-FFF2-40B4-BE49-F238E27FC236}">
                <a16:creationId xmlns="" xmlns:a16="http://schemas.microsoft.com/office/drawing/2014/main" id="{3EB952FD-FA34-4FAC-AD3E-52F5D8CA5B0B}"/>
              </a:ext>
            </a:extLst>
          </p:cNvPr>
          <p:cNvSpPr>
            <a:spLocks noGrp="1"/>
          </p:cNvSpPr>
          <p:nvPr>
            <p:ph type="sldNum" sz="quarter" idx="10"/>
          </p:nvPr>
        </p:nvSpPr>
        <p:spPr/>
        <p:txBody>
          <a:bodyPr/>
          <a:lstStyle/>
          <a:p>
            <a:fld id="{D07D4089-40B5-457D-927F-16367A53BB79}" type="slidenum">
              <a:rPr lang="en-US" smtClean="0"/>
              <a:pPr/>
              <a:t>‹#›</a:t>
            </a:fld>
            <a:endParaRPr lang="en-US" dirty="0"/>
          </a:p>
        </p:txBody>
      </p:sp>
      <p:sp>
        <p:nvSpPr>
          <p:cNvPr id="17" name="Title 16">
            <a:extLst>
              <a:ext uri="{FF2B5EF4-FFF2-40B4-BE49-F238E27FC236}">
                <a16:creationId xmlns="" xmlns:a16="http://schemas.microsoft.com/office/drawing/2014/main" id="{DCB6E4B7-FABE-4EA9-97E1-AC8EC525F706}"/>
              </a:ext>
            </a:extLst>
          </p:cNvPr>
          <p:cNvSpPr>
            <a:spLocks noGrp="1"/>
          </p:cNvSpPr>
          <p:nvPr>
            <p:ph type="title"/>
          </p:nvPr>
        </p:nvSpPr>
        <p:spPr/>
        <p:txBody>
          <a:bodyPr/>
          <a:lstStyle>
            <a:lvl1pPr>
              <a:defRPr b="0"/>
            </a:lvl1pPr>
          </a:lstStyle>
          <a:p>
            <a:r>
              <a:rPr lang="en-US" dirty="0" smtClean="0"/>
              <a:t>Click to edit Master title style</a:t>
            </a:r>
            <a:endParaRPr lang="en-US" dirty="0"/>
          </a:p>
        </p:txBody>
      </p:sp>
      <p:pic>
        <p:nvPicPr>
          <p:cNvPr id="9" name="Picture 8"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236" y="4705093"/>
            <a:ext cx="1071567" cy="381258"/>
          </a:xfrm>
          <a:prstGeom prst="rect">
            <a:avLst/>
          </a:prstGeom>
        </p:spPr>
      </p:pic>
    </p:spTree>
    <p:extLst>
      <p:ext uri="{BB962C8B-B14F-4D97-AF65-F5344CB8AC3E}">
        <p14:creationId xmlns:p14="http://schemas.microsoft.com/office/powerpoint/2010/main" val="870488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3" name="Picture Placeholder 12">
            <a:extLst>
              <a:ext uri="{FF2B5EF4-FFF2-40B4-BE49-F238E27FC236}">
                <a16:creationId xmlns="" xmlns:a16="http://schemas.microsoft.com/office/drawing/2014/main" id="{75A6BCC9-8AF3-4028-BDF8-D4FFB58A42B3}"/>
              </a:ext>
            </a:extLst>
          </p:cNvPr>
          <p:cNvSpPr>
            <a:spLocks noGrp="1"/>
          </p:cNvSpPr>
          <p:nvPr>
            <p:ph type="pic" sz="quarter" idx="10"/>
          </p:nvPr>
        </p:nvSpPr>
        <p:spPr>
          <a:xfrm>
            <a:off x="-1" y="575962"/>
            <a:ext cx="9143999" cy="4018661"/>
          </a:xfrm>
        </p:spPr>
        <p:txBody>
          <a:bodyPr/>
          <a:lstStyle>
            <a:lvl1pPr>
              <a:defRPr/>
            </a:lvl1pPr>
          </a:lstStyle>
          <a:p>
            <a:r>
              <a:rPr lang="en-US" dirty="0" smtClean="0"/>
              <a:t>Click icon to add picture</a:t>
            </a:r>
            <a:endParaRPr lang="en-US" dirty="0"/>
          </a:p>
        </p:txBody>
      </p:sp>
      <p:sp>
        <p:nvSpPr>
          <p:cNvPr id="16" name="Slide Number Placeholder 15">
            <a:extLst>
              <a:ext uri="{FF2B5EF4-FFF2-40B4-BE49-F238E27FC236}">
                <a16:creationId xmlns="" xmlns:a16="http://schemas.microsoft.com/office/drawing/2014/main" id="{BD372029-2B7F-4130-AA67-E3A2F31228C1}"/>
              </a:ext>
            </a:extLst>
          </p:cNvPr>
          <p:cNvSpPr>
            <a:spLocks noGrp="1"/>
          </p:cNvSpPr>
          <p:nvPr>
            <p:ph type="sldNum" sz="quarter" idx="11"/>
          </p:nvPr>
        </p:nvSpPr>
        <p:spPr/>
        <p:txBody>
          <a:bodyPr/>
          <a:lstStyle/>
          <a:p>
            <a:fld id="{D07D4089-40B5-457D-927F-16367A53BB79}" type="slidenum">
              <a:rPr lang="en-US" smtClean="0"/>
              <a:pPr/>
              <a:t>‹#›</a:t>
            </a:fld>
            <a:endParaRPr lang="en-US" dirty="0"/>
          </a:p>
        </p:txBody>
      </p:sp>
      <p:sp>
        <p:nvSpPr>
          <p:cNvPr id="17" name="Title 16">
            <a:extLst>
              <a:ext uri="{FF2B5EF4-FFF2-40B4-BE49-F238E27FC236}">
                <a16:creationId xmlns="" xmlns:a16="http://schemas.microsoft.com/office/drawing/2014/main" id="{A7004BCD-CA72-4E23-A58E-023F89FC5352}"/>
              </a:ext>
            </a:extLst>
          </p:cNvPr>
          <p:cNvSpPr>
            <a:spLocks noGrp="1"/>
          </p:cNvSpPr>
          <p:nvPr>
            <p:ph type="title"/>
          </p:nvPr>
        </p:nvSpPr>
        <p:spPr/>
        <p:txBody>
          <a:bodyPr/>
          <a:lstStyle>
            <a:lvl1pPr>
              <a:defRPr b="0"/>
            </a:lvl1pPr>
          </a:lstStyle>
          <a:p>
            <a:r>
              <a:rPr lang="en-US" dirty="0" smtClean="0"/>
              <a:t>Click to edit Master title style</a:t>
            </a:r>
            <a:endParaRPr lang="en-US" dirty="0"/>
          </a:p>
        </p:txBody>
      </p:sp>
      <p:pic>
        <p:nvPicPr>
          <p:cNvPr id="6" name="Picture 5"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236" y="4705093"/>
            <a:ext cx="1071567" cy="381258"/>
          </a:xfrm>
          <a:prstGeom prst="rect">
            <a:avLst/>
          </a:prstGeom>
        </p:spPr>
      </p:pic>
    </p:spTree>
    <p:extLst>
      <p:ext uri="{BB962C8B-B14F-4D97-AF65-F5344CB8AC3E}">
        <p14:creationId xmlns:p14="http://schemas.microsoft.com/office/powerpoint/2010/main" val="2913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1" name="Slide Number Placeholder 10">
            <a:extLst>
              <a:ext uri="{FF2B5EF4-FFF2-40B4-BE49-F238E27FC236}">
                <a16:creationId xmlns="" xmlns:a16="http://schemas.microsoft.com/office/drawing/2014/main" id="{9373ACC5-6994-4CCF-B016-26E3D6DF374D}"/>
              </a:ext>
            </a:extLst>
          </p:cNvPr>
          <p:cNvSpPr>
            <a:spLocks noGrp="1"/>
          </p:cNvSpPr>
          <p:nvPr>
            <p:ph type="sldNum" sz="quarter" idx="10"/>
          </p:nvPr>
        </p:nvSpPr>
        <p:spPr/>
        <p:txBody>
          <a:bodyPr/>
          <a:lstStyle/>
          <a:p>
            <a:fld id="{D07D4089-40B5-457D-927F-16367A53BB79}" type="slidenum">
              <a:rPr lang="en-US" smtClean="0"/>
              <a:pPr/>
              <a:t>‹#›</a:t>
            </a:fld>
            <a:endParaRPr lang="en-US" dirty="0"/>
          </a:p>
        </p:txBody>
      </p:sp>
      <p:sp>
        <p:nvSpPr>
          <p:cNvPr id="13" name="Title 12">
            <a:extLst>
              <a:ext uri="{FF2B5EF4-FFF2-40B4-BE49-F238E27FC236}">
                <a16:creationId xmlns="" xmlns:a16="http://schemas.microsoft.com/office/drawing/2014/main" id="{30FC439E-EC0C-416F-AFD3-E2FED651C586}"/>
              </a:ext>
            </a:extLst>
          </p:cNvPr>
          <p:cNvSpPr>
            <a:spLocks noGrp="1"/>
          </p:cNvSpPr>
          <p:nvPr>
            <p:ph type="title"/>
          </p:nvPr>
        </p:nvSpPr>
        <p:spPr/>
        <p:txBody>
          <a:bodyPr/>
          <a:lstStyle>
            <a:lvl1pPr>
              <a:defRPr b="0"/>
            </a:lvl1pPr>
          </a:lstStyle>
          <a:p>
            <a:r>
              <a:rPr lang="en-US" dirty="0" smtClean="0"/>
              <a:t>Click to edit Master title style</a:t>
            </a:r>
            <a:endParaRPr lang="en-US" dirty="0"/>
          </a:p>
        </p:txBody>
      </p:sp>
      <p:pic>
        <p:nvPicPr>
          <p:cNvPr id="5" name="Picture 4"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236" y="4705093"/>
            <a:ext cx="1071567" cy="381258"/>
          </a:xfrm>
          <a:prstGeom prst="rect">
            <a:avLst/>
          </a:prstGeom>
        </p:spPr>
      </p:pic>
    </p:spTree>
    <p:extLst>
      <p:ext uri="{BB962C8B-B14F-4D97-AF65-F5344CB8AC3E}">
        <p14:creationId xmlns:p14="http://schemas.microsoft.com/office/powerpoint/2010/main" val="2110567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812603"/>
            <a:ext cx="5111750" cy="3782021"/>
          </a:xfrm>
        </p:spPr>
        <p:txBody>
          <a:bodyPr>
            <a:normAutofit/>
          </a:bodyPr>
          <a:lstStyle>
            <a:lvl1pPr marL="182880" indent="-182880">
              <a:buFont typeface="Wingdings" panose="05000000000000000000" pitchFamily="2" charset="2"/>
              <a:buChar char="§"/>
              <a:defRPr sz="2000"/>
            </a:lvl1pPr>
            <a:lvl2pPr marL="457200" indent="-182880">
              <a:buFont typeface="Arial" panose="020B0604020202020204" pitchFamily="34" charset="0"/>
              <a:buChar char="•"/>
              <a:defRPr sz="2000"/>
            </a:lvl2pPr>
            <a:lvl3pPr marL="640080" indent="-182880">
              <a:buFont typeface="Wingdings" panose="05000000000000000000" pitchFamily="2" charset="2"/>
              <a:buChar char="ü"/>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3" y="1340053"/>
            <a:ext cx="3008313" cy="3518297"/>
          </a:xfr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3" name="Slide Number Placeholder 12">
            <a:extLst>
              <a:ext uri="{FF2B5EF4-FFF2-40B4-BE49-F238E27FC236}">
                <a16:creationId xmlns="" xmlns:a16="http://schemas.microsoft.com/office/drawing/2014/main" id="{2837435A-0FF2-45C8-BAA9-9C75CFB14CDD}"/>
              </a:ext>
            </a:extLst>
          </p:cNvPr>
          <p:cNvSpPr>
            <a:spLocks noGrp="1"/>
          </p:cNvSpPr>
          <p:nvPr>
            <p:ph type="sldNum" sz="quarter" idx="10"/>
          </p:nvPr>
        </p:nvSpPr>
        <p:spPr/>
        <p:txBody>
          <a:bodyPr/>
          <a:lstStyle/>
          <a:p>
            <a:fld id="{D07D4089-40B5-457D-927F-16367A53BB79}" type="slidenum">
              <a:rPr lang="en-US" smtClean="0"/>
              <a:pPr/>
              <a:t>‹#›</a:t>
            </a:fld>
            <a:endParaRPr lang="en-US" dirty="0"/>
          </a:p>
        </p:txBody>
      </p:sp>
      <p:sp>
        <p:nvSpPr>
          <p:cNvPr id="17" name="Text Placeholder 16">
            <a:extLst>
              <a:ext uri="{FF2B5EF4-FFF2-40B4-BE49-F238E27FC236}">
                <a16:creationId xmlns="" xmlns:a16="http://schemas.microsoft.com/office/drawing/2014/main" id="{9BE4C20E-0421-4C19-AFD4-9AFD0F521A68}"/>
              </a:ext>
            </a:extLst>
          </p:cNvPr>
          <p:cNvSpPr>
            <a:spLocks noGrp="1"/>
          </p:cNvSpPr>
          <p:nvPr>
            <p:ph type="body" sz="quarter" idx="11"/>
          </p:nvPr>
        </p:nvSpPr>
        <p:spPr>
          <a:xfrm>
            <a:off x="457202" y="812603"/>
            <a:ext cx="3008313" cy="527448"/>
          </a:xfrm>
        </p:spPr>
        <p:txBody>
          <a:bodyPr anchor="ctr">
            <a:normAutofit/>
          </a:bodyPr>
          <a:lstStyle>
            <a:lvl1pPr marL="0" indent="0">
              <a:buNone/>
              <a:defRPr sz="2400" b="1">
                <a:solidFill>
                  <a:schemeClr val="accent1"/>
                </a:solidFill>
              </a:defRPr>
            </a:lvl1pPr>
          </a:lstStyle>
          <a:p>
            <a:pPr lvl="0"/>
            <a:r>
              <a:rPr lang="en-US" smtClean="0"/>
              <a:t>Click to edit Master text styles</a:t>
            </a:r>
          </a:p>
        </p:txBody>
      </p:sp>
      <p:sp>
        <p:nvSpPr>
          <p:cNvPr id="18" name="Title 17">
            <a:extLst>
              <a:ext uri="{FF2B5EF4-FFF2-40B4-BE49-F238E27FC236}">
                <a16:creationId xmlns="" xmlns:a16="http://schemas.microsoft.com/office/drawing/2014/main" id="{D6C90FEF-E2AF-482E-AD92-627AFBAA3AFC}"/>
              </a:ext>
            </a:extLst>
          </p:cNvPr>
          <p:cNvSpPr>
            <a:spLocks noGrp="1"/>
          </p:cNvSpPr>
          <p:nvPr>
            <p:ph type="title"/>
          </p:nvPr>
        </p:nvSpPr>
        <p:spPr/>
        <p:txBody>
          <a:bodyPr/>
          <a:lstStyle>
            <a:lvl1pPr>
              <a:defRPr b="0"/>
            </a:lvl1pPr>
          </a:lstStyle>
          <a:p>
            <a:r>
              <a:rPr lang="en-US" dirty="0" smtClean="0"/>
              <a:t>Click to edit Master title style</a:t>
            </a:r>
            <a:endParaRPr lang="en-US" dirty="0"/>
          </a:p>
        </p:txBody>
      </p:sp>
      <p:pic>
        <p:nvPicPr>
          <p:cNvPr id="8" name="Picture 7"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236" y="4705093"/>
            <a:ext cx="1071567" cy="381258"/>
          </a:xfrm>
          <a:prstGeom prst="rect">
            <a:avLst/>
          </a:prstGeom>
        </p:spPr>
      </p:pic>
    </p:spTree>
    <p:extLst>
      <p:ext uri="{BB962C8B-B14F-4D97-AF65-F5344CB8AC3E}">
        <p14:creationId xmlns:p14="http://schemas.microsoft.com/office/powerpoint/2010/main" val="4066668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AB5F6C3-8B6C-4289-BEA1-1A38722F26C3}"/>
              </a:ext>
            </a:extLst>
          </p:cNvPr>
          <p:cNvSpPr/>
          <p:nvPr userDrawn="1"/>
        </p:nvSpPr>
        <p:spPr>
          <a:xfrm>
            <a:off x="0" y="1"/>
            <a:ext cx="9144000" cy="575961"/>
          </a:xfrm>
          <a:prstGeom prst="rect">
            <a:avLst/>
          </a:prstGeom>
          <a:solidFill>
            <a:srgbClr val="1E38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457200" y="947015"/>
            <a:ext cx="8229600" cy="3647609"/>
          </a:xfrm>
          <a:prstGeom prst="rect">
            <a:avLst/>
          </a:prstGeom>
        </p:spPr>
        <p:txBody>
          <a:bodyPr vert="horz" lIns="91440" tIns="0" rIns="91440" bIns="0" rtlCol="0">
            <a:normAutofit/>
          </a:bodyPr>
          <a:lstStyle/>
          <a:p>
            <a:pPr lvl="0"/>
            <a:r>
              <a:rPr lang="en-US" dirty="0"/>
              <a:t>Edit Master text styles</a:t>
            </a:r>
          </a:p>
          <a:p>
            <a:pPr lvl="1"/>
            <a:r>
              <a:rPr lang="en-US" dirty="0"/>
              <a:t>Second level</a:t>
            </a:r>
          </a:p>
          <a:p>
            <a:pPr lvl="2"/>
            <a:r>
              <a:rPr lang="en-US" dirty="0"/>
              <a:t>Third </a:t>
            </a:r>
            <a:r>
              <a:rPr lang="en-US" dirty="0" smtClean="0"/>
              <a:t>level</a:t>
            </a:r>
            <a:endParaRPr lang="en-US" dirty="0"/>
          </a:p>
        </p:txBody>
      </p:sp>
      <p:sp>
        <p:nvSpPr>
          <p:cNvPr id="17" name="Slide Number Placeholder 11">
            <a:extLst>
              <a:ext uri="{FF2B5EF4-FFF2-40B4-BE49-F238E27FC236}">
                <a16:creationId xmlns="" xmlns:a16="http://schemas.microsoft.com/office/drawing/2014/main" id="{84602F99-6103-4EBF-AE89-8A61156EE52B}"/>
              </a:ext>
            </a:extLst>
          </p:cNvPr>
          <p:cNvSpPr>
            <a:spLocks noGrp="1"/>
          </p:cNvSpPr>
          <p:nvPr>
            <p:ph type="sldNum" sz="quarter" idx="4"/>
          </p:nvPr>
        </p:nvSpPr>
        <p:spPr>
          <a:xfrm>
            <a:off x="457200" y="4767263"/>
            <a:ext cx="2057400" cy="273844"/>
          </a:xfrm>
          <a:prstGeom prst="rect">
            <a:avLst/>
          </a:prstGeom>
        </p:spPr>
        <p:txBody>
          <a:bodyPr vert="horz" lIns="91440" tIns="45720" rIns="91440" bIns="45720" rtlCol="0" anchor="ctr"/>
          <a:lstStyle>
            <a:lvl1pPr algn="l">
              <a:defRPr sz="1400" b="1">
                <a:solidFill>
                  <a:schemeClr val="tx1">
                    <a:tint val="75000"/>
                  </a:schemeClr>
                </a:solidFill>
              </a:defRPr>
            </a:lvl1pPr>
          </a:lstStyle>
          <a:p>
            <a:fld id="{D07D4089-40B5-457D-927F-16367A53BB79}" type="slidenum">
              <a:rPr lang="en-US" smtClean="0"/>
              <a:pPr/>
              <a:t>‹#›</a:t>
            </a:fld>
            <a:endParaRPr lang="en-US" dirty="0"/>
          </a:p>
        </p:txBody>
      </p:sp>
      <p:sp>
        <p:nvSpPr>
          <p:cNvPr id="18" name="Title Placeholder 17">
            <a:extLst>
              <a:ext uri="{FF2B5EF4-FFF2-40B4-BE49-F238E27FC236}">
                <a16:creationId xmlns="" xmlns:a16="http://schemas.microsoft.com/office/drawing/2014/main" id="{E3425392-73D7-48C7-BDE5-6DF4A56AF4BA}"/>
              </a:ext>
            </a:extLst>
          </p:cNvPr>
          <p:cNvSpPr>
            <a:spLocks noGrp="1"/>
          </p:cNvSpPr>
          <p:nvPr>
            <p:ph type="title"/>
          </p:nvPr>
        </p:nvSpPr>
        <p:spPr>
          <a:xfrm>
            <a:off x="317506" y="49354"/>
            <a:ext cx="8369294" cy="474757"/>
          </a:xfrm>
          <a:prstGeom prst="rect">
            <a:avLst/>
          </a:prstGeom>
        </p:spPr>
        <p:txBody>
          <a:bodyPr vert="horz" lIns="91440" tIns="0" rIns="91440" bIns="0" rtlCol="0" anchor="ctr">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547922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60" r:id="rId11"/>
  </p:sldLayoutIdLst>
  <p:hf hdr="0" ftr="0" dt="0"/>
  <p:txStyles>
    <p:titleStyle>
      <a:lvl1pPr algn="l" defTabSz="457200" rtl="0" eaLnBrk="1" latinLnBrk="0" hangingPunct="1">
        <a:spcBef>
          <a:spcPct val="0"/>
        </a:spcBef>
        <a:buNone/>
        <a:defRPr sz="3200" b="0" i="0" u="none" kern="1200">
          <a:solidFill>
            <a:schemeClr val="bg1"/>
          </a:solidFill>
          <a:latin typeface="+mj-lt"/>
          <a:ea typeface="+mj-ea"/>
          <a:cs typeface="+mj-cs"/>
        </a:defRPr>
      </a:lvl1pPr>
    </p:titleStyle>
    <p:bodyStyle>
      <a:lvl1pPr marL="182880" indent="-182880" algn="l" defTabSz="457200" rtl="0" eaLnBrk="1" latinLnBrk="0" hangingPunct="1">
        <a:lnSpc>
          <a:spcPct val="110000"/>
        </a:lnSpc>
        <a:spcBef>
          <a:spcPts val="0"/>
        </a:spcBef>
        <a:buClr>
          <a:schemeClr val="accent1"/>
        </a:buClr>
        <a:buFont typeface="Wingdings" panose="05000000000000000000" pitchFamily="2" charset="2"/>
        <a:buChar char="§"/>
        <a:defRPr sz="2000" kern="1200">
          <a:solidFill>
            <a:schemeClr val="tx1"/>
          </a:solidFill>
          <a:latin typeface="+mn-lt"/>
          <a:ea typeface="+mn-ea"/>
          <a:cs typeface="+mn-cs"/>
        </a:defRPr>
      </a:lvl1pPr>
      <a:lvl2pPr marL="457200" indent="-182880" algn="l" defTabSz="457200" rtl="0" eaLnBrk="1" latinLnBrk="0" hangingPunct="1">
        <a:lnSpc>
          <a:spcPct val="110000"/>
        </a:lnSpc>
        <a:spcBef>
          <a:spcPts val="200"/>
        </a:spcBef>
        <a:buClr>
          <a:schemeClr val="accent1"/>
        </a:buClr>
        <a:buSzPct val="90000"/>
        <a:buFont typeface="Arial" panose="020B0604020202020204" pitchFamily="34" charset="0"/>
        <a:buChar char="•"/>
        <a:defRPr sz="2000" b="0" i="0" u="none" kern="1200">
          <a:solidFill>
            <a:schemeClr val="tx1"/>
          </a:solidFill>
          <a:latin typeface="+mn-lt"/>
          <a:ea typeface="+mn-ea"/>
          <a:cs typeface="+mn-cs"/>
        </a:defRPr>
      </a:lvl2pPr>
      <a:lvl3pPr marL="640080" indent="-182880" algn="l" defTabSz="457200" rtl="0" eaLnBrk="1" latinLnBrk="0" hangingPunct="1">
        <a:lnSpc>
          <a:spcPct val="110000"/>
        </a:lnSpc>
        <a:spcBef>
          <a:spcPts val="200"/>
        </a:spcBef>
        <a:buClr>
          <a:schemeClr val="tx2">
            <a:lumMod val="40000"/>
            <a:lumOff val="60000"/>
          </a:schemeClr>
        </a:buClr>
        <a:buFont typeface="Wingdings" panose="05000000000000000000" pitchFamily="2" charset="2"/>
        <a:buChar char="ü"/>
        <a:defRPr sz="2000" kern="1200">
          <a:solidFill>
            <a:schemeClr val="tx1"/>
          </a:solidFill>
          <a:latin typeface="+mn-lt"/>
          <a:ea typeface="+mn-ea"/>
          <a:cs typeface="+mn-cs"/>
        </a:defRPr>
      </a:lvl3pPr>
      <a:lvl4pPr marL="1600200" indent="-228600" algn="l" defTabSz="457200" rtl="0" eaLnBrk="1" latinLnBrk="0" hangingPunct="1">
        <a:lnSpc>
          <a:spcPct val="110000"/>
        </a:lnSpc>
        <a:spcBef>
          <a:spcPts val="200"/>
        </a:spcBef>
        <a:buFont typeface="Arial"/>
        <a:buChar char="–"/>
        <a:defRPr sz="2000" kern="1200">
          <a:solidFill>
            <a:schemeClr val="tx1"/>
          </a:solidFill>
          <a:latin typeface="+mn-lt"/>
          <a:ea typeface="+mn-ea"/>
          <a:cs typeface="+mn-cs"/>
        </a:defRPr>
      </a:lvl4pPr>
      <a:lvl5pPr marL="2057400" indent="-228600" algn="l" defTabSz="457200" rtl="0" eaLnBrk="1" latinLnBrk="0" hangingPunct="1">
        <a:lnSpc>
          <a:spcPct val="110000"/>
        </a:lnSpc>
        <a:spcBef>
          <a:spcPts val="2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png"/><Relationship Id="rId9" Type="http://schemas.microsoft.com/office/2007/relationships/diagramDrawing" Target="../diagrams/drawing1.xml"/></Relationships>
</file>

<file path=ppt/slides/_rels/slide6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6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71.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7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7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7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9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DAD1FF7E-A3B0-46CE-A3B8-9791E5C9B256}"/>
              </a:ext>
            </a:extLst>
          </p:cNvPr>
          <p:cNvSpPr>
            <a:spLocks noGrp="1"/>
          </p:cNvSpPr>
          <p:nvPr>
            <p:ph type="ctrTitle"/>
          </p:nvPr>
        </p:nvSpPr>
        <p:spPr/>
        <p:txBody>
          <a:bodyPr>
            <a:normAutofit fontScale="90000"/>
          </a:bodyPr>
          <a:lstStyle/>
          <a:p>
            <a:r>
              <a:rPr lang="en-US" dirty="0" smtClean="0"/>
              <a:t/>
            </a:r>
            <a:br>
              <a:rPr lang="en-US" dirty="0" smtClean="0"/>
            </a:br>
            <a:r>
              <a:rPr lang="en-US" dirty="0" smtClean="0"/>
              <a:t>Behavioral </a:t>
            </a:r>
            <a:r>
              <a:rPr lang="en-US" dirty="0"/>
              <a:t>Health Information Technologies and Standards (BHITS) II </a:t>
            </a:r>
            <a:endParaRPr lang="en-US" b="0" dirty="0"/>
          </a:p>
        </p:txBody>
      </p:sp>
      <p:sp>
        <p:nvSpPr>
          <p:cNvPr id="2" name="Content Placeholder 1">
            <a:extLst>
              <a:ext uri="{FF2B5EF4-FFF2-40B4-BE49-F238E27FC236}">
                <a16:creationId xmlns="" xmlns:a16="http://schemas.microsoft.com/office/drawing/2014/main" id="{DB34A696-6F45-4C7C-995E-69178D47DF26}"/>
              </a:ext>
            </a:extLst>
          </p:cNvPr>
          <p:cNvSpPr>
            <a:spLocks noGrp="1"/>
          </p:cNvSpPr>
          <p:nvPr>
            <p:ph type="subTitle" idx="1"/>
          </p:nvPr>
        </p:nvSpPr>
        <p:spPr>
          <a:xfrm>
            <a:off x="1826171" y="1955672"/>
            <a:ext cx="7133614" cy="1950035"/>
          </a:xfrm>
        </p:spPr>
        <p:txBody>
          <a:bodyPr>
            <a:noAutofit/>
          </a:bodyPr>
          <a:lstStyle/>
          <a:p>
            <a:r>
              <a:rPr lang="en-US" sz="3600" dirty="0" smtClean="0">
                <a:solidFill>
                  <a:schemeClr val="bg1"/>
                </a:solidFill>
              </a:rPr>
              <a:t>Omnibus Care Plan</a:t>
            </a:r>
          </a:p>
          <a:p>
            <a:r>
              <a:rPr lang="en-US" sz="3600" dirty="0" smtClean="0">
                <a:solidFill>
                  <a:schemeClr val="bg1"/>
                </a:solidFill>
              </a:rPr>
              <a:t>Care Coordinator User Guide</a:t>
            </a:r>
            <a:endParaRPr lang="en-US" sz="3600" dirty="0">
              <a:solidFill>
                <a:schemeClr val="bg1"/>
              </a:solidFill>
            </a:endParaRPr>
          </a:p>
        </p:txBody>
      </p:sp>
      <p:sp>
        <p:nvSpPr>
          <p:cNvPr id="7" name="Text Placeholder 7"/>
          <p:cNvSpPr>
            <a:spLocks noGrp="1"/>
          </p:cNvSpPr>
          <p:nvPr>
            <p:ph type="body" sz="quarter" idx="10"/>
          </p:nvPr>
        </p:nvSpPr>
        <p:spPr>
          <a:xfrm>
            <a:off x="310606" y="4327232"/>
            <a:ext cx="2841625" cy="619125"/>
          </a:xfrm>
        </p:spPr>
        <p:txBody>
          <a:bodyPr>
            <a:normAutofit fontScale="92500"/>
          </a:bodyPr>
          <a:lstStyle/>
          <a:p>
            <a:r>
              <a:rPr lang="en-US" dirty="0" smtClean="0"/>
              <a:t>Developed by FEI Systems for SAMHSA BHITS August 2018 </a:t>
            </a:r>
            <a:endParaRPr lang="en-US" dirty="0"/>
          </a:p>
        </p:txBody>
      </p:sp>
    </p:spTree>
    <p:custDataLst>
      <p:tags r:id="rId1"/>
    </p:custDataLst>
    <p:extLst>
      <p:ext uri="{BB962C8B-B14F-4D97-AF65-F5344CB8AC3E}">
        <p14:creationId xmlns:p14="http://schemas.microsoft.com/office/powerpoint/2010/main" val="42894360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10</a:t>
            </a:fld>
            <a:endParaRPr lang="en-US" dirty="0"/>
          </a:p>
        </p:txBody>
      </p:sp>
      <p:sp>
        <p:nvSpPr>
          <p:cNvPr id="4" name="Title 3"/>
          <p:cNvSpPr>
            <a:spLocks noGrp="1"/>
          </p:cNvSpPr>
          <p:nvPr>
            <p:ph type="title"/>
          </p:nvPr>
        </p:nvSpPr>
        <p:spPr/>
        <p:txBody>
          <a:bodyPr/>
          <a:lstStyle/>
          <a:p>
            <a:r>
              <a:rPr lang="en-US" sz="3000" dirty="0" smtClean="0"/>
              <a:t>OCP Care Coordinator Login Page</a:t>
            </a:r>
            <a:endParaRPr lang="en-US" sz="3000" dirty="0"/>
          </a:p>
        </p:txBody>
      </p:sp>
      <p:sp>
        <p:nvSpPr>
          <p:cNvPr id="7" name="TextBox 6"/>
          <p:cNvSpPr txBox="1"/>
          <p:nvPr/>
        </p:nvSpPr>
        <p:spPr>
          <a:xfrm>
            <a:off x="209992" y="761854"/>
            <a:ext cx="3287588" cy="1123384"/>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Login using Care Coordinator credentials</a:t>
            </a:r>
          </a:p>
          <a:p>
            <a:pPr marL="214313" indent="-214313">
              <a:buFont typeface="Arial" panose="020B0604020202020204" pitchFamily="34" charset="0"/>
              <a:buChar char="•"/>
            </a:pPr>
            <a:endParaRPr lang="en-US" sz="1350" dirty="0"/>
          </a:p>
          <a:p>
            <a:pPr marL="214313" indent="-214313">
              <a:buFont typeface="Arial" panose="020B0604020202020204" pitchFamily="34" charset="0"/>
              <a:buChar char="•"/>
            </a:pPr>
            <a:endParaRPr lang="en-US" sz="1350" dirty="0"/>
          </a:p>
        </p:txBody>
      </p:sp>
      <p:pic>
        <p:nvPicPr>
          <p:cNvPr id="2" name="Picture 1"/>
          <p:cNvPicPr>
            <a:picLocks noChangeAspect="1"/>
          </p:cNvPicPr>
          <p:nvPr/>
        </p:nvPicPr>
        <p:blipFill>
          <a:blip r:embed="rId2"/>
          <a:stretch>
            <a:fillRect/>
          </a:stretch>
        </p:blipFill>
        <p:spPr>
          <a:xfrm>
            <a:off x="4270386" y="968363"/>
            <a:ext cx="4041998" cy="3206774"/>
          </a:xfrm>
          <a:prstGeom prst="rect">
            <a:avLst/>
          </a:prstGeom>
        </p:spPr>
      </p:pic>
    </p:spTree>
    <p:extLst>
      <p:ext uri="{BB962C8B-B14F-4D97-AF65-F5344CB8AC3E}">
        <p14:creationId xmlns:p14="http://schemas.microsoft.com/office/powerpoint/2010/main" val="1363190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11</a:t>
            </a:fld>
            <a:endParaRPr lang="en-US" dirty="0"/>
          </a:p>
        </p:txBody>
      </p:sp>
      <p:sp>
        <p:nvSpPr>
          <p:cNvPr id="4" name="Title 3"/>
          <p:cNvSpPr>
            <a:spLocks noGrp="1"/>
          </p:cNvSpPr>
          <p:nvPr>
            <p:ph type="title"/>
          </p:nvPr>
        </p:nvSpPr>
        <p:spPr/>
        <p:txBody>
          <a:bodyPr/>
          <a:lstStyle/>
          <a:p>
            <a:r>
              <a:rPr lang="en-US" sz="3000" dirty="0" smtClean="0"/>
              <a:t>The OCP Care Coordinator Dashboard</a:t>
            </a:r>
            <a:endParaRPr lang="en-US" sz="3000" dirty="0"/>
          </a:p>
        </p:txBody>
      </p:sp>
      <p:sp>
        <p:nvSpPr>
          <p:cNvPr id="10" name="TextBox 9"/>
          <p:cNvSpPr txBox="1"/>
          <p:nvPr/>
        </p:nvSpPr>
        <p:spPr>
          <a:xfrm>
            <a:off x="371236" y="632898"/>
            <a:ext cx="2213706" cy="2862322"/>
          </a:xfrm>
          <a:prstGeom prst="rect">
            <a:avLst/>
          </a:prstGeom>
          <a:noFill/>
        </p:spPr>
        <p:txBody>
          <a:bodyPr wrap="square" rtlCol="0">
            <a:spAutoFit/>
          </a:bodyPr>
          <a:lstStyle/>
          <a:p>
            <a:pPr>
              <a:buClr>
                <a:schemeClr val="accent1"/>
              </a:buClr>
            </a:pPr>
            <a:r>
              <a:rPr lang="en-US" sz="2000" dirty="0" smtClean="0"/>
              <a:t>The Care Manager Dashboard has five panels:</a:t>
            </a:r>
          </a:p>
          <a:p>
            <a:pPr marL="342900" indent="-342900">
              <a:buClr>
                <a:schemeClr val="accent1"/>
              </a:buClr>
              <a:buFont typeface="Wingdings" panose="05000000000000000000" pitchFamily="2" charset="2"/>
              <a:buChar char="§"/>
            </a:pPr>
            <a:r>
              <a:rPr lang="en-US" sz="2000" dirty="0" smtClean="0"/>
              <a:t>To Do</a:t>
            </a:r>
          </a:p>
          <a:p>
            <a:pPr marL="342900" indent="-342900">
              <a:buClr>
                <a:schemeClr val="accent1"/>
              </a:buClr>
              <a:buFont typeface="Wingdings" panose="05000000000000000000" pitchFamily="2" charset="2"/>
              <a:buChar char="§"/>
            </a:pPr>
            <a:r>
              <a:rPr lang="en-US" sz="2000" dirty="0" smtClean="0"/>
              <a:t>Upcoming Appointments</a:t>
            </a:r>
          </a:p>
          <a:p>
            <a:pPr marL="342900" indent="-342900">
              <a:buClr>
                <a:schemeClr val="accent1"/>
              </a:buClr>
              <a:buFont typeface="Wingdings" panose="05000000000000000000" pitchFamily="2" charset="2"/>
              <a:buChar char="§"/>
            </a:pPr>
            <a:r>
              <a:rPr lang="en-US" sz="2000" dirty="0" smtClean="0"/>
              <a:t>Upcoming Tasks </a:t>
            </a:r>
          </a:p>
          <a:p>
            <a:pPr marL="342900" indent="-342900">
              <a:buClr>
                <a:schemeClr val="accent1"/>
              </a:buClr>
              <a:buFont typeface="Wingdings" panose="05000000000000000000" pitchFamily="2" charset="2"/>
              <a:buChar char="§"/>
            </a:pPr>
            <a:r>
              <a:rPr lang="en-US" sz="2000" dirty="0" smtClean="0"/>
              <a:t>Calendar</a:t>
            </a:r>
          </a:p>
          <a:p>
            <a:pPr marL="342900" indent="-342900">
              <a:buClr>
                <a:schemeClr val="accent1"/>
              </a:buClr>
              <a:buFont typeface="Wingdings" panose="05000000000000000000" pitchFamily="2" charset="2"/>
              <a:buChar char="§"/>
            </a:pPr>
            <a:r>
              <a:rPr lang="en-US" sz="2000" dirty="0" smtClean="0"/>
              <a:t>Patients</a:t>
            </a:r>
          </a:p>
        </p:txBody>
      </p:sp>
      <p:pic>
        <p:nvPicPr>
          <p:cNvPr id="6" name="Picture 5"/>
          <p:cNvPicPr>
            <a:picLocks noChangeAspect="1"/>
          </p:cNvPicPr>
          <p:nvPr/>
        </p:nvPicPr>
        <p:blipFill>
          <a:blip r:embed="rId2"/>
          <a:stretch>
            <a:fillRect/>
          </a:stretch>
        </p:blipFill>
        <p:spPr>
          <a:xfrm>
            <a:off x="2670907" y="726830"/>
            <a:ext cx="6319518" cy="3076167"/>
          </a:xfrm>
          <a:prstGeom prst="rect">
            <a:avLst/>
          </a:prstGeom>
          <a:ln w="12700">
            <a:solidFill>
              <a:schemeClr val="tx2"/>
            </a:solidFill>
          </a:ln>
          <a:effectLst>
            <a:outerShdw blurRad="50800" dist="38100" dir="13500000" algn="br" rotWithShape="0">
              <a:prstClr val="black">
                <a:alpha val="40000"/>
              </a:prstClr>
            </a:outerShdw>
          </a:effectLst>
        </p:spPr>
      </p:pic>
      <p:sp>
        <p:nvSpPr>
          <p:cNvPr id="9" name="Left Arrow 8"/>
          <p:cNvSpPr/>
          <p:nvPr/>
        </p:nvSpPr>
        <p:spPr>
          <a:xfrm rot="2949545">
            <a:off x="7300908" y="1437946"/>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 Arrow 10"/>
          <p:cNvSpPr/>
          <p:nvPr/>
        </p:nvSpPr>
        <p:spPr>
          <a:xfrm rot="2949545">
            <a:off x="5461427" y="1437947"/>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Left Arrow 11"/>
          <p:cNvSpPr/>
          <p:nvPr/>
        </p:nvSpPr>
        <p:spPr>
          <a:xfrm rot="2949545">
            <a:off x="2927725" y="1437945"/>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Left Arrow 12"/>
          <p:cNvSpPr/>
          <p:nvPr/>
        </p:nvSpPr>
        <p:spPr>
          <a:xfrm rot="2949545">
            <a:off x="2927724" y="2362936"/>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Left Arrow 13"/>
          <p:cNvSpPr/>
          <p:nvPr/>
        </p:nvSpPr>
        <p:spPr>
          <a:xfrm rot="2949545">
            <a:off x="2927726" y="3287927"/>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9750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r="8167"/>
          <a:stretch/>
        </p:blipFill>
        <p:spPr>
          <a:xfrm>
            <a:off x="151159" y="742462"/>
            <a:ext cx="8929649" cy="4347900"/>
          </a:xfrm>
          <a:prstGeom prst="rect">
            <a:avLst/>
          </a:prstGeom>
          <a:ln w="12700">
            <a:solidFill>
              <a:schemeClr val="tx2"/>
            </a:solidFill>
          </a:ln>
          <a:effectLst>
            <a:outerShdw blurRad="50800" dist="38100" dir="13500000" algn="br" rotWithShape="0">
              <a:prstClr val="black">
                <a:alpha val="40000"/>
              </a:prstClr>
            </a:outerShdw>
          </a:effectLst>
        </p:spPr>
      </p:pic>
      <p:sp>
        <p:nvSpPr>
          <p:cNvPr id="3" name="Slide Number Placeholder 2"/>
          <p:cNvSpPr>
            <a:spLocks noGrp="1"/>
          </p:cNvSpPr>
          <p:nvPr>
            <p:ph type="sldNum" sz="quarter" idx="10"/>
          </p:nvPr>
        </p:nvSpPr>
        <p:spPr>
          <a:xfrm>
            <a:off x="199293" y="4816518"/>
            <a:ext cx="2057400" cy="273844"/>
          </a:xfrm>
        </p:spPr>
        <p:txBody>
          <a:bodyPr/>
          <a:lstStyle/>
          <a:p>
            <a:fld id="{D07D4089-40B5-457D-927F-16367A53BB79}" type="slidenum">
              <a:rPr lang="en-US" smtClean="0"/>
              <a:pPr/>
              <a:t>12</a:t>
            </a:fld>
            <a:endParaRPr lang="en-US" dirty="0"/>
          </a:p>
        </p:txBody>
      </p:sp>
      <p:sp>
        <p:nvSpPr>
          <p:cNvPr id="4" name="Title 3"/>
          <p:cNvSpPr>
            <a:spLocks noGrp="1"/>
          </p:cNvSpPr>
          <p:nvPr>
            <p:ph type="title"/>
          </p:nvPr>
        </p:nvSpPr>
        <p:spPr/>
        <p:txBody>
          <a:bodyPr/>
          <a:lstStyle/>
          <a:p>
            <a:r>
              <a:rPr lang="en-US" sz="3000" dirty="0" smtClean="0"/>
              <a:t>OCP Care Coordinator Dashboard</a:t>
            </a:r>
            <a:endParaRPr lang="en-US" sz="3000" dirty="0"/>
          </a:p>
        </p:txBody>
      </p:sp>
      <p:sp>
        <p:nvSpPr>
          <p:cNvPr id="6" name="Left Arrow 5"/>
          <p:cNvSpPr/>
          <p:nvPr/>
        </p:nvSpPr>
        <p:spPr>
          <a:xfrm rot="2949545">
            <a:off x="587861" y="1687473"/>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Left Arrow 6"/>
          <p:cNvSpPr/>
          <p:nvPr/>
        </p:nvSpPr>
        <p:spPr>
          <a:xfrm rot="2949545">
            <a:off x="697041" y="2908270"/>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Left Arrow 7"/>
          <p:cNvSpPr/>
          <p:nvPr/>
        </p:nvSpPr>
        <p:spPr>
          <a:xfrm rot="2949545">
            <a:off x="697041" y="4174795"/>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 Arrow 10"/>
          <p:cNvSpPr/>
          <p:nvPr/>
        </p:nvSpPr>
        <p:spPr>
          <a:xfrm rot="2949545">
            <a:off x="4155371" y="1690063"/>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Left Arrow 12"/>
          <p:cNvSpPr/>
          <p:nvPr/>
        </p:nvSpPr>
        <p:spPr>
          <a:xfrm rot="2949545">
            <a:off x="6632653" y="1687472"/>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6299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7506" y="1133560"/>
            <a:ext cx="4778154" cy="2095682"/>
          </a:xfrm>
          <a:prstGeom prst="rect">
            <a:avLst/>
          </a:prstGeom>
          <a:ln w="12700">
            <a:solidFill>
              <a:schemeClr val="tx2"/>
            </a:solidFill>
          </a:ln>
          <a:effectLst>
            <a:outerShdw blurRad="50800" dist="38100" dir="13500000" algn="br" rotWithShape="0">
              <a:prstClr val="black">
                <a:alpha val="40000"/>
              </a:prstClr>
            </a:outerShdw>
          </a:effectLst>
        </p:spPr>
      </p:pic>
      <p:sp>
        <p:nvSpPr>
          <p:cNvPr id="3" name="Slide Number Placeholder 2"/>
          <p:cNvSpPr>
            <a:spLocks noGrp="1"/>
          </p:cNvSpPr>
          <p:nvPr>
            <p:ph type="sldNum" sz="quarter" idx="10"/>
          </p:nvPr>
        </p:nvSpPr>
        <p:spPr>
          <a:xfrm>
            <a:off x="230554" y="4767263"/>
            <a:ext cx="2057400" cy="273844"/>
          </a:xfrm>
        </p:spPr>
        <p:txBody>
          <a:bodyPr/>
          <a:lstStyle/>
          <a:p>
            <a:fld id="{D07D4089-40B5-457D-927F-16367A53BB79}" type="slidenum">
              <a:rPr lang="en-US" smtClean="0"/>
              <a:pPr/>
              <a:t>13</a:t>
            </a:fld>
            <a:endParaRPr lang="en-US" dirty="0"/>
          </a:p>
        </p:txBody>
      </p:sp>
      <p:sp>
        <p:nvSpPr>
          <p:cNvPr id="4" name="Title 3"/>
          <p:cNvSpPr>
            <a:spLocks noGrp="1"/>
          </p:cNvSpPr>
          <p:nvPr>
            <p:ph type="title"/>
          </p:nvPr>
        </p:nvSpPr>
        <p:spPr/>
        <p:txBody>
          <a:bodyPr/>
          <a:lstStyle/>
          <a:p>
            <a:r>
              <a:rPr lang="en-US" sz="3000" dirty="0" smtClean="0"/>
              <a:t>Part 1: The To Do Panel</a:t>
            </a:r>
            <a:endParaRPr lang="en-US" sz="3000" dirty="0"/>
          </a:p>
        </p:txBody>
      </p:sp>
      <p:sp>
        <p:nvSpPr>
          <p:cNvPr id="6" name="Left Arrow 5"/>
          <p:cNvSpPr/>
          <p:nvPr/>
        </p:nvSpPr>
        <p:spPr>
          <a:xfrm rot="2949545">
            <a:off x="642333" y="2278967"/>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57200" y="661803"/>
            <a:ext cx="7036628" cy="400110"/>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Click chevron to view To Do details.</a:t>
            </a:r>
            <a:endParaRPr lang="en-US" sz="2000" dirty="0"/>
          </a:p>
        </p:txBody>
      </p:sp>
      <p:pic>
        <p:nvPicPr>
          <p:cNvPr id="7" name="Picture 6"/>
          <p:cNvPicPr>
            <a:picLocks noChangeAspect="1"/>
          </p:cNvPicPr>
          <p:nvPr/>
        </p:nvPicPr>
        <p:blipFill>
          <a:blip r:embed="rId3"/>
          <a:stretch>
            <a:fillRect/>
          </a:stretch>
        </p:blipFill>
        <p:spPr>
          <a:xfrm>
            <a:off x="5251938" y="3038627"/>
            <a:ext cx="3496667" cy="1601745"/>
          </a:xfrm>
          <a:prstGeom prst="rect">
            <a:avLst/>
          </a:prstGeom>
          <a:ln w="12700">
            <a:solidFill>
              <a:schemeClr val="tx2"/>
            </a:solidFill>
          </a:ln>
          <a:effectLst>
            <a:outerShdw blurRad="50800" dist="38100" dir="13500000" algn="br" rotWithShape="0">
              <a:prstClr val="black">
                <a:alpha val="40000"/>
              </a:prstClr>
            </a:outerShdw>
          </a:effectLst>
        </p:spPr>
      </p:pic>
      <p:sp>
        <p:nvSpPr>
          <p:cNvPr id="10" name="Left Arrow 9"/>
          <p:cNvSpPr/>
          <p:nvPr/>
        </p:nvSpPr>
        <p:spPr>
          <a:xfrm rot="11535278">
            <a:off x="4522074" y="4203302"/>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4079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41725" y="2877089"/>
            <a:ext cx="4671465" cy="2027096"/>
          </a:xfrm>
          <a:prstGeom prst="rect">
            <a:avLst/>
          </a:prstGeom>
        </p:spPr>
      </p:pic>
      <p:pic>
        <p:nvPicPr>
          <p:cNvPr id="2" name="Picture 1"/>
          <p:cNvPicPr>
            <a:picLocks noChangeAspect="1"/>
          </p:cNvPicPr>
          <p:nvPr/>
        </p:nvPicPr>
        <p:blipFill>
          <a:blip r:embed="rId3"/>
          <a:stretch>
            <a:fillRect/>
          </a:stretch>
        </p:blipFill>
        <p:spPr>
          <a:xfrm>
            <a:off x="317506" y="668060"/>
            <a:ext cx="4778154" cy="2095682"/>
          </a:xfrm>
          <a:prstGeom prst="rect">
            <a:avLst/>
          </a:prstGeom>
        </p:spPr>
      </p:pic>
      <p:sp>
        <p:nvSpPr>
          <p:cNvPr id="3" name="Slide Number Placeholder 2"/>
          <p:cNvSpPr>
            <a:spLocks noGrp="1"/>
          </p:cNvSpPr>
          <p:nvPr>
            <p:ph type="sldNum" sz="quarter" idx="10"/>
          </p:nvPr>
        </p:nvSpPr>
        <p:spPr>
          <a:xfrm>
            <a:off x="230554" y="4767263"/>
            <a:ext cx="2057400" cy="273844"/>
          </a:xfrm>
        </p:spPr>
        <p:txBody>
          <a:bodyPr/>
          <a:lstStyle/>
          <a:p>
            <a:fld id="{D07D4089-40B5-457D-927F-16367A53BB79}" type="slidenum">
              <a:rPr lang="en-US" smtClean="0"/>
              <a:pPr/>
              <a:t>14</a:t>
            </a:fld>
            <a:endParaRPr lang="en-US" dirty="0"/>
          </a:p>
        </p:txBody>
      </p:sp>
      <p:sp>
        <p:nvSpPr>
          <p:cNvPr id="4" name="Title 3"/>
          <p:cNvSpPr>
            <a:spLocks noGrp="1"/>
          </p:cNvSpPr>
          <p:nvPr>
            <p:ph type="title"/>
          </p:nvPr>
        </p:nvSpPr>
        <p:spPr/>
        <p:txBody>
          <a:bodyPr/>
          <a:lstStyle/>
          <a:p>
            <a:r>
              <a:rPr lang="en-US" sz="3000" dirty="0" smtClean="0"/>
              <a:t>The To Do Panel Search Filter</a:t>
            </a:r>
            <a:endParaRPr lang="en-US" sz="3000" dirty="0"/>
          </a:p>
        </p:txBody>
      </p:sp>
      <p:sp>
        <p:nvSpPr>
          <p:cNvPr id="6" name="Left Arrow 5"/>
          <p:cNvSpPr/>
          <p:nvPr/>
        </p:nvSpPr>
        <p:spPr>
          <a:xfrm rot="2949545">
            <a:off x="4528359" y="1375273"/>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293474" y="710799"/>
            <a:ext cx="3647325" cy="1323439"/>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Click Filter icon.</a:t>
            </a:r>
          </a:p>
          <a:p>
            <a:pPr marL="285750" indent="-285750">
              <a:buClr>
                <a:schemeClr val="accent1"/>
              </a:buClr>
              <a:buFont typeface="Wingdings" panose="05000000000000000000" pitchFamily="2" charset="2"/>
              <a:buChar char="§"/>
            </a:pPr>
            <a:r>
              <a:rPr lang="en-US" sz="2000" dirty="0" smtClean="0"/>
              <a:t>Select date range to filter.</a:t>
            </a:r>
          </a:p>
          <a:p>
            <a:pPr marL="285750" indent="-285750">
              <a:buClr>
                <a:schemeClr val="accent1"/>
              </a:buClr>
              <a:buFont typeface="Wingdings" panose="05000000000000000000" pitchFamily="2" charset="2"/>
              <a:buChar char="§"/>
            </a:pPr>
            <a:r>
              <a:rPr lang="en-US" sz="2000" dirty="0" smtClean="0"/>
              <a:t>Provides options from 1 day to All.</a:t>
            </a:r>
            <a:endParaRPr lang="en-US" sz="2000" dirty="0"/>
          </a:p>
        </p:txBody>
      </p:sp>
      <p:sp>
        <p:nvSpPr>
          <p:cNvPr id="10" name="Left Arrow 9"/>
          <p:cNvSpPr/>
          <p:nvPr/>
        </p:nvSpPr>
        <p:spPr>
          <a:xfrm rot="5400000">
            <a:off x="1593011" y="3908121"/>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a:stretch>
            <a:fillRect/>
          </a:stretch>
        </p:blipFill>
        <p:spPr>
          <a:xfrm>
            <a:off x="5524226" y="2979175"/>
            <a:ext cx="3162574" cy="2019475"/>
          </a:xfrm>
          <a:prstGeom prst="rect">
            <a:avLst/>
          </a:prstGeom>
        </p:spPr>
      </p:pic>
      <p:sp>
        <p:nvSpPr>
          <p:cNvPr id="13" name="Left Arrow 12"/>
          <p:cNvSpPr/>
          <p:nvPr/>
        </p:nvSpPr>
        <p:spPr>
          <a:xfrm rot="8271024">
            <a:off x="5234976" y="4323466"/>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976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17506" y="1061913"/>
            <a:ext cx="4740051" cy="2027096"/>
          </a:xfrm>
          <a:prstGeom prst="rect">
            <a:avLst/>
          </a:prstGeom>
          <a:ln w="12700">
            <a:solidFill>
              <a:schemeClr val="tx2"/>
            </a:solidFill>
          </a:ln>
          <a:effectLst>
            <a:outerShdw blurRad="50800" dist="38100" dir="13500000" algn="br" rotWithShape="0">
              <a:prstClr val="black">
                <a:alpha val="40000"/>
              </a:prstClr>
            </a:outerShdw>
          </a:effectLst>
        </p:spPr>
      </p:pic>
      <p:pic>
        <p:nvPicPr>
          <p:cNvPr id="11" name="Picture 10"/>
          <p:cNvPicPr>
            <a:picLocks noChangeAspect="1"/>
          </p:cNvPicPr>
          <p:nvPr/>
        </p:nvPicPr>
        <p:blipFill>
          <a:blip r:embed="rId3"/>
          <a:stretch>
            <a:fillRect/>
          </a:stretch>
        </p:blipFill>
        <p:spPr>
          <a:xfrm>
            <a:off x="3917098" y="2571750"/>
            <a:ext cx="4717189" cy="2027096"/>
          </a:xfrm>
          <a:prstGeom prst="rect">
            <a:avLst/>
          </a:prstGeom>
          <a:ln w="12700">
            <a:solidFill>
              <a:schemeClr val="tx2"/>
            </a:solidFill>
          </a:ln>
          <a:effectLst>
            <a:outerShdw blurRad="50800" dist="38100" dir="13500000" algn="br" rotWithShape="0">
              <a:prstClr val="black">
                <a:alpha val="40000"/>
              </a:prstClr>
            </a:outerShdw>
          </a:effectLst>
        </p:spPr>
      </p:pic>
      <p:sp>
        <p:nvSpPr>
          <p:cNvPr id="3" name="Slide Number Placeholder 2"/>
          <p:cNvSpPr>
            <a:spLocks noGrp="1"/>
          </p:cNvSpPr>
          <p:nvPr>
            <p:ph type="sldNum" sz="quarter" idx="10"/>
          </p:nvPr>
        </p:nvSpPr>
        <p:spPr>
          <a:xfrm>
            <a:off x="230554" y="4767263"/>
            <a:ext cx="2057400" cy="273844"/>
          </a:xfrm>
        </p:spPr>
        <p:txBody>
          <a:bodyPr/>
          <a:lstStyle/>
          <a:p>
            <a:fld id="{D07D4089-40B5-457D-927F-16367A53BB79}" type="slidenum">
              <a:rPr lang="en-US" smtClean="0"/>
              <a:pPr/>
              <a:t>15</a:t>
            </a:fld>
            <a:endParaRPr lang="en-US" dirty="0"/>
          </a:p>
        </p:txBody>
      </p:sp>
      <p:sp>
        <p:nvSpPr>
          <p:cNvPr id="4" name="Title 3"/>
          <p:cNvSpPr>
            <a:spLocks noGrp="1"/>
          </p:cNvSpPr>
          <p:nvPr>
            <p:ph type="title"/>
          </p:nvPr>
        </p:nvSpPr>
        <p:spPr/>
        <p:txBody>
          <a:bodyPr/>
          <a:lstStyle/>
          <a:p>
            <a:r>
              <a:rPr lang="en-US" sz="3000" dirty="0" smtClean="0"/>
              <a:t>Part 2: The Upcoming Appointments Panel</a:t>
            </a:r>
            <a:endParaRPr lang="en-US" sz="3000" dirty="0"/>
          </a:p>
        </p:txBody>
      </p:sp>
      <p:sp>
        <p:nvSpPr>
          <p:cNvPr id="6" name="Left Arrow 5"/>
          <p:cNvSpPr/>
          <p:nvPr/>
        </p:nvSpPr>
        <p:spPr>
          <a:xfrm rot="2949545">
            <a:off x="406223" y="2596866"/>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57200" y="661803"/>
            <a:ext cx="7036628" cy="400110"/>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Click chevron to view Appointment details.</a:t>
            </a:r>
            <a:endParaRPr lang="en-US" sz="2000" dirty="0"/>
          </a:p>
        </p:txBody>
      </p:sp>
      <p:sp>
        <p:nvSpPr>
          <p:cNvPr id="10" name="Left Arrow 9"/>
          <p:cNvSpPr/>
          <p:nvPr/>
        </p:nvSpPr>
        <p:spPr>
          <a:xfrm rot="11535278">
            <a:off x="2901508" y="4044518"/>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7788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17506" y="1061913"/>
            <a:ext cx="4740051" cy="2027096"/>
          </a:xfrm>
          <a:prstGeom prst="rect">
            <a:avLst/>
          </a:prstGeom>
          <a:ln w="12700">
            <a:solidFill>
              <a:schemeClr val="tx2"/>
            </a:solidFill>
          </a:ln>
          <a:effectLst>
            <a:outerShdw blurRad="50800" dist="38100" dir="13500000" algn="br" rotWithShape="0">
              <a:prstClr val="black">
                <a:alpha val="40000"/>
              </a:prstClr>
            </a:outerShdw>
          </a:effectLst>
        </p:spPr>
      </p:pic>
      <p:sp>
        <p:nvSpPr>
          <p:cNvPr id="3" name="Slide Number Placeholder 2"/>
          <p:cNvSpPr>
            <a:spLocks noGrp="1"/>
          </p:cNvSpPr>
          <p:nvPr>
            <p:ph type="sldNum" sz="quarter" idx="10"/>
          </p:nvPr>
        </p:nvSpPr>
        <p:spPr>
          <a:xfrm>
            <a:off x="230554" y="4767263"/>
            <a:ext cx="2057400" cy="273844"/>
          </a:xfrm>
        </p:spPr>
        <p:txBody>
          <a:bodyPr/>
          <a:lstStyle/>
          <a:p>
            <a:fld id="{D07D4089-40B5-457D-927F-16367A53BB79}" type="slidenum">
              <a:rPr lang="en-US" smtClean="0"/>
              <a:pPr/>
              <a:t>16</a:t>
            </a:fld>
            <a:endParaRPr lang="en-US" dirty="0"/>
          </a:p>
        </p:txBody>
      </p:sp>
      <p:sp>
        <p:nvSpPr>
          <p:cNvPr id="4" name="Title 3"/>
          <p:cNvSpPr>
            <a:spLocks noGrp="1"/>
          </p:cNvSpPr>
          <p:nvPr>
            <p:ph type="title"/>
          </p:nvPr>
        </p:nvSpPr>
        <p:spPr/>
        <p:txBody>
          <a:bodyPr/>
          <a:lstStyle/>
          <a:p>
            <a:r>
              <a:rPr lang="en-US" sz="3000" dirty="0" smtClean="0"/>
              <a:t>Upcoming Appointments Panel</a:t>
            </a:r>
            <a:endParaRPr lang="en-US" sz="3000" dirty="0"/>
          </a:p>
        </p:txBody>
      </p:sp>
      <p:sp>
        <p:nvSpPr>
          <p:cNvPr id="6" name="Left Arrow 5"/>
          <p:cNvSpPr/>
          <p:nvPr/>
        </p:nvSpPr>
        <p:spPr>
          <a:xfrm rot="7885420">
            <a:off x="3737645" y="2689460"/>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57200" y="661803"/>
            <a:ext cx="7036628" cy="400110"/>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Click chevron to cancel appointment.</a:t>
            </a:r>
            <a:endParaRPr lang="en-US" sz="2000" dirty="0"/>
          </a:p>
        </p:txBody>
      </p:sp>
      <p:sp>
        <p:nvSpPr>
          <p:cNvPr id="10" name="Left Arrow 9"/>
          <p:cNvSpPr/>
          <p:nvPr/>
        </p:nvSpPr>
        <p:spPr>
          <a:xfrm rot="10800000">
            <a:off x="5449324" y="2249263"/>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6979085" y="1916821"/>
            <a:ext cx="1219306" cy="1958510"/>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3676730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7198" y="1369689"/>
            <a:ext cx="4740051" cy="2027096"/>
          </a:xfrm>
          <a:prstGeom prst="rect">
            <a:avLst/>
          </a:prstGeom>
          <a:ln w="12700">
            <a:solidFill>
              <a:schemeClr val="tx2"/>
            </a:solidFill>
          </a:ln>
          <a:effectLst>
            <a:outerShdw blurRad="50800" dist="38100" dir="13500000" algn="br" rotWithShape="0">
              <a:prstClr val="black">
                <a:alpha val="40000"/>
              </a:prstClr>
            </a:outerShdw>
          </a:effectLst>
        </p:spPr>
      </p:pic>
      <p:sp>
        <p:nvSpPr>
          <p:cNvPr id="3" name="Slide Number Placeholder 2"/>
          <p:cNvSpPr>
            <a:spLocks noGrp="1"/>
          </p:cNvSpPr>
          <p:nvPr>
            <p:ph type="sldNum" sz="quarter" idx="10"/>
          </p:nvPr>
        </p:nvSpPr>
        <p:spPr>
          <a:xfrm>
            <a:off x="230554" y="4767263"/>
            <a:ext cx="2057400" cy="273844"/>
          </a:xfrm>
        </p:spPr>
        <p:txBody>
          <a:bodyPr/>
          <a:lstStyle/>
          <a:p>
            <a:fld id="{D07D4089-40B5-457D-927F-16367A53BB79}" type="slidenum">
              <a:rPr lang="en-US" smtClean="0"/>
              <a:pPr/>
              <a:t>17</a:t>
            </a:fld>
            <a:endParaRPr lang="en-US" dirty="0"/>
          </a:p>
        </p:txBody>
      </p:sp>
      <p:sp>
        <p:nvSpPr>
          <p:cNvPr id="4" name="Title 3"/>
          <p:cNvSpPr>
            <a:spLocks noGrp="1"/>
          </p:cNvSpPr>
          <p:nvPr>
            <p:ph type="title"/>
          </p:nvPr>
        </p:nvSpPr>
        <p:spPr/>
        <p:txBody>
          <a:bodyPr/>
          <a:lstStyle/>
          <a:p>
            <a:r>
              <a:rPr lang="en-US" sz="3000" dirty="0" smtClean="0"/>
              <a:t>Upcoming Appointments Panel: View Patient Details</a:t>
            </a:r>
            <a:endParaRPr lang="en-US" sz="3000" dirty="0"/>
          </a:p>
        </p:txBody>
      </p:sp>
      <p:sp>
        <p:nvSpPr>
          <p:cNvPr id="6" name="Left Arrow 5"/>
          <p:cNvSpPr/>
          <p:nvPr/>
        </p:nvSpPr>
        <p:spPr>
          <a:xfrm rot="7885420">
            <a:off x="533837" y="2925484"/>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57200" y="661803"/>
            <a:ext cx="7036628" cy="707886"/>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Click link to view patient details.</a:t>
            </a:r>
          </a:p>
          <a:p>
            <a:pPr marL="285750" indent="-285750">
              <a:buClr>
                <a:schemeClr val="accent1"/>
              </a:buClr>
              <a:buFont typeface="Wingdings" panose="05000000000000000000" pitchFamily="2" charset="2"/>
              <a:buChar char="§"/>
            </a:pPr>
            <a:r>
              <a:rPr lang="en-US" sz="2000" dirty="0" smtClean="0"/>
              <a:t>Select Yes button to view patient details.</a:t>
            </a:r>
            <a:endParaRPr lang="en-US" sz="2000" dirty="0"/>
          </a:p>
        </p:txBody>
      </p:sp>
      <p:sp>
        <p:nvSpPr>
          <p:cNvPr id="10" name="Left Arrow 9"/>
          <p:cNvSpPr/>
          <p:nvPr/>
        </p:nvSpPr>
        <p:spPr>
          <a:xfrm rot="11725293">
            <a:off x="2964030" y="3838435"/>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4450203" y="3867525"/>
            <a:ext cx="4480948" cy="1173582"/>
          </a:xfrm>
          <a:prstGeom prst="rect">
            <a:avLst/>
          </a:prstGeom>
          <a:ln w="12700">
            <a:solidFill>
              <a:schemeClr val="tx2"/>
            </a:solidFill>
          </a:ln>
          <a:effectLst>
            <a:outerShdw blurRad="50800" dist="38100" dir="13500000" algn="br" rotWithShape="0">
              <a:prstClr val="black">
                <a:alpha val="40000"/>
              </a:prstClr>
            </a:outerShdw>
          </a:effectLst>
        </p:spPr>
      </p:pic>
      <p:sp>
        <p:nvSpPr>
          <p:cNvPr id="11" name="Left Arrow 10"/>
          <p:cNvSpPr/>
          <p:nvPr/>
        </p:nvSpPr>
        <p:spPr>
          <a:xfrm rot="10322873">
            <a:off x="6323849" y="4700158"/>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04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230554" y="4767263"/>
            <a:ext cx="2057400" cy="273844"/>
          </a:xfrm>
        </p:spPr>
        <p:txBody>
          <a:bodyPr/>
          <a:lstStyle/>
          <a:p>
            <a:fld id="{D07D4089-40B5-457D-927F-16367A53BB79}" type="slidenum">
              <a:rPr lang="en-US" smtClean="0"/>
              <a:pPr/>
              <a:t>18</a:t>
            </a:fld>
            <a:endParaRPr lang="en-US" dirty="0"/>
          </a:p>
        </p:txBody>
      </p:sp>
      <p:sp>
        <p:nvSpPr>
          <p:cNvPr id="4" name="Title 3"/>
          <p:cNvSpPr>
            <a:spLocks noGrp="1"/>
          </p:cNvSpPr>
          <p:nvPr>
            <p:ph type="title"/>
          </p:nvPr>
        </p:nvSpPr>
        <p:spPr/>
        <p:txBody>
          <a:bodyPr/>
          <a:lstStyle/>
          <a:p>
            <a:r>
              <a:rPr lang="en-US" sz="3000" dirty="0" smtClean="0"/>
              <a:t>Patient’s Details Page</a:t>
            </a:r>
            <a:endParaRPr lang="en-US" sz="3000" dirty="0"/>
          </a:p>
        </p:txBody>
      </p:sp>
      <p:sp>
        <p:nvSpPr>
          <p:cNvPr id="8" name="TextBox 7"/>
          <p:cNvSpPr txBox="1"/>
          <p:nvPr/>
        </p:nvSpPr>
        <p:spPr>
          <a:xfrm>
            <a:off x="457200" y="661803"/>
            <a:ext cx="7036628" cy="400110"/>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Clicking Yes opens the Patient’s Details Page.</a:t>
            </a:r>
            <a:endParaRPr lang="en-US" sz="2000" dirty="0"/>
          </a:p>
        </p:txBody>
      </p:sp>
      <p:pic>
        <p:nvPicPr>
          <p:cNvPr id="2" name="Picture 1"/>
          <p:cNvPicPr>
            <a:picLocks noChangeAspect="1"/>
          </p:cNvPicPr>
          <p:nvPr/>
        </p:nvPicPr>
        <p:blipFill>
          <a:blip r:embed="rId2"/>
          <a:stretch>
            <a:fillRect/>
          </a:stretch>
        </p:blipFill>
        <p:spPr>
          <a:xfrm>
            <a:off x="79253" y="1554271"/>
            <a:ext cx="9064747" cy="3491642"/>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1170570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17506" y="1153361"/>
            <a:ext cx="4785775" cy="2072820"/>
          </a:xfrm>
          <a:prstGeom prst="rect">
            <a:avLst/>
          </a:prstGeom>
        </p:spPr>
      </p:pic>
      <p:sp>
        <p:nvSpPr>
          <p:cNvPr id="3" name="Slide Number Placeholder 2"/>
          <p:cNvSpPr>
            <a:spLocks noGrp="1"/>
          </p:cNvSpPr>
          <p:nvPr>
            <p:ph type="sldNum" sz="quarter" idx="10"/>
          </p:nvPr>
        </p:nvSpPr>
        <p:spPr>
          <a:xfrm>
            <a:off x="230554" y="4767263"/>
            <a:ext cx="2057400" cy="273844"/>
          </a:xfrm>
        </p:spPr>
        <p:txBody>
          <a:bodyPr/>
          <a:lstStyle/>
          <a:p>
            <a:fld id="{D07D4089-40B5-457D-927F-16367A53BB79}" type="slidenum">
              <a:rPr lang="en-US" smtClean="0"/>
              <a:pPr/>
              <a:t>19</a:t>
            </a:fld>
            <a:endParaRPr lang="en-US" dirty="0"/>
          </a:p>
        </p:txBody>
      </p:sp>
      <p:sp>
        <p:nvSpPr>
          <p:cNvPr id="4" name="Title 3"/>
          <p:cNvSpPr>
            <a:spLocks noGrp="1"/>
          </p:cNvSpPr>
          <p:nvPr>
            <p:ph type="title"/>
          </p:nvPr>
        </p:nvSpPr>
        <p:spPr/>
        <p:txBody>
          <a:bodyPr/>
          <a:lstStyle/>
          <a:p>
            <a:r>
              <a:rPr lang="en-US" sz="3000" dirty="0" smtClean="0"/>
              <a:t>Part 3: Upcoming Tasks Panel: View Details</a:t>
            </a:r>
            <a:endParaRPr lang="en-US" sz="3000" dirty="0"/>
          </a:p>
        </p:txBody>
      </p:sp>
      <p:sp>
        <p:nvSpPr>
          <p:cNvPr id="8" name="TextBox 7"/>
          <p:cNvSpPr txBox="1"/>
          <p:nvPr/>
        </p:nvSpPr>
        <p:spPr>
          <a:xfrm>
            <a:off x="457200" y="661803"/>
            <a:ext cx="7036628" cy="400110"/>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Click ellipses to see details.</a:t>
            </a:r>
            <a:endParaRPr lang="en-US" sz="2000" dirty="0"/>
          </a:p>
        </p:txBody>
      </p:sp>
      <p:sp>
        <p:nvSpPr>
          <p:cNvPr id="9" name="Left Arrow 8"/>
          <p:cNvSpPr/>
          <p:nvPr/>
        </p:nvSpPr>
        <p:spPr>
          <a:xfrm rot="6203180">
            <a:off x="3988432" y="2601605"/>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Left Arrow 9"/>
          <p:cNvSpPr/>
          <p:nvPr/>
        </p:nvSpPr>
        <p:spPr>
          <a:xfrm rot="10800000">
            <a:off x="5274063" y="1609364"/>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6366069" y="1428944"/>
            <a:ext cx="1104996" cy="731583"/>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2933561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Introduction</a:t>
            </a:r>
          </a:p>
          <a:p>
            <a:r>
              <a:rPr lang="en-US" dirty="0" smtClean="0"/>
              <a:t>Part 1: The To Do Panel</a:t>
            </a:r>
          </a:p>
          <a:p>
            <a:r>
              <a:rPr lang="en-US" dirty="0" smtClean="0"/>
              <a:t>Part 2: The Upcoming Appointments Panel</a:t>
            </a:r>
          </a:p>
          <a:p>
            <a:r>
              <a:rPr lang="en-US" dirty="0" smtClean="0"/>
              <a:t>Part 3: Upcoming Tasks Panel</a:t>
            </a:r>
          </a:p>
          <a:p>
            <a:r>
              <a:rPr lang="en-US" dirty="0" smtClean="0"/>
              <a:t>Part 4: The Calendar Panel</a:t>
            </a:r>
          </a:p>
          <a:p>
            <a:r>
              <a:rPr lang="en-US" dirty="0" smtClean="0"/>
              <a:t>Part 6: Managing the Patient’s Detail Page</a:t>
            </a:r>
          </a:p>
          <a:p>
            <a:pPr lvl="1"/>
            <a:r>
              <a:rPr lang="en-US" dirty="0" smtClean="0"/>
              <a:t>6.1: Managing the Patient’s Task Panel</a:t>
            </a:r>
          </a:p>
          <a:p>
            <a:pPr lvl="1"/>
            <a:r>
              <a:rPr lang="en-US" dirty="0" smtClean="0"/>
              <a:t>6.2: Managing the Patient’s Care Teams Panel</a:t>
            </a:r>
          </a:p>
          <a:p>
            <a:pPr lvl="1"/>
            <a:r>
              <a:rPr lang="en-US" dirty="0" smtClean="0"/>
              <a:t>6.3: Manage Patient’s To Do Panel</a:t>
            </a:r>
          </a:p>
          <a:p>
            <a:pPr lvl="1"/>
            <a:r>
              <a:rPr lang="en-US" dirty="0" smtClean="0"/>
              <a:t>6.4: Manage Patient’s Appointments</a:t>
            </a:r>
          </a:p>
          <a:p>
            <a:pPr lvl="1"/>
            <a:r>
              <a:rPr lang="en-US" dirty="0" smtClean="0"/>
              <a:t>6.5 Manage Patient’s Communications</a:t>
            </a:r>
          </a:p>
          <a:p>
            <a:pPr lvl="1"/>
            <a:r>
              <a:rPr lang="en-US" dirty="0" smtClean="0"/>
              <a:t>6.6 Manage Patient’s Coverage</a:t>
            </a:r>
          </a:p>
          <a:p>
            <a:r>
              <a:rPr lang="en-US" dirty="0" smtClean="0"/>
              <a:t>Part 7: Viewing and Creating Consents</a:t>
            </a:r>
          </a:p>
          <a:p>
            <a:endParaRPr lang="en-US" dirty="0" smtClean="0"/>
          </a:p>
        </p:txBody>
      </p:sp>
      <p:sp>
        <p:nvSpPr>
          <p:cNvPr id="3" name="Slide Number Placeholder 2"/>
          <p:cNvSpPr>
            <a:spLocks noGrp="1"/>
          </p:cNvSpPr>
          <p:nvPr>
            <p:ph type="sldNum" sz="quarter" idx="10"/>
          </p:nvPr>
        </p:nvSpPr>
        <p:spPr/>
        <p:txBody>
          <a:bodyPr/>
          <a:lstStyle/>
          <a:p>
            <a:fld id="{D07D4089-40B5-457D-927F-16367A53BB79}" type="slidenum">
              <a:rPr lang="en-US" smtClean="0">
                <a:solidFill>
                  <a:prstClr val="black">
                    <a:tint val="75000"/>
                  </a:prstClr>
                </a:solidFill>
              </a:rPr>
              <a:pPr/>
              <a:t>2</a:t>
            </a:fld>
            <a:endParaRPr lang="en-US" dirty="0">
              <a:solidFill>
                <a:prstClr val="black">
                  <a:tint val="75000"/>
                </a:prstClr>
              </a:solidFill>
            </a:endParaRPr>
          </a:p>
        </p:txBody>
      </p:sp>
      <p:sp>
        <p:nvSpPr>
          <p:cNvPr id="4" name="Title 3"/>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1042345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230554" y="4767263"/>
            <a:ext cx="2057400" cy="273844"/>
          </a:xfrm>
        </p:spPr>
        <p:txBody>
          <a:bodyPr/>
          <a:lstStyle/>
          <a:p>
            <a:fld id="{D07D4089-40B5-457D-927F-16367A53BB79}" type="slidenum">
              <a:rPr lang="en-US" smtClean="0"/>
              <a:pPr/>
              <a:t>20</a:t>
            </a:fld>
            <a:endParaRPr lang="en-US" dirty="0"/>
          </a:p>
        </p:txBody>
      </p:sp>
      <p:sp>
        <p:nvSpPr>
          <p:cNvPr id="4" name="Title 3"/>
          <p:cNvSpPr>
            <a:spLocks noGrp="1"/>
          </p:cNvSpPr>
          <p:nvPr>
            <p:ph type="title"/>
          </p:nvPr>
        </p:nvSpPr>
        <p:spPr/>
        <p:txBody>
          <a:bodyPr/>
          <a:lstStyle/>
          <a:p>
            <a:r>
              <a:rPr lang="en-US" sz="3000" dirty="0" smtClean="0"/>
              <a:t>Patient Card Opens</a:t>
            </a:r>
            <a:endParaRPr lang="en-US" sz="3000" dirty="0"/>
          </a:p>
        </p:txBody>
      </p:sp>
      <p:sp>
        <p:nvSpPr>
          <p:cNvPr id="8" name="TextBox 7"/>
          <p:cNvSpPr txBox="1"/>
          <p:nvPr/>
        </p:nvSpPr>
        <p:spPr>
          <a:xfrm>
            <a:off x="457200" y="661803"/>
            <a:ext cx="7036628" cy="400110"/>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Click Continue button to view details.</a:t>
            </a:r>
            <a:endParaRPr lang="en-US" sz="2000" dirty="0"/>
          </a:p>
        </p:txBody>
      </p:sp>
      <p:pic>
        <p:nvPicPr>
          <p:cNvPr id="2" name="Picture 1"/>
          <p:cNvPicPr>
            <a:picLocks noChangeAspect="1"/>
          </p:cNvPicPr>
          <p:nvPr/>
        </p:nvPicPr>
        <p:blipFill>
          <a:blip r:embed="rId2"/>
          <a:stretch>
            <a:fillRect/>
          </a:stretch>
        </p:blipFill>
        <p:spPr>
          <a:xfrm>
            <a:off x="541607" y="1199605"/>
            <a:ext cx="4465707" cy="3223539"/>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960397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230554" y="4767263"/>
            <a:ext cx="2057400" cy="273844"/>
          </a:xfrm>
        </p:spPr>
        <p:txBody>
          <a:bodyPr/>
          <a:lstStyle/>
          <a:p>
            <a:fld id="{D07D4089-40B5-457D-927F-16367A53BB79}" type="slidenum">
              <a:rPr lang="en-US" smtClean="0"/>
              <a:pPr/>
              <a:t>21</a:t>
            </a:fld>
            <a:endParaRPr lang="en-US" dirty="0"/>
          </a:p>
        </p:txBody>
      </p:sp>
      <p:sp>
        <p:nvSpPr>
          <p:cNvPr id="4" name="Title 3"/>
          <p:cNvSpPr>
            <a:spLocks noGrp="1"/>
          </p:cNvSpPr>
          <p:nvPr>
            <p:ph type="title"/>
          </p:nvPr>
        </p:nvSpPr>
        <p:spPr/>
        <p:txBody>
          <a:bodyPr/>
          <a:lstStyle/>
          <a:p>
            <a:r>
              <a:rPr lang="en-US" sz="3000" dirty="0" smtClean="0"/>
              <a:t>Patient’s Details Page</a:t>
            </a:r>
            <a:endParaRPr lang="en-US" sz="3000" dirty="0"/>
          </a:p>
        </p:txBody>
      </p:sp>
      <p:sp>
        <p:nvSpPr>
          <p:cNvPr id="8" name="TextBox 7"/>
          <p:cNvSpPr txBox="1"/>
          <p:nvPr/>
        </p:nvSpPr>
        <p:spPr>
          <a:xfrm>
            <a:off x="457200" y="661803"/>
            <a:ext cx="7036628" cy="400110"/>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Clicking Continue button opens the Patient’s Details Page.</a:t>
            </a:r>
            <a:endParaRPr lang="en-US" sz="2000" dirty="0"/>
          </a:p>
        </p:txBody>
      </p:sp>
      <p:pic>
        <p:nvPicPr>
          <p:cNvPr id="2" name="Picture 1"/>
          <p:cNvPicPr>
            <a:picLocks noChangeAspect="1"/>
          </p:cNvPicPr>
          <p:nvPr/>
        </p:nvPicPr>
        <p:blipFill>
          <a:blip r:embed="rId2"/>
          <a:stretch>
            <a:fillRect/>
          </a:stretch>
        </p:blipFill>
        <p:spPr>
          <a:xfrm>
            <a:off x="79253" y="1554271"/>
            <a:ext cx="9064747" cy="3491642"/>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586013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48399"/>
            <a:ext cx="8229600" cy="783416"/>
          </a:xfrm>
        </p:spPr>
        <p:txBody>
          <a:bodyPr>
            <a:normAutofit/>
          </a:bodyPr>
          <a:lstStyle/>
          <a:p>
            <a:pPr marL="0" indent="0">
              <a:buNone/>
            </a:pPr>
            <a:r>
              <a:rPr lang="en-US" dirty="0" smtClean="0"/>
              <a:t>OCP Care Coordinator can view patient’s calendar</a:t>
            </a:r>
          </a:p>
          <a:p>
            <a:pPr marL="0" indent="0">
              <a:buNone/>
            </a:pPr>
            <a:r>
              <a:rPr lang="en-US" dirty="0" smtClean="0"/>
              <a:t>Clicking Expand square will expand the calendar</a:t>
            </a:r>
          </a:p>
          <a:p>
            <a:pPr marL="0" indent="0">
              <a:buNone/>
            </a:pP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22</a:t>
            </a:fld>
            <a:endParaRPr lang="en-US" dirty="0"/>
          </a:p>
        </p:txBody>
      </p:sp>
      <p:sp>
        <p:nvSpPr>
          <p:cNvPr id="4" name="Title 3"/>
          <p:cNvSpPr>
            <a:spLocks noGrp="1"/>
          </p:cNvSpPr>
          <p:nvPr>
            <p:ph type="title"/>
          </p:nvPr>
        </p:nvSpPr>
        <p:spPr/>
        <p:txBody>
          <a:bodyPr/>
          <a:lstStyle/>
          <a:p>
            <a:r>
              <a:rPr lang="en-US" dirty="0" smtClean="0"/>
              <a:t>Part 4: The Calendar Panel</a:t>
            </a:r>
            <a:endParaRPr lang="en-US" dirty="0"/>
          </a:p>
        </p:txBody>
      </p:sp>
      <p:pic>
        <p:nvPicPr>
          <p:cNvPr id="5" name="Picture 4"/>
          <p:cNvPicPr>
            <a:picLocks noChangeAspect="1"/>
          </p:cNvPicPr>
          <p:nvPr/>
        </p:nvPicPr>
        <p:blipFill>
          <a:blip r:embed="rId2"/>
          <a:stretch>
            <a:fillRect/>
          </a:stretch>
        </p:blipFill>
        <p:spPr>
          <a:xfrm>
            <a:off x="317506" y="2105131"/>
            <a:ext cx="8764954" cy="1305913"/>
          </a:xfrm>
          <a:prstGeom prst="rect">
            <a:avLst/>
          </a:prstGeom>
        </p:spPr>
      </p:pic>
      <p:sp>
        <p:nvSpPr>
          <p:cNvPr id="6" name="Left Arrow 5"/>
          <p:cNvSpPr/>
          <p:nvPr/>
        </p:nvSpPr>
        <p:spPr>
          <a:xfrm rot="13229455">
            <a:off x="7976095" y="1734570"/>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715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29340"/>
            <a:ext cx="8229600" cy="397231"/>
          </a:xfrm>
        </p:spPr>
        <p:txBody>
          <a:bodyPr/>
          <a:lstStyle/>
          <a:p>
            <a:pPr marL="0" indent="0">
              <a:buNone/>
            </a:pPr>
            <a:r>
              <a:rPr lang="en-US" dirty="0" smtClean="0"/>
              <a:t>Expanded view of patient’s calendar</a:t>
            </a: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23</a:t>
            </a:fld>
            <a:endParaRPr lang="en-US" dirty="0"/>
          </a:p>
        </p:txBody>
      </p:sp>
      <p:sp>
        <p:nvSpPr>
          <p:cNvPr id="4" name="Title 3"/>
          <p:cNvSpPr>
            <a:spLocks noGrp="1"/>
          </p:cNvSpPr>
          <p:nvPr>
            <p:ph type="title"/>
          </p:nvPr>
        </p:nvSpPr>
        <p:spPr/>
        <p:txBody>
          <a:bodyPr/>
          <a:lstStyle/>
          <a:p>
            <a:r>
              <a:rPr lang="en-US" dirty="0" smtClean="0"/>
              <a:t>Calendar Panel Expanded</a:t>
            </a:r>
            <a:endParaRPr lang="en-US" dirty="0"/>
          </a:p>
        </p:txBody>
      </p:sp>
      <p:pic>
        <p:nvPicPr>
          <p:cNvPr id="6" name="Picture 5"/>
          <p:cNvPicPr>
            <a:picLocks noChangeAspect="1"/>
          </p:cNvPicPr>
          <p:nvPr/>
        </p:nvPicPr>
        <p:blipFill>
          <a:blip r:embed="rId2"/>
          <a:stretch>
            <a:fillRect/>
          </a:stretch>
        </p:blipFill>
        <p:spPr>
          <a:xfrm>
            <a:off x="457200" y="1018324"/>
            <a:ext cx="8338695" cy="3641779"/>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3423272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7353" y="612342"/>
            <a:ext cx="8229600" cy="783416"/>
          </a:xfrm>
        </p:spPr>
        <p:txBody>
          <a:bodyPr>
            <a:normAutofit/>
          </a:bodyPr>
          <a:lstStyle/>
          <a:p>
            <a:r>
              <a:rPr lang="en-US" dirty="0" smtClean="0"/>
              <a:t>OCP calendar can be linked to Outlook.</a:t>
            </a:r>
          </a:p>
          <a:p>
            <a:r>
              <a:rPr lang="en-US" dirty="0" smtClean="0"/>
              <a:t>Select Login to Outlook.</a:t>
            </a:r>
          </a:p>
          <a:p>
            <a:pPr marL="0" indent="0">
              <a:buNone/>
            </a:pP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24</a:t>
            </a:fld>
            <a:endParaRPr lang="en-US" dirty="0"/>
          </a:p>
        </p:txBody>
      </p:sp>
      <p:sp>
        <p:nvSpPr>
          <p:cNvPr id="4" name="Title 3"/>
          <p:cNvSpPr>
            <a:spLocks noGrp="1"/>
          </p:cNvSpPr>
          <p:nvPr>
            <p:ph type="title"/>
          </p:nvPr>
        </p:nvSpPr>
        <p:spPr/>
        <p:txBody>
          <a:bodyPr/>
          <a:lstStyle/>
          <a:p>
            <a:r>
              <a:rPr lang="en-US" dirty="0" smtClean="0"/>
              <a:t>Calendar Panel: Login to Outlook</a:t>
            </a:r>
            <a:endParaRPr lang="en-US" dirty="0"/>
          </a:p>
        </p:txBody>
      </p:sp>
      <p:pic>
        <p:nvPicPr>
          <p:cNvPr id="5" name="Picture 4"/>
          <p:cNvPicPr>
            <a:picLocks noChangeAspect="1"/>
          </p:cNvPicPr>
          <p:nvPr/>
        </p:nvPicPr>
        <p:blipFill>
          <a:blip r:embed="rId2"/>
          <a:stretch>
            <a:fillRect/>
          </a:stretch>
        </p:blipFill>
        <p:spPr>
          <a:xfrm>
            <a:off x="254983" y="1318135"/>
            <a:ext cx="8764954" cy="1305913"/>
          </a:xfrm>
          <a:prstGeom prst="rect">
            <a:avLst/>
          </a:prstGeom>
          <a:ln w="12700">
            <a:solidFill>
              <a:schemeClr val="tx2"/>
            </a:solidFill>
          </a:ln>
          <a:effectLst>
            <a:outerShdw blurRad="50800" dist="38100" dir="13500000" algn="br" rotWithShape="0">
              <a:prstClr val="black">
                <a:alpha val="40000"/>
              </a:prstClr>
            </a:outerShdw>
          </a:effectLst>
        </p:spPr>
      </p:pic>
      <p:sp>
        <p:nvSpPr>
          <p:cNvPr id="6" name="Left Arrow 5"/>
          <p:cNvSpPr/>
          <p:nvPr/>
        </p:nvSpPr>
        <p:spPr>
          <a:xfrm rot="13229455">
            <a:off x="7399885" y="1022881"/>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4700122" y="2733458"/>
            <a:ext cx="2717026" cy="2293654"/>
          </a:xfrm>
          <a:prstGeom prst="rect">
            <a:avLst/>
          </a:prstGeom>
          <a:ln w="12700">
            <a:solidFill>
              <a:schemeClr val="tx2"/>
            </a:solidFill>
          </a:ln>
          <a:effectLst>
            <a:outerShdw blurRad="50800" dist="38100" dir="13500000" algn="br" rotWithShape="0">
              <a:prstClr val="black">
                <a:alpha val="40000"/>
              </a:prstClr>
            </a:outerShdw>
          </a:effectLst>
        </p:spPr>
      </p:pic>
      <p:sp>
        <p:nvSpPr>
          <p:cNvPr id="8" name="Content Placeholder 1"/>
          <p:cNvSpPr txBox="1">
            <a:spLocks/>
          </p:cNvSpPr>
          <p:nvPr/>
        </p:nvSpPr>
        <p:spPr>
          <a:xfrm>
            <a:off x="1310059" y="3303947"/>
            <a:ext cx="3105632" cy="783416"/>
          </a:xfrm>
          <a:prstGeom prst="rect">
            <a:avLst/>
          </a:prstGeom>
        </p:spPr>
        <p:txBody>
          <a:bodyPr vert="horz" lIns="91440" tIns="0" rIns="91440" bIns="0" rtlCol="0">
            <a:normAutofit/>
          </a:bodyPr>
          <a:lstStyle>
            <a:lvl1pPr marL="182880" indent="-182880" algn="l" defTabSz="457200" rtl="0" eaLnBrk="1" latinLnBrk="0" hangingPunct="1">
              <a:lnSpc>
                <a:spcPct val="110000"/>
              </a:lnSpc>
              <a:spcBef>
                <a:spcPts val="0"/>
              </a:spcBef>
              <a:spcAft>
                <a:spcPts val="0"/>
              </a:spcAft>
              <a:buClr>
                <a:schemeClr val="accent1"/>
              </a:buClr>
              <a:buFont typeface="Wingdings" panose="05000000000000000000" pitchFamily="2" charset="2"/>
              <a:buChar char="§"/>
              <a:defRPr sz="2000" kern="1200">
                <a:solidFill>
                  <a:schemeClr val="tx1"/>
                </a:solidFill>
                <a:latin typeface="+mn-lt"/>
                <a:ea typeface="+mn-ea"/>
                <a:cs typeface="+mn-cs"/>
              </a:defRPr>
            </a:lvl1pPr>
            <a:lvl2pPr marL="457200" indent="-182880" algn="l" defTabSz="457200" rtl="0" eaLnBrk="1" latinLnBrk="0" hangingPunct="1">
              <a:lnSpc>
                <a:spcPct val="110000"/>
              </a:lnSpc>
              <a:spcBef>
                <a:spcPts val="0"/>
              </a:spcBef>
              <a:spcAft>
                <a:spcPts val="0"/>
              </a:spcAft>
              <a:buClr>
                <a:schemeClr val="accent1"/>
              </a:buClr>
              <a:buSzPct val="90000"/>
              <a:buFont typeface="Arial" panose="020B0604020202020204" pitchFamily="34" charset="0"/>
              <a:buChar char="•"/>
              <a:defRPr sz="2000" b="0" i="0" u="none" kern="1200">
                <a:solidFill>
                  <a:schemeClr val="tx1"/>
                </a:solidFill>
                <a:latin typeface="+mn-lt"/>
                <a:ea typeface="+mn-ea"/>
                <a:cs typeface="+mn-cs"/>
              </a:defRPr>
            </a:lvl2pPr>
            <a:lvl3pPr marL="640080" indent="-182880" algn="l" defTabSz="457200" rtl="0" eaLnBrk="1" latinLnBrk="0" hangingPunct="1">
              <a:lnSpc>
                <a:spcPct val="110000"/>
              </a:lnSpc>
              <a:spcBef>
                <a:spcPts val="0"/>
              </a:spcBef>
              <a:spcAft>
                <a:spcPts val="0"/>
              </a:spcAft>
              <a:buClr>
                <a:schemeClr val="tx2">
                  <a:lumMod val="40000"/>
                  <a:lumOff val="60000"/>
                </a:schemeClr>
              </a:buClr>
              <a:buFont typeface="Wingdings" panose="05000000000000000000" pitchFamily="2" charset="2"/>
              <a:buChar char="ü"/>
              <a:defRPr sz="2000" kern="1200">
                <a:solidFill>
                  <a:schemeClr val="tx1"/>
                </a:solidFill>
                <a:latin typeface="+mn-lt"/>
                <a:ea typeface="+mn-ea"/>
                <a:cs typeface="+mn-cs"/>
              </a:defRPr>
            </a:lvl3pPr>
            <a:lvl4pPr marL="914400" indent="-182880" algn="l" defTabSz="457200" rtl="0" eaLnBrk="1" latinLnBrk="0" hangingPunct="1">
              <a:lnSpc>
                <a:spcPct val="110000"/>
              </a:lnSpc>
              <a:spcBef>
                <a:spcPts val="0"/>
              </a:spcBef>
              <a:spcAft>
                <a:spcPts val="0"/>
              </a:spcAft>
              <a:buFont typeface="Arial"/>
              <a:buChar char="–"/>
              <a:defRPr sz="2000" kern="1200">
                <a:solidFill>
                  <a:schemeClr val="tx1"/>
                </a:solidFill>
                <a:latin typeface="+mn-lt"/>
                <a:ea typeface="+mn-ea"/>
                <a:cs typeface="+mn-cs"/>
              </a:defRPr>
            </a:lvl4pPr>
            <a:lvl5pPr marL="1188720" indent="-182880" algn="l" defTabSz="457200" rtl="0" eaLnBrk="1" latinLnBrk="0" hangingPunct="1">
              <a:lnSpc>
                <a:spcPct val="110000"/>
              </a:lnSpc>
              <a:spcBef>
                <a:spcPts val="0"/>
              </a:spcBef>
              <a:spcAft>
                <a:spcPts val="0"/>
              </a:spcAft>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Enter Outlook Username and Password</a:t>
            </a:r>
            <a:endParaRPr lang="en-US" dirty="0"/>
          </a:p>
        </p:txBody>
      </p:sp>
    </p:spTree>
    <p:extLst>
      <p:ext uri="{BB962C8B-B14F-4D97-AF65-F5344CB8AC3E}">
        <p14:creationId xmlns:p14="http://schemas.microsoft.com/office/powerpoint/2010/main" val="3358552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29340"/>
            <a:ext cx="8229600" cy="613306"/>
          </a:xfrm>
        </p:spPr>
        <p:txBody>
          <a:bodyPr>
            <a:noAutofit/>
          </a:bodyPr>
          <a:lstStyle/>
          <a:p>
            <a:pPr marL="0" indent="0">
              <a:buNone/>
            </a:pPr>
            <a:r>
              <a:rPr lang="en-US" dirty="0"/>
              <a:t>OCP calendar can be linked to Outlook.</a:t>
            </a:r>
          </a:p>
          <a:p>
            <a:pPr marL="0" indent="0">
              <a:buNone/>
            </a:pPr>
            <a:r>
              <a:rPr lang="en-US" dirty="0"/>
              <a:t>Select Login to Outlook.</a:t>
            </a:r>
          </a:p>
        </p:txBody>
      </p:sp>
      <p:sp>
        <p:nvSpPr>
          <p:cNvPr id="3" name="Slide Number Placeholder 2"/>
          <p:cNvSpPr>
            <a:spLocks noGrp="1"/>
          </p:cNvSpPr>
          <p:nvPr>
            <p:ph type="sldNum" sz="quarter" idx="10"/>
          </p:nvPr>
        </p:nvSpPr>
        <p:spPr/>
        <p:txBody>
          <a:bodyPr/>
          <a:lstStyle/>
          <a:p>
            <a:fld id="{D07D4089-40B5-457D-927F-16367A53BB79}" type="slidenum">
              <a:rPr lang="en-US" smtClean="0"/>
              <a:pPr/>
              <a:t>25</a:t>
            </a:fld>
            <a:endParaRPr lang="en-US" dirty="0"/>
          </a:p>
        </p:txBody>
      </p:sp>
      <p:sp>
        <p:nvSpPr>
          <p:cNvPr id="4" name="Title 3"/>
          <p:cNvSpPr>
            <a:spLocks noGrp="1"/>
          </p:cNvSpPr>
          <p:nvPr>
            <p:ph type="title"/>
          </p:nvPr>
        </p:nvSpPr>
        <p:spPr/>
        <p:txBody>
          <a:bodyPr/>
          <a:lstStyle/>
          <a:p>
            <a:r>
              <a:rPr lang="en-US" dirty="0" smtClean="0"/>
              <a:t>Calendar Panel: Login to Outlook</a:t>
            </a:r>
            <a:endParaRPr lang="en-US" dirty="0"/>
          </a:p>
        </p:txBody>
      </p:sp>
      <p:pic>
        <p:nvPicPr>
          <p:cNvPr id="6" name="Picture 5"/>
          <p:cNvPicPr>
            <a:picLocks noChangeAspect="1"/>
          </p:cNvPicPr>
          <p:nvPr/>
        </p:nvPicPr>
        <p:blipFill>
          <a:blip r:embed="rId2"/>
          <a:stretch>
            <a:fillRect/>
          </a:stretch>
        </p:blipFill>
        <p:spPr>
          <a:xfrm>
            <a:off x="519723" y="1449769"/>
            <a:ext cx="8338695" cy="3641779"/>
          </a:xfrm>
          <a:prstGeom prst="rect">
            <a:avLst/>
          </a:prstGeom>
          <a:ln w="12700">
            <a:solidFill>
              <a:schemeClr val="tx2"/>
            </a:solidFill>
          </a:ln>
          <a:effectLst>
            <a:outerShdw blurRad="50800" dist="38100" dir="13500000" algn="br" rotWithShape="0">
              <a:prstClr val="black">
                <a:alpha val="40000"/>
              </a:prstClr>
            </a:outerShdw>
          </a:effectLst>
        </p:spPr>
      </p:pic>
      <p:pic>
        <p:nvPicPr>
          <p:cNvPr id="7" name="Picture 6"/>
          <p:cNvPicPr>
            <a:picLocks noChangeAspect="1"/>
          </p:cNvPicPr>
          <p:nvPr/>
        </p:nvPicPr>
        <p:blipFill>
          <a:blip r:embed="rId3"/>
          <a:stretch>
            <a:fillRect/>
          </a:stretch>
        </p:blipFill>
        <p:spPr>
          <a:xfrm>
            <a:off x="3548184" y="1795611"/>
            <a:ext cx="3157763" cy="2665715"/>
          </a:xfrm>
          <a:prstGeom prst="rect">
            <a:avLst/>
          </a:prstGeom>
          <a:ln w="12700">
            <a:solidFill>
              <a:schemeClr val="tx2"/>
            </a:solidFill>
          </a:ln>
          <a:effectLst>
            <a:outerShdw blurRad="50800" dist="38100" dir="13500000" algn="br" rotWithShape="0">
              <a:prstClr val="black">
                <a:alpha val="40000"/>
              </a:prstClr>
            </a:outerShdw>
          </a:effectLst>
        </p:spPr>
      </p:pic>
      <p:sp>
        <p:nvSpPr>
          <p:cNvPr id="8" name="Left Arrow 7"/>
          <p:cNvSpPr/>
          <p:nvPr/>
        </p:nvSpPr>
        <p:spPr>
          <a:xfrm rot="13229455">
            <a:off x="7446777" y="1113542"/>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Left Arrow 8"/>
          <p:cNvSpPr/>
          <p:nvPr/>
        </p:nvSpPr>
        <p:spPr>
          <a:xfrm rot="19282842">
            <a:off x="6872247" y="2267193"/>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485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65912"/>
            <a:ext cx="8229600" cy="613306"/>
          </a:xfrm>
        </p:spPr>
        <p:txBody>
          <a:bodyPr>
            <a:noAutofit/>
          </a:bodyPr>
          <a:lstStyle/>
          <a:p>
            <a:r>
              <a:rPr lang="en-US" dirty="0" smtClean="0"/>
              <a:t>Click chevron for patient details.</a:t>
            </a: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26</a:t>
            </a:fld>
            <a:endParaRPr lang="en-US" dirty="0"/>
          </a:p>
        </p:txBody>
      </p:sp>
      <p:sp>
        <p:nvSpPr>
          <p:cNvPr id="4" name="Title 3"/>
          <p:cNvSpPr>
            <a:spLocks noGrp="1"/>
          </p:cNvSpPr>
          <p:nvPr>
            <p:ph type="title"/>
          </p:nvPr>
        </p:nvSpPr>
        <p:spPr/>
        <p:txBody>
          <a:bodyPr/>
          <a:lstStyle/>
          <a:p>
            <a:r>
              <a:rPr lang="en-US" dirty="0" smtClean="0"/>
              <a:t>Part 5: The Patients Panel</a:t>
            </a:r>
            <a:endParaRPr lang="en-US" dirty="0"/>
          </a:p>
        </p:txBody>
      </p:sp>
      <p:pic>
        <p:nvPicPr>
          <p:cNvPr id="10" name="Picture 9"/>
          <p:cNvPicPr>
            <a:picLocks noChangeAspect="1"/>
          </p:cNvPicPr>
          <p:nvPr/>
        </p:nvPicPr>
        <p:blipFill>
          <a:blip r:embed="rId2"/>
          <a:stretch>
            <a:fillRect/>
          </a:stretch>
        </p:blipFill>
        <p:spPr>
          <a:xfrm>
            <a:off x="297967" y="887938"/>
            <a:ext cx="8721835" cy="1270669"/>
          </a:xfrm>
          <a:prstGeom prst="rect">
            <a:avLst/>
          </a:prstGeom>
          <a:ln w="12700">
            <a:solidFill>
              <a:schemeClr val="tx2"/>
            </a:solidFill>
          </a:ln>
          <a:effectLst>
            <a:outerShdw blurRad="50800" dist="38100" dir="13500000" algn="br" rotWithShape="0">
              <a:prstClr val="black">
                <a:alpha val="40000"/>
              </a:prstClr>
            </a:outerShdw>
          </a:effectLst>
        </p:spPr>
      </p:pic>
      <p:sp>
        <p:nvSpPr>
          <p:cNvPr id="9" name="Left Arrow 8"/>
          <p:cNvSpPr/>
          <p:nvPr/>
        </p:nvSpPr>
        <p:spPr>
          <a:xfrm rot="2329952">
            <a:off x="4320669" y="2337332"/>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rotWithShape="1">
          <a:blip r:embed="rId3"/>
          <a:srcRect r="10634"/>
          <a:stretch/>
        </p:blipFill>
        <p:spPr>
          <a:xfrm>
            <a:off x="317506" y="2230496"/>
            <a:ext cx="8721835" cy="2434694"/>
          </a:xfrm>
          <a:prstGeom prst="rect">
            <a:avLst/>
          </a:prstGeom>
          <a:ln w="12700">
            <a:solidFill>
              <a:schemeClr val="tx2"/>
            </a:solidFill>
          </a:ln>
          <a:effectLst>
            <a:outerShdw blurRad="50800" dist="38100" dir="13500000" algn="br" rotWithShape="0">
              <a:prstClr val="black">
                <a:alpha val="40000"/>
              </a:prstClr>
            </a:outerShdw>
          </a:effectLst>
        </p:spPr>
      </p:pic>
      <p:sp>
        <p:nvSpPr>
          <p:cNvPr id="12" name="Left Arrow 11"/>
          <p:cNvSpPr/>
          <p:nvPr/>
        </p:nvSpPr>
        <p:spPr>
          <a:xfrm rot="13831331">
            <a:off x="325042" y="1804583"/>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1019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65912"/>
            <a:ext cx="8229600" cy="613306"/>
          </a:xfrm>
        </p:spPr>
        <p:txBody>
          <a:bodyPr>
            <a:noAutofit/>
          </a:bodyPr>
          <a:lstStyle/>
          <a:p>
            <a:r>
              <a:rPr lang="en-US" dirty="0" smtClean="0"/>
              <a:t>Click name for chevron for Patient Details Page.</a:t>
            </a:r>
          </a:p>
          <a:p>
            <a:r>
              <a:rPr lang="en-US" dirty="0" smtClean="0"/>
              <a:t>Patient Card opens.</a:t>
            </a: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27</a:t>
            </a:fld>
            <a:endParaRPr lang="en-US" dirty="0"/>
          </a:p>
        </p:txBody>
      </p:sp>
      <p:sp>
        <p:nvSpPr>
          <p:cNvPr id="4" name="Title 3"/>
          <p:cNvSpPr>
            <a:spLocks noGrp="1"/>
          </p:cNvSpPr>
          <p:nvPr>
            <p:ph type="title"/>
          </p:nvPr>
        </p:nvSpPr>
        <p:spPr/>
        <p:txBody>
          <a:bodyPr/>
          <a:lstStyle/>
          <a:p>
            <a:r>
              <a:rPr lang="en-US" dirty="0" smtClean="0"/>
              <a:t>The Patients Panel</a:t>
            </a:r>
            <a:endParaRPr lang="en-US" dirty="0"/>
          </a:p>
        </p:txBody>
      </p:sp>
      <p:pic>
        <p:nvPicPr>
          <p:cNvPr id="10" name="Picture 9"/>
          <p:cNvPicPr>
            <a:picLocks noChangeAspect="1"/>
          </p:cNvPicPr>
          <p:nvPr/>
        </p:nvPicPr>
        <p:blipFill>
          <a:blip r:embed="rId2"/>
          <a:stretch>
            <a:fillRect/>
          </a:stretch>
        </p:blipFill>
        <p:spPr>
          <a:xfrm>
            <a:off x="297967" y="1305960"/>
            <a:ext cx="8721835" cy="1270669"/>
          </a:xfrm>
          <a:prstGeom prst="rect">
            <a:avLst/>
          </a:prstGeom>
          <a:ln w="12700">
            <a:solidFill>
              <a:schemeClr val="tx2"/>
            </a:solidFill>
          </a:ln>
          <a:effectLst>
            <a:outerShdw blurRad="50800" dist="38100" dir="13500000" algn="br" rotWithShape="0">
              <a:prstClr val="black">
                <a:alpha val="40000"/>
              </a:prstClr>
            </a:outerShdw>
          </a:effectLst>
        </p:spPr>
      </p:pic>
      <p:sp>
        <p:nvSpPr>
          <p:cNvPr id="9" name="Left Arrow 8"/>
          <p:cNvSpPr/>
          <p:nvPr/>
        </p:nvSpPr>
        <p:spPr>
          <a:xfrm rot="11516131">
            <a:off x="3081576" y="3093435"/>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Left Arrow 11"/>
          <p:cNvSpPr/>
          <p:nvPr/>
        </p:nvSpPr>
        <p:spPr>
          <a:xfrm>
            <a:off x="1176920" y="1751103"/>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4252216" y="1795654"/>
            <a:ext cx="4590686" cy="3353091"/>
          </a:xfrm>
          <a:prstGeom prst="rect">
            <a:avLst/>
          </a:prstGeom>
        </p:spPr>
      </p:pic>
    </p:spTree>
    <p:extLst>
      <p:ext uri="{BB962C8B-B14F-4D97-AF65-F5344CB8AC3E}">
        <p14:creationId xmlns:p14="http://schemas.microsoft.com/office/powerpoint/2010/main" val="1949956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230554" y="4767263"/>
            <a:ext cx="2057400" cy="273844"/>
          </a:xfrm>
        </p:spPr>
        <p:txBody>
          <a:bodyPr/>
          <a:lstStyle/>
          <a:p>
            <a:fld id="{D07D4089-40B5-457D-927F-16367A53BB79}" type="slidenum">
              <a:rPr lang="en-US" smtClean="0"/>
              <a:pPr/>
              <a:t>28</a:t>
            </a:fld>
            <a:endParaRPr lang="en-US" dirty="0"/>
          </a:p>
        </p:txBody>
      </p:sp>
      <p:sp>
        <p:nvSpPr>
          <p:cNvPr id="4" name="Title 3"/>
          <p:cNvSpPr>
            <a:spLocks noGrp="1"/>
          </p:cNvSpPr>
          <p:nvPr>
            <p:ph type="title"/>
          </p:nvPr>
        </p:nvSpPr>
        <p:spPr/>
        <p:txBody>
          <a:bodyPr/>
          <a:lstStyle/>
          <a:p>
            <a:r>
              <a:rPr lang="en-US" sz="3000" dirty="0" smtClean="0"/>
              <a:t>Patient’s Details Page</a:t>
            </a:r>
            <a:endParaRPr lang="en-US" sz="3000" dirty="0"/>
          </a:p>
        </p:txBody>
      </p:sp>
      <p:sp>
        <p:nvSpPr>
          <p:cNvPr id="8" name="TextBox 7"/>
          <p:cNvSpPr txBox="1"/>
          <p:nvPr/>
        </p:nvSpPr>
        <p:spPr>
          <a:xfrm>
            <a:off x="457200" y="661803"/>
            <a:ext cx="7036628" cy="400110"/>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Clicking Continue button opens the Patient’s Details Page.</a:t>
            </a:r>
            <a:endParaRPr lang="en-US" sz="2000" dirty="0"/>
          </a:p>
        </p:txBody>
      </p:sp>
      <p:pic>
        <p:nvPicPr>
          <p:cNvPr id="2" name="Picture 1"/>
          <p:cNvPicPr>
            <a:picLocks noChangeAspect="1"/>
          </p:cNvPicPr>
          <p:nvPr/>
        </p:nvPicPr>
        <p:blipFill>
          <a:blip r:embed="rId2"/>
          <a:stretch>
            <a:fillRect/>
          </a:stretch>
        </p:blipFill>
        <p:spPr>
          <a:xfrm>
            <a:off x="79253" y="1554271"/>
            <a:ext cx="9064747" cy="3491642"/>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817683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23353"/>
            <a:ext cx="8229600" cy="647323"/>
          </a:xfrm>
        </p:spPr>
        <p:txBody>
          <a:bodyPr>
            <a:normAutofit lnSpcReduction="10000"/>
          </a:bodyPr>
          <a:lstStyle/>
          <a:p>
            <a:r>
              <a:rPr lang="en-US" dirty="0" smtClean="0"/>
              <a:t>Panels: Patient’s Tasks, Patient’s Care Teams, Patient’s To Do, Patient’s Appointments, Patient’s Communications, and Patient’s Coverage</a:t>
            </a: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29</a:t>
            </a:fld>
            <a:endParaRPr lang="en-US" dirty="0"/>
          </a:p>
        </p:txBody>
      </p:sp>
      <p:sp>
        <p:nvSpPr>
          <p:cNvPr id="4" name="Title 3"/>
          <p:cNvSpPr>
            <a:spLocks noGrp="1"/>
          </p:cNvSpPr>
          <p:nvPr>
            <p:ph type="title"/>
          </p:nvPr>
        </p:nvSpPr>
        <p:spPr/>
        <p:txBody>
          <a:bodyPr/>
          <a:lstStyle/>
          <a:p>
            <a:r>
              <a:rPr lang="en-US" dirty="0" smtClean="0"/>
              <a:t>Part 6: Managing the Patient’s Details Page</a:t>
            </a:r>
            <a:endParaRPr lang="en-US" dirty="0"/>
          </a:p>
        </p:txBody>
      </p:sp>
      <p:pic>
        <p:nvPicPr>
          <p:cNvPr id="5" name="Picture 4"/>
          <p:cNvPicPr>
            <a:picLocks noChangeAspect="1"/>
          </p:cNvPicPr>
          <p:nvPr/>
        </p:nvPicPr>
        <p:blipFill>
          <a:blip r:embed="rId2"/>
          <a:stretch>
            <a:fillRect/>
          </a:stretch>
        </p:blipFill>
        <p:spPr>
          <a:xfrm>
            <a:off x="-49565" y="1522162"/>
            <a:ext cx="9193565" cy="3621338"/>
          </a:xfrm>
          <a:prstGeom prst="rect">
            <a:avLst/>
          </a:prstGeom>
        </p:spPr>
      </p:pic>
      <p:sp>
        <p:nvSpPr>
          <p:cNvPr id="6" name="Left Arrow 5"/>
          <p:cNvSpPr/>
          <p:nvPr/>
        </p:nvSpPr>
        <p:spPr>
          <a:xfrm rot="2639443">
            <a:off x="720261" y="2664899"/>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Left Arrow 6"/>
          <p:cNvSpPr/>
          <p:nvPr/>
        </p:nvSpPr>
        <p:spPr>
          <a:xfrm rot="2639443">
            <a:off x="966446" y="4024432"/>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Left Arrow 7"/>
          <p:cNvSpPr/>
          <p:nvPr/>
        </p:nvSpPr>
        <p:spPr>
          <a:xfrm rot="2639443">
            <a:off x="4041542" y="4024430"/>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Left Arrow 8"/>
          <p:cNvSpPr/>
          <p:nvPr/>
        </p:nvSpPr>
        <p:spPr>
          <a:xfrm rot="2639443">
            <a:off x="6859244" y="4024431"/>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Left Arrow 9"/>
          <p:cNvSpPr/>
          <p:nvPr/>
        </p:nvSpPr>
        <p:spPr>
          <a:xfrm rot="2639443">
            <a:off x="3879470" y="2660543"/>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 Arrow 10"/>
          <p:cNvSpPr/>
          <p:nvPr/>
        </p:nvSpPr>
        <p:spPr>
          <a:xfrm rot="2639443">
            <a:off x="6702938" y="2665587"/>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0407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46199" y="49354"/>
            <a:ext cx="8369294" cy="474757"/>
          </a:xfrm>
        </p:spPr>
        <p:txBody>
          <a:bodyPr/>
          <a:lstStyle/>
          <a:p>
            <a:r>
              <a:rPr lang="en-US" altLang="en-US" sz="2800" b="0" dirty="0" smtClean="0">
                <a:ea typeface="ヒラギノ角ゴ Pro W3"/>
              </a:rPr>
              <a:t>Omnibus Care Premise</a:t>
            </a:r>
            <a:endParaRPr lang="en-US" altLang="en-US" sz="2800" b="0" dirty="0">
              <a:ea typeface="ヒラギノ角ゴ Pro W3"/>
            </a:endParaRPr>
          </a:p>
        </p:txBody>
      </p:sp>
      <p:sp>
        <p:nvSpPr>
          <p:cNvPr id="4" name="Slide Number Placeholder 3"/>
          <p:cNvSpPr>
            <a:spLocks noGrp="1"/>
          </p:cNvSpPr>
          <p:nvPr>
            <p:ph type="sldNum" sz="quarter" idx="10"/>
          </p:nvPr>
        </p:nvSpPr>
        <p:spPr/>
        <p:txBody>
          <a:bodyPr/>
          <a:lstStyle/>
          <a:p>
            <a:fld id="{D07D4089-40B5-457D-927F-16367A53BB79}" type="slidenum">
              <a:rPr lang="en-US" b="0" smtClean="0"/>
              <a:pPr/>
              <a:t>3</a:t>
            </a:fld>
            <a:endParaRPr lang="en-US" b="0" dirty="0"/>
          </a:p>
        </p:txBody>
      </p:sp>
      <p:sp>
        <p:nvSpPr>
          <p:cNvPr id="6" name="Rectangle 5"/>
          <p:cNvSpPr/>
          <p:nvPr/>
        </p:nvSpPr>
        <p:spPr>
          <a:xfrm>
            <a:off x="120651" y="656868"/>
            <a:ext cx="5587207" cy="4247317"/>
          </a:xfrm>
          <a:prstGeom prst="rect">
            <a:avLst/>
          </a:prstGeom>
        </p:spPr>
        <p:txBody>
          <a:bodyPr wrap="square">
            <a:spAutoFit/>
          </a:bodyPr>
          <a:lstStyle/>
          <a:p>
            <a:pPr defTabSz="914400"/>
            <a:r>
              <a:rPr lang="en-US" sz="2000" dirty="0">
                <a:solidFill>
                  <a:prstClr val="black"/>
                </a:solidFill>
                <a:ea typeface="Calibri" panose="020F0502020204030204" pitchFamily="34" charset="0"/>
                <a:cs typeface="Calibri" panose="020F0502020204030204" pitchFamily="34" charset="0"/>
              </a:rPr>
              <a:t>Patient-centered care revolves around effective and efficient care coordination across care providers, patient engagement, social connectedness, and facilitating the patients’ treatment beyond episodic or chronic treatment.</a:t>
            </a:r>
          </a:p>
          <a:p>
            <a:pPr defTabSz="914400">
              <a:spcBef>
                <a:spcPts val="600"/>
              </a:spcBef>
            </a:pPr>
            <a:r>
              <a:rPr lang="en-US" sz="2000" dirty="0">
                <a:solidFill>
                  <a:prstClr val="black"/>
                </a:solidFill>
                <a:ea typeface="Calibri" panose="020F0502020204030204" pitchFamily="34" charset="0"/>
                <a:cs typeface="Calibri" panose="020F0502020204030204" pitchFamily="34" charset="0"/>
              </a:rPr>
              <a:t>Today, the healthcare environment is fragmented and ineffectual in providing 360</a:t>
            </a:r>
            <a:r>
              <a:rPr lang="en-US" sz="2000" baseline="30000" dirty="0">
                <a:solidFill>
                  <a:prstClr val="black"/>
                </a:solidFill>
                <a:ea typeface="Calibri" panose="020F0502020204030204" pitchFamily="34" charset="0"/>
                <a:cs typeface="Calibri" panose="020F0502020204030204" pitchFamily="34" charset="0"/>
              </a:rPr>
              <a:t>0</a:t>
            </a:r>
            <a:r>
              <a:rPr lang="en-US" sz="2000" dirty="0">
                <a:solidFill>
                  <a:prstClr val="black"/>
                </a:solidFill>
                <a:ea typeface="Calibri" panose="020F0502020204030204" pitchFamily="34" charset="0"/>
                <a:cs typeface="Calibri" panose="020F0502020204030204" pitchFamily="34" charset="0"/>
              </a:rPr>
              <a:t> whole-patient care with the mix of private and public insurers and self-pay with a large number of </a:t>
            </a:r>
            <a:r>
              <a:rPr lang="en-US" sz="2000" dirty="0" smtClean="0">
                <a:solidFill>
                  <a:prstClr val="black"/>
                </a:solidFill>
                <a:ea typeface="Calibri" panose="020F0502020204030204" pitchFamily="34" charset="0"/>
                <a:cs typeface="Calibri" panose="020F0502020204030204" pitchFamily="34" charset="0"/>
              </a:rPr>
              <a:t>no-pay </a:t>
            </a:r>
            <a:r>
              <a:rPr lang="en-US" sz="2000" dirty="0">
                <a:solidFill>
                  <a:prstClr val="black"/>
                </a:solidFill>
                <a:ea typeface="Calibri" panose="020F0502020204030204" pitchFamily="34" charset="0"/>
                <a:cs typeface="Calibri" panose="020F0502020204030204" pitchFamily="34" charset="0"/>
              </a:rPr>
              <a:t>patients. </a:t>
            </a:r>
          </a:p>
          <a:p>
            <a:pPr defTabSz="914400">
              <a:spcBef>
                <a:spcPts val="600"/>
              </a:spcBef>
            </a:pPr>
            <a:r>
              <a:rPr lang="en-US" sz="2000" dirty="0">
                <a:solidFill>
                  <a:prstClr val="black"/>
                </a:solidFill>
                <a:ea typeface="Calibri" panose="020F0502020204030204" pitchFamily="34" charset="0"/>
                <a:cs typeface="Calibri" panose="020F0502020204030204" pitchFamily="34" charset="0"/>
              </a:rPr>
              <a:t>SAMHSA is devoted to the care and treatment of behavioral health patients. New models of paying for care are being developed and initiated with the objective to reduce the cost of healthcare. </a:t>
            </a:r>
          </a:p>
        </p:txBody>
      </p:sp>
      <p:pic>
        <p:nvPicPr>
          <p:cNvPr id="2" name="Picture 1"/>
          <p:cNvPicPr>
            <a:picLocks noChangeAspect="1"/>
          </p:cNvPicPr>
          <p:nvPr/>
        </p:nvPicPr>
        <p:blipFill>
          <a:blip r:embed="rId3"/>
          <a:stretch>
            <a:fillRect/>
          </a:stretch>
        </p:blipFill>
        <p:spPr>
          <a:xfrm>
            <a:off x="5705558" y="656868"/>
            <a:ext cx="3438442" cy="3590855"/>
          </a:xfrm>
          <a:prstGeom prst="rect">
            <a:avLst/>
          </a:prstGeom>
        </p:spPr>
      </p:pic>
    </p:spTree>
    <p:extLst>
      <p:ext uri="{BB962C8B-B14F-4D97-AF65-F5344CB8AC3E}">
        <p14:creationId xmlns:p14="http://schemas.microsoft.com/office/powerpoint/2010/main" val="79293551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srcRect b="2359"/>
          <a:stretch/>
        </p:blipFill>
        <p:spPr>
          <a:xfrm>
            <a:off x="457200" y="902877"/>
            <a:ext cx="8369957" cy="3403400"/>
          </a:xfrm>
          <a:prstGeom prst="rect">
            <a:avLst/>
          </a:prstGeom>
          <a:ln w="12700">
            <a:solidFill>
              <a:schemeClr val="tx2"/>
            </a:solidFill>
          </a:ln>
          <a:effectLst>
            <a:outerShdw blurRad="50800" dist="38100" dir="13500000" algn="br" rotWithShape="0">
              <a:prstClr val="black">
                <a:alpha val="40000"/>
              </a:prstClr>
            </a:outerShdw>
          </a:effectLst>
        </p:spPr>
      </p:pic>
      <p:sp>
        <p:nvSpPr>
          <p:cNvPr id="3" name="Slide Number Placeholder 2"/>
          <p:cNvSpPr>
            <a:spLocks noGrp="1"/>
          </p:cNvSpPr>
          <p:nvPr>
            <p:ph type="sldNum" sz="quarter" idx="10"/>
          </p:nvPr>
        </p:nvSpPr>
        <p:spPr/>
        <p:txBody>
          <a:bodyPr/>
          <a:lstStyle/>
          <a:p>
            <a:fld id="{D07D4089-40B5-457D-927F-16367A53BB79}" type="slidenum">
              <a:rPr lang="en-US" smtClean="0"/>
              <a:pPr/>
              <a:t>30</a:t>
            </a:fld>
            <a:endParaRPr lang="en-US" dirty="0"/>
          </a:p>
        </p:txBody>
      </p:sp>
      <p:sp>
        <p:nvSpPr>
          <p:cNvPr id="4" name="Title 3"/>
          <p:cNvSpPr>
            <a:spLocks noGrp="1"/>
          </p:cNvSpPr>
          <p:nvPr>
            <p:ph type="title"/>
          </p:nvPr>
        </p:nvSpPr>
        <p:spPr/>
        <p:txBody>
          <a:bodyPr/>
          <a:lstStyle/>
          <a:p>
            <a:r>
              <a:rPr lang="en-US" dirty="0" smtClean="0"/>
              <a:t>6.1: Managing the Patient’s Tasks Panel</a:t>
            </a:r>
            <a:endParaRPr lang="en-US" dirty="0"/>
          </a:p>
        </p:txBody>
      </p:sp>
    </p:spTree>
    <p:extLst>
      <p:ext uri="{BB962C8B-B14F-4D97-AF65-F5344CB8AC3E}">
        <p14:creationId xmlns:p14="http://schemas.microsoft.com/office/powerpoint/2010/main" val="3795172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7506" y="626586"/>
            <a:ext cx="8229600" cy="459754"/>
          </a:xfrm>
        </p:spPr>
        <p:txBody>
          <a:bodyPr/>
          <a:lstStyle/>
          <a:p>
            <a:r>
              <a:rPr lang="en-US" dirty="0" smtClean="0"/>
              <a:t>Clicking chevron opens Patients Tasks details.</a:t>
            </a: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31</a:t>
            </a:fld>
            <a:endParaRPr lang="en-US" dirty="0"/>
          </a:p>
        </p:txBody>
      </p:sp>
      <p:sp>
        <p:nvSpPr>
          <p:cNvPr id="4" name="Title 3"/>
          <p:cNvSpPr>
            <a:spLocks noGrp="1"/>
          </p:cNvSpPr>
          <p:nvPr>
            <p:ph type="title"/>
          </p:nvPr>
        </p:nvSpPr>
        <p:spPr/>
        <p:txBody>
          <a:bodyPr/>
          <a:lstStyle/>
          <a:p>
            <a:r>
              <a:rPr lang="en-US" dirty="0" smtClean="0"/>
              <a:t>Patient’s Tasks: Expand Patient Tasks Details</a:t>
            </a:r>
            <a:endParaRPr lang="en-US" dirty="0"/>
          </a:p>
        </p:txBody>
      </p:sp>
      <p:pic>
        <p:nvPicPr>
          <p:cNvPr id="6" name="Picture 5"/>
          <p:cNvPicPr>
            <a:picLocks noChangeAspect="1"/>
          </p:cNvPicPr>
          <p:nvPr/>
        </p:nvPicPr>
        <p:blipFill>
          <a:blip r:embed="rId2"/>
          <a:stretch>
            <a:fillRect/>
          </a:stretch>
        </p:blipFill>
        <p:spPr>
          <a:xfrm>
            <a:off x="232549" y="1346561"/>
            <a:ext cx="8539207" cy="2036022"/>
          </a:xfrm>
          <a:prstGeom prst="rect">
            <a:avLst/>
          </a:prstGeom>
          <a:ln>
            <a:solidFill>
              <a:schemeClr val="tx2"/>
            </a:solidFill>
          </a:ln>
          <a:effectLst>
            <a:outerShdw blurRad="50800" dist="38100" dir="13500000" algn="br" rotWithShape="0">
              <a:prstClr val="black">
                <a:alpha val="40000"/>
              </a:prstClr>
            </a:outerShdw>
          </a:effectLst>
        </p:spPr>
      </p:pic>
      <p:sp>
        <p:nvSpPr>
          <p:cNvPr id="8" name="Left Arrow 7"/>
          <p:cNvSpPr/>
          <p:nvPr/>
        </p:nvSpPr>
        <p:spPr>
          <a:xfrm rot="15648455">
            <a:off x="-218455" y="1523103"/>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1477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srcRect b="2050"/>
          <a:stretch/>
        </p:blipFill>
        <p:spPr>
          <a:xfrm>
            <a:off x="387351" y="1050260"/>
            <a:ext cx="8369957" cy="3414164"/>
          </a:xfrm>
          <a:prstGeom prst="rect">
            <a:avLst/>
          </a:prstGeom>
          <a:ln w="12700">
            <a:solidFill>
              <a:schemeClr val="tx2"/>
            </a:solidFill>
          </a:ln>
          <a:effectLst>
            <a:outerShdw blurRad="50800" dist="38100" dir="13500000" algn="br" rotWithShape="0">
              <a:prstClr val="black">
                <a:alpha val="40000"/>
              </a:prstClr>
            </a:outerShdw>
          </a:effectLst>
        </p:spPr>
      </p:pic>
      <p:sp>
        <p:nvSpPr>
          <p:cNvPr id="3" name="Slide Number Placeholder 2"/>
          <p:cNvSpPr>
            <a:spLocks noGrp="1"/>
          </p:cNvSpPr>
          <p:nvPr>
            <p:ph type="sldNum" sz="quarter" idx="10"/>
          </p:nvPr>
        </p:nvSpPr>
        <p:spPr/>
        <p:txBody>
          <a:bodyPr/>
          <a:lstStyle/>
          <a:p>
            <a:fld id="{D07D4089-40B5-457D-927F-16367A53BB79}" type="slidenum">
              <a:rPr lang="en-US" smtClean="0"/>
              <a:pPr/>
              <a:t>32</a:t>
            </a:fld>
            <a:endParaRPr lang="en-US" dirty="0"/>
          </a:p>
        </p:txBody>
      </p:sp>
      <p:sp>
        <p:nvSpPr>
          <p:cNvPr id="4" name="Title 3"/>
          <p:cNvSpPr>
            <a:spLocks noGrp="1"/>
          </p:cNvSpPr>
          <p:nvPr>
            <p:ph type="title"/>
          </p:nvPr>
        </p:nvSpPr>
        <p:spPr>
          <a:xfrm>
            <a:off x="317505" y="49354"/>
            <a:ext cx="8509651" cy="474757"/>
          </a:xfrm>
        </p:spPr>
        <p:txBody>
          <a:bodyPr/>
          <a:lstStyle/>
          <a:p>
            <a:r>
              <a:rPr lang="en-US" dirty="0" smtClean="0"/>
              <a:t>Patient’s Tasks: Edit, Cancel, etc. Options</a:t>
            </a:r>
            <a:endParaRPr lang="en-US" dirty="0"/>
          </a:p>
        </p:txBody>
      </p:sp>
      <p:sp>
        <p:nvSpPr>
          <p:cNvPr id="11" name="Left Arrow 10"/>
          <p:cNvSpPr/>
          <p:nvPr/>
        </p:nvSpPr>
        <p:spPr>
          <a:xfrm rot="2639443">
            <a:off x="8252472" y="2807059"/>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sp>
        <p:nvSpPr>
          <p:cNvPr id="14" name="Content Placeholder 1"/>
          <p:cNvSpPr>
            <a:spLocks noGrp="1"/>
          </p:cNvSpPr>
          <p:nvPr>
            <p:ph idx="1"/>
          </p:nvPr>
        </p:nvSpPr>
        <p:spPr>
          <a:xfrm>
            <a:off x="317506" y="626586"/>
            <a:ext cx="8229600" cy="459754"/>
          </a:xfrm>
        </p:spPr>
        <p:txBody>
          <a:bodyPr>
            <a:normAutofit/>
          </a:bodyPr>
          <a:lstStyle/>
          <a:p>
            <a:r>
              <a:rPr lang="en-US" dirty="0" smtClean="0"/>
              <a:t>Click Action ellipses to open options.</a:t>
            </a:r>
            <a:endParaRPr lang="en-US" dirty="0"/>
          </a:p>
        </p:txBody>
      </p:sp>
      <p:sp>
        <p:nvSpPr>
          <p:cNvPr id="16" name="Left Arrow 15"/>
          <p:cNvSpPr/>
          <p:nvPr/>
        </p:nvSpPr>
        <p:spPr>
          <a:xfrm>
            <a:off x="7008824" y="3051354"/>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a:t>
            </a:r>
            <a:endParaRPr lang="en-US" dirty="0"/>
          </a:p>
        </p:txBody>
      </p:sp>
      <p:pic>
        <p:nvPicPr>
          <p:cNvPr id="2" name="Picture 1"/>
          <p:cNvPicPr>
            <a:picLocks noChangeAspect="1"/>
          </p:cNvPicPr>
          <p:nvPr/>
        </p:nvPicPr>
        <p:blipFill>
          <a:blip r:embed="rId3"/>
          <a:stretch>
            <a:fillRect/>
          </a:stretch>
        </p:blipFill>
        <p:spPr>
          <a:xfrm>
            <a:off x="5148830" y="2423898"/>
            <a:ext cx="1742336" cy="1898950"/>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1886758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srcRect b="2050"/>
          <a:stretch/>
        </p:blipFill>
        <p:spPr>
          <a:xfrm>
            <a:off x="387351" y="1050260"/>
            <a:ext cx="8369957" cy="3414164"/>
          </a:xfrm>
          <a:prstGeom prst="rect">
            <a:avLst/>
          </a:prstGeom>
          <a:ln w="12700">
            <a:solidFill>
              <a:schemeClr val="tx2"/>
            </a:solidFill>
          </a:ln>
          <a:effectLst>
            <a:outerShdw blurRad="50800" dist="38100" dir="13500000" algn="br" rotWithShape="0">
              <a:prstClr val="black">
                <a:alpha val="40000"/>
              </a:prstClr>
            </a:outerShdw>
          </a:effectLst>
        </p:spPr>
      </p:pic>
      <p:sp>
        <p:nvSpPr>
          <p:cNvPr id="3" name="Slide Number Placeholder 2"/>
          <p:cNvSpPr>
            <a:spLocks noGrp="1"/>
          </p:cNvSpPr>
          <p:nvPr>
            <p:ph type="sldNum" sz="quarter" idx="10"/>
          </p:nvPr>
        </p:nvSpPr>
        <p:spPr/>
        <p:txBody>
          <a:bodyPr/>
          <a:lstStyle/>
          <a:p>
            <a:fld id="{D07D4089-40B5-457D-927F-16367A53BB79}" type="slidenum">
              <a:rPr lang="en-US" smtClean="0"/>
              <a:pPr/>
              <a:t>33</a:t>
            </a:fld>
            <a:endParaRPr lang="en-US" dirty="0"/>
          </a:p>
        </p:txBody>
      </p:sp>
      <p:sp>
        <p:nvSpPr>
          <p:cNvPr id="4" name="Title 3"/>
          <p:cNvSpPr>
            <a:spLocks noGrp="1"/>
          </p:cNvSpPr>
          <p:nvPr>
            <p:ph type="title"/>
          </p:nvPr>
        </p:nvSpPr>
        <p:spPr>
          <a:xfrm>
            <a:off x="317505" y="49354"/>
            <a:ext cx="8509651" cy="474757"/>
          </a:xfrm>
        </p:spPr>
        <p:txBody>
          <a:bodyPr/>
          <a:lstStyle/>
          <a:p>
            <a:r>
              <a:rPr lang="en-US" dirty="0" smtClean="0"/>
              <a:t>Patient’s Tasks: Edit</a:t>
            </a:r>
            <a:endParaRPr lang="en-US" dirty="0"/>
          </a:p>
        </p:txBody>
      </p:sp>
      <p:sp>
        <p:nvSpPr>
          <p:cNvPr id="14" name="Content Placeholder 1"/>
          <p:cNvSpPr>
            <a:spLocks noGrp="1"/>
          </p:cNvSpPr>
          <p:nvPr>
            <p:ph idx="1"/>
          </p:nvPr>
        </p:nvSpPr>
        <p:spPr>
          <a:xfrm>
            <a:off x="317506" y="626586"/>
            <a:ext cx="8229600" cy="459754"/>
          </a:xfrm>
        </p:spPr>
        <p:txBody>
          <a:bodyPr>
            <a:normAutofit/>
          </a:bodyPr>
          <a:lstStyle/>
          <a:p>
            <a:r>
              <a:rPr lang="en-US" dirty="0" smtClean="0"/>
              <a:t>After clicking Action ellipses, click Edit option</a:t>
            </a:r>
            <a:endParaRPr lang="en-US" dirty="0"/>
          </a:p>
        </p:txBody>
      </p:sp>
      <p:pic>
        <p:nvPicPr>
          <p:cNvPr id="2" name="Picture 1"/>
          <p:cNvPicPr>
            <a:picLocks noChangeAspect="1"/>
          </p:cNvPicPr>
          <p:nvPr/>
        </p:nvPicPr>
        <p:blipFill>
          <a:blip r:embed="rId3"/>
          <a:stretch>
            <a:fillRect/>
          </a:stretch>
        </p:blipFill>
        <p:spPr>
          <a:xfrm>
            <a:off x="3701161" y="2000885"/>
            <a:ext cx="1742336" cy="1898950"/>
          </a:xfrm>
          <a:prstGeom prst="rect">
            <a:avLst/>
          </a:prstGeom>
          <a:ln w="12700">
            <a:solidFill>
              <a:schemeClr val="tx2"/>
            </a:solidFill>
          </a:ln>
          <a:effectLst>
            <a:outerShdw blurRad="50800" dist="38100" dir="13500000" algn="br" rotWithShape="0">
              <a:prstClr val="black">
                <a:alpha val="40000"/>
              </a:prstClr>
            </a:outerShdw>
          </a:effectLst>
        </p:spPr>
      </p:pic>
      <p:sp>
        <p:nvSpPr>
          <p:cNvPr id="11" name="Left Arrow 10"/>
          <p:cNvSpPr/>
          <p:nvPr/>
        </p:nvSpPr>
        <p:spPr>
          <a:xfrm rot="10800000">
            <a:off x="3036358" y="2233439"/>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Left Arrow 8"/>
          <p:cNvSpPr/>
          <p:nvPr/>
        </p:nvSpPr>
        <p:spPr>
          <a:xfrm rot="2639443">
            <a:off x="8252472" y="2893028"/>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4936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34</a:t>
            </a:fld>
            <a:endParaRPr lang="en-US" dirty="0"/>
          </a:p>
        </p:txBody>
      </p:sp>
      <p:sp>
        <p:nvSpPr>
          <p:cNvPr id="4" name="Title 3"/>
          <p:cNvSpPr>
            <a:spLocks noGrp="1"/>
          </p:cNvSpPr>
          <p:nvPr>
            <p:ph type="title"/>
          </p:nvPr>
        </p:nvSpPr>
        <p:spPr>
          <a:xfrm>
            <a:off x="317505" y="49354"/>
            <a:ext cx="8509651" cy="474757"/>
          </a:xfrm>
        </p:spPr>
        <p:txBody>
          <a:bodyPr/>
          <a:lstStyle/>
          <a:p>
            <a:r>
              <a:rPr lang="en-US" dirty="0" smtClean="0"/>
              <a:t>Patient’s Tasks: Update Main Task Page Opens</a:t>
            </a:r>
            <a:endParaRPr lang="en-US" dirty="0"/>
          </a:p>
        </p:txBody>
      </p:sp>
      <p:pic>
        <p:nvPicPr>
          <p:cNvPr id="6" name="Picture 5"/>
          <p:cNvPicPr>
            <a:picLocks noChangeAspect="1"/>
          </p:cNvPicPr>
          <p:nvPr/>
        </p:nvPicPr>
        <p:blipFill>
          <a:blip r:embed="rId2"/>
          <a:stretch>
            <a:fillRect/>
          </a:stretch>
        </p:blipFill>
        <p:spPr>
          <a:xfrm>
            <a:off x="340346" y="1016000"/>
            <a:ext cx="8463968" cy="4025107"/>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2471737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srcRect b="2050"/>
          <a:stretch/>
        </p:blipFill>
        <p:spPr>
          <a:xfrm>
            <a:off x="387351" y="1050260"/>
            <a:ext cx="8369957" cy="3414164"/>
          </a:xfrm>
          <a:prstGeom prst="rect">
            <a:avLst/>
          </a:prstGeom>
          <a:ln w="12700">
            <a:solidFill>
              <a:schemeClr val="tx2"/>
            </a:solidFill>
          </a:ln>
          <a:effectLst>
            <a:outerShdw blurRad="50800" dist="38100" dir="13500000" algn="br" rotWithShape="0">
              <a:prstClr val="black">
                <a:alpha val="40000"/>
              </a:prstClr>
            </a:outerShdw>
          </a:effectLst>
        </p:spPr>
      </p:pic>
      <p:sp>
        <p:nvSpPr>
          <p:cNvPr id="3" name="Slide Number Placeholder 2"/>
          <p:cNvSpPr>
            <a:spLocks noGrp="1"/>
          </p:cNvSpPr>
          <p:nvPr>
            <p:ph type="sldNum" sz="quarter" idx="10"/>
          </p:nvPr>
        </p:nvSpPr>
        <p:spPr/>
        <p:txBody>
          <a:bodyPr/>
          <a:lstStyle/>
          <a:p>
            <a:fld id="{D07D4089-40B5-457D-927F-16367A53BB79}" type="slidenum">
              <a:rPr lang="en-US" smtClean="0"/>
              <a:pPr/>
              <a:t>35</a:t>
            </a:fld>
            <a:endParaRPr lang="en-US" dirty="0"/>
          </a:p>
        </p:txBody>
      </p:sp>
      <p:sp>
        <p:nvSpPr>
          <p:cNvPr id="4" name="Title 3"/>
          <p:cNvSpPr>
            <a:spLocks noGrp="1"/>
          </p:cNvSpPr>
          <p:nvPr>
            <p:ph type="title"/>
          </p:nvPr>
        </p:nvSpPr>
        <p:spPr>
          <a:xfrm>
            <a:off x="317505" y="49354"/>
            <a:ext cx="8509651" cy="474757"/>
          </a:xfrm>
        </p:spPr>
        <p:txBody>
          <a:bodyPr/>
          <a:lstStyle/>
          <a:p>
            <a:r>
              <a:rPr lang="en-US" dirty="0" smtClean="0"/>
              <a:t>Patient’s Tasks: Add </a:t>
            </a:r>
            <a:r>
              <a:rPr lang="en-US" dirty="0" err="1" smtClean="0"/>
              <a:t>SubTask</a:t>
            </a:r>
            <a:endParaRPr lang="en-US" dirty="0"/>
          </a:p>
        </p:txBody>
      </p:sp>
      <p:sp>
        <p:nvSpPr>
          <p:cNvPr id="14" name="Content Placeholder 1"/>
          <p:cNvSpPr>
            <a:spLocks noGrp="1"/>
          </p:cNvSpPr>
          <p:nvPr>
            <p:ph idx="1"/>
          </p:nvPr>
        </p:nvSpPr>
        <p:spPr>
          <a:xfrm>
            <a:off x="317506" y="626586"/>
            <a:ext cx="8229600" cy="459754"/>
          </a:xfrm>
        </p:spPr>
        <p:txBody>
          <a:bodyPr>
            <a:normAutofit/>
          </a:bodyPr>
          <a:lstStyle/>
          <a:p>
            <a:r>
              <a:rPr lang="en-US" dirty="0" smtClean="0"/>
              <a:t>After clicking Action ellipses, click Add </a:t>
            </a:r>
            <a:r>
              <a:rPr lang="en-US" dirty="0" err="1" smtClean="0"/>
              <a:t>SubTask</a:t>
            </a:r>
            <a:r>
              <a:rPr lang="en-US" dirty="0" smtClean="0"/>
              <a:t> option option</a:t>
            </a:r>
            <a:endParaRPr lang="en-US" dirty="0"/>
          </a:p>
        </p:txBody>
      </p:sp>
      <p:pic>
        <p:nvPicPr>
          <p:cNvPr id="2" name="Picture 1"/>
          <p:cNvPicPr>
            <a:picLocks noChangeAspect="1"/>
          </p:cNvPicPr>
          <p:nvPr/>
        </p:nvPicPr>
        <p:blipFill>
          <a:blip r:embed="rId3"/>
          <a:stretch>
            <a:fillRect/>
          </a:stretch>
        </p:blipFill>
        <p:spPr>
          <a:xfrm>
            <a:off x="3701161" y="2000885"/>
            <a:ext cx="1742336" cy="1898950"/>
          </a:xfrm>
          <a:prstGeom prst="rect">
            <a:avLst/>
          </a:prstGeom>
          <a:ln w="12700">
            <a:solidFill>
              <a:schemeClr val="tx2"/>
            </a:solidFill>
          </a:ln>
          <a:effectLst>
            <a:outerShdw blurRad="50800" dist="38100" dir="13500000" algn="br" rotWithShape="0">
              <a:prstClr val="black">
                <a:alpha val="40000"/>
              </a:prstClr>
            </a:outerShdw>
          </a:effectLst>
        </p:spPr>
      </p:pic>
      <p:sp>
        <p:nvSpPr>
          <p:cNvPr id="11" name="Left Arrow 10"/>
          <p:cNvSpPr/>
          <p:nvPr/>
        </p:nvSpPr>
        <p:spPr>
          <a:xfrm rot="10800000">
            <a:off x="3036358" y="2632081"/>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Left Arrow 8"/>
          <p:cNvSpPr/>
          <p:nvPr/>
        </p:nvSpPr>
        <p:spPr>
          <a:xfrm rot="2639443">
            <a:off x="8252472" y="2893028"/>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09313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36</a:t>
            </a:fld>
            <a:endParaRPr lang="en-US" dirty="0"/>
          </a:p>
        </p:txBody>
      </p:sp>
      <p:sp>
        <p:nvSpPr>
          <p:cNvPr id="4" name="Title 3"/>
          <p:cNvSpPr>
            <a:spLocks noGrp="1"/>
          </p:cNvSpPr>
          <p:nvPr>
            <p:ph type="title"/>
          </p:nvPr>
        </p:nvSpPr>
        <p:spPr>
          <a:xfrm>
            <a:off x="317505" y="49354"/>
            <a:ext cx="8509651" cy="474757"/>
          </a:xfrm>
        </p:spPr>
        <p:txBody>
          <a:bodyPr/>
          <a:lstStyle/>
          <a:p>
            <a:r>
              <a:rPr lang="en-US" dirty="0" smtClean="0"/>
              <a:t>Patient’s Tasks: Add </a:t>
            </a:r>
            <a:r>
              <a:rPr lang="en-US" dirty="0" err="1" smtClean="0"/>
              <a:t>SubTask</a:t>
            </a:r>
            <a:r>
              <a:rPr lang="en-US" dirty="0" smtClean="0"/>
              <a:t> Page Opens</a:t>
            </a:r>
            <a:endParaRPr lang="en-US" dirty="0"/>
          </a:p>
        </p:txBody>
      </p:sp>
      <p:sp>
        <p:nvSpPr>
          <p:cNvPr id="14" name="Content Placeholder 1"/>
          <p:cNvSpPr>
            <a:spLocks noGrp="1"/>
          </p:cNvSpPr>
          <p:nvPr>
            <p:ph idx="1"/>
          </p:nvPr>
        </p:nvSpPr>
        <p:spPr>
          <a:xfrm>
            <a:off x="317506" y="626586"/>
            <a:ext cx="8229600" cy="459754"/>
          </a:xfrm>
        </p:spPr>
        <p:txBody>
          <a:bodyPr>
            <a:normAutofit/>
          </a:bodyPr>
          <a:lstStyle/>
          <a:p>
            <a:r>
              <a:rPr lang="en-US" dirty="0" smtClean="0"/>
              <a:t>After clicking Action ellipses, click Add </a:t>
            </a:r>
            <a:r>
              <a:rPr lang="en-US" dirty="0" err="1" smtClean="0"/>
              <a:t>SubTask</a:t>
            </a:r>
            <a:r>
              <a:rPr lang="en-US" dirty="0" smtClean="0"/>
              <a:t> option option</a:t>
            </a:r>
            <a:endParaRPr lang="en-US" dirty="0"/>
          </a:p>
        </p:txBody>
      </p:sp>
      <p:pic>
        <p:nvPicPr>
          <p:cNvPr id="5" name="Picture 4"/>
          <p:cNvPicPr>
            <a:picLocks noChangeAspect="1"/>
          </p:cNvPicPr>
          <p:nvPr/>
        </p:nvPicPr>
        <p:blipFill>
          <a:blip r:embed="rId2"/>
          <a:stretch>
            <a:fillRect/>
          </a:stretch>
        </p:blipFill>
        <p:spPr>
          <a:xfrm>
            <a:off x="382954" y="626586"/>
            <a:ext cx="8479717" cy="4480163"/>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2506123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srcRect b="2050"/>
          <a:stretch/>
        </p:blipFill>
        <p:spPr>
          <a:xfrm>
            <a:off x="387351" y="1050260"/>
            <a:ext cx="8369957" cy="3414164"/>
          </a:xfrm>
          <a:prstGeom prst="rect">
            <a:avLst/>
          </a:prstGeom>
          <a:ln w="12700">
            <a:solidFill>
              <a:schemeClr val="tx2"/>
            </a:solidFill>
          </a:ln>
          <a:effectLst>
            <a:outerShdw blurRad="50800" dist="38100" dir="13500000" algn="br" rotWithShape="0">
              <a:prstClr val="black">
                <a:alpha val="40000"/>
              </a:prstClr>
            </a:outerShdw>
          </a:effectLst>
        </p:spPr>
      </p:pic>
      <p:sp>
        <p:nvSpPr>
          <p:cNvPr id="3" name="Slide Number Placeholder 2"/>
          <p:cNvSpPr>
            <a:spLocks noGrp="1"/>
          </p:cNvSpPr>
          <p:nvPr>
            <p:ph type="sldNum" sz="quarter" idx="10"/>
          </p:nvPr>
        </p:nvSpPr>
        <p:spPr/>
        <p:txBody>
          <a:bodyPr/>
          <a:lstStyle/>
          <a:p>
            <a:fld id="{D07D4089-40B5-457D-927F-16367A53BB79}" type="slidenum">
              <a:rPr lang="en-US" smtClean="0"/>
              <a:pPr/>
              <a:t>37</a:t>
            </a:fld>
            <a:endParaRPr lang="en-US" dirty="0"/>
          </a:p>
        </p:txBody>
      </p:sp>
      <p:sp>
        <p:nvSpPr>
          <p:cNvPr id="4" name="Title 3"/>
          <p:cNvSpPr>
            <a:spLocks noGrp="1"/>
          </p:cNvSpPr>
          <p:nvPr>
            <p:ph type="title"/>
          </p:nvPr>
        </p:nvSpPr>
        <p:spPr>
          <a:xfrm>
            <a:off x="317505" y="49354"/>
            <a:ext cx="8509651" cy="474757"/>
          </a:xfrm>
        </p:spPr>
        <p:txBody>
          <a:bodyPr/>
          <a:lstStyle/>
          <a:p>
            <a:r>
              <a:rPr lang="en-US" dirty="0" smtClean="0"/>
              <a:t>Patient’s Tasks: Add Communication</a:t>
            </a:r>
            <a:endParaRPr lang="en-US" dirty="0"/>
          </a:p>
        </p:txBody>
      </p:sp>
      <p:sp>
        <p:nvSpPr>
          <p:cNvPr id="14" name="Content Placeholder 1"/>
          <p:cNvSpPr>
            <a:spLocks noGrp="1"/>
          </p:cNvSpPr>
          <p:nvPr>
            <p:ph idx="1"/>
          </p:nvPr>
        </p:nvSpPr>
        <p:spPr>
          <a:xfrm>
            <a:off x="317506" y="626586"/>
            <a:ext cx="8229600" cy="459754"/>
          </a:xfrm>
        </p:spPr>
        <p:txBody>
          <a:bodyPr>
            <a:normAutofit/>
          </a:bodyPr>
          <a:lstStyle/>
          <a:p>
            <a:r>
              <a:rPr lang="en-US" dirty="0" smtClean="0"/>
              <a:t>After clicking Action ellipses, click Add Communication option</a:t>
            </a:r>
            <a:endParaRPr lang="en-US" dirty="0"/>
          </a:p>
        </p:txBody>
      </p:sp>
      <p:pic>
        <p:nvPicPr>
          <p:cNvPr id="2" name="Picture 1"/>
          <p:cNvPicPr>
            <a:picLocks noChangeAspect="1"/>
          </p:cNvPicPr>
          <p:nvPr/>
        </p:nvPicPr>
        <p:blipFill>
          <a:blip r:embed="rId3"/>
          <a:stretch>
            <a:fillRect/>
          </a:stretch>
        </p:blipFill>
        <p:spPr>
          <a:xfrm>
            <a:off x="3701161" y="2000885"/>
            <a:ext cx="1742336" cy="1898950"/>
          </a:xfrm>
          <a:prstGeom prst="rect">
            <a:avLst/>
          </a:prstGeom>
          <a:ln w="12700">
            <a:solidFill>
              <a:schemeClr val="tx2"/>
            </a:solidFill>
          </a:ln>
          <a:effectLst>
            <a:outerShdw blurRad="50800" dist="38100" dir="13500000" algn="br" rotWithShape="0">
              <a:prstClr val="black">
                <a:alpha val="40000"/>
              </a:prstClr>
            </a:outerShdw>
          </a:effectLst>
        </p:spPr>
      </p:pic>
      <p:sp>
        <p:nvSpPr>
          <p:cNvPr id="11" name="Left Arrow 10"/>
          <p:cNvSpPr/>
          <p:nvPr/>
        </p:nvSpPr>
        <p:spPr>
          <a:xfrm rot="10800000">
            <a:off x="3036357" y="3036329"/>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Left Arrow 8"/>
          <p:cNvSpPr/>
          <p:nvPr/>
        </p:nvSpPr>
        <p:spPr>
          <a:xfrm rot="2639443">
            <a:off x="8252472" y="2893028"/>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92529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38</a:t>
            </a:fld>
            <a:endParaRPr lang="en-US" dirty="0"/>
          </a:p>
        </p:txBody>
      </p:sp>
      <p:sp>
        <p:nvSpPr>
          <p:cNvPr id="4" name="Title 3"/>
          <p:cNvSpPr>
            <a:spLocks noGrp="1"/>
          </p:cNvSpPr>
          <p:nvPr>
            <p:ph type="title"/>
          </p:nvPr>
        </p:nvSpPr>
        <p:spPr>
          <a:xfrm>
            <a:off x="317505" y="49354"/>
            <a:ext cx="8509651" cy="474757"/>
          </a:xfrm>
        </p:spPr>
        <p:txBody>
          <a:bodyPr/>
          <a:lstStyle/>
          <a:p>
            <a:r>
              <a:rPr lang="en-US" dirty="0" smtClean="0"/>
              <a:t>Patient’s Tasks: Add Communication Page Opens</a:t>
            </a:r>
            <a:endParaRPr lang="en-US" dirty="0"/>
          </a:p>
        </p:txBody>
      </p:sp>
      <p:pic>
        <p:nvPicPr>
          <p:cNvPr id="6" name="Picture 5"/>
          <p:cNvPicPr>
            <a:picLocks noChangeAspect="1"/>
          </p:cNvPicPr>
          <p:nvPr/>
        </p:nvPicPr>
        <p:blipFill>
          <a:blip r:embed="rId2"/>
          <a:stretch>
            <a:fillRect/>
          </a:stretch>
        </p:blipFill>
        <p:spPr>
          <a:xfrm>
            <a:off x="382953" y="624647"/>
            <a:ext cx="8498953" cy="4471963"/>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2506901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srcRect b="2050"/>
          <a:stretch/>
        </p:blipFill>
        <p:spPr>
          <a:xfrm>
            <a:off x="387351" y="1050260"/>
            <a:ext cx="8369957" cy="3414164"/>
          </a:xfrm>
          <a:prstGeom prst="rect">
            <a:avLst/>
          </a:prstGeom>
          <a:ln w="12700">
            <a:solidFill>
              <a:schemeClr val="tx2"/>
            </a:solidFill>
          </a:ln>
          <a:effectLst>
            <a:outerShdw blurRad="50800" dist="38100" dir="13500000" algn="br" rotWithShape="0">
              <a:prstClr val="black">
                <a:alpha val="40000"/>
              </a:prstClr>
            </a:outerShdw>
          </a:effectLst>
        </p:spPr>
      </p:pic>
      <p:sp>
        <p:nvSpPr>
          <p:cNvPr id="3" name="Slide Number Placeholder 2"/>
          <p:cNvSpPr>
            <a:spLocks noGrp="1"/>
          </p:cNvSpPr>
          <p:nvPr>
            <p:ph type="sldNum" sz="quarter" idx="10"/>
          </p:nvPr>
        </p:nvSpPr>
        <p:spPr/>
        <p:txBody>
          <a:bodyPr/>
          <a:lstStyle/>
          <a:p>
            <a:fld id="{D07D4089-40B5-457D-927F-16367A53BB79}" type="slidenum">
              <a:rPr lang="en-US" smtClean="0"/>
              <a:pPr/>
              <a:t>39</a:t>
            </a:fld>
            <a:endParaRPr lang="en-US" dirty="0"/>
          </a:p>
        </p:txBody>
      </p:sp>
      <p:sp>
        <p:nvSpPr>
          <p:cNvPr id="4" name="Title 3"/>
          <p:cNvSpPr>
            <a:spLocks noGrp="1"/>
          </p:cNvSpPr>
          <p:nvPr>
            <p:ph type="title"/>
          </p:nvPr>
        </p:nvSpPr>
        <p:spPr>
          <a:xfrm>
            <a:off x="317505" y="49354"/>
            <a:ext cx="8509651" cy="474757"/>
          </a:xfrm>
        </p:spPr>
        <p:txBody>
          <a:bodyPr/>
          <a:lstStyle/>
          <a:p>
            <a:r>
              <a:rPr lang="en-US" dirty="0" smtClean="0"/>
              <a:t>Patient’s Tasks: Cancel</a:t>
            </a:r>
            <a:endParaRPr lang="en-US" dirty="0"/>
          </a:p>
        </p:txBody>
      </p:sp>
      <p:sp>
        <p:nvSpPr>
          <p:cNvPr id="14" name="Content Placeholder 1"/>
          <p:cNvSpPr>
            <a:spLocks noGrp="1"/>
          </p:cNvSpPr>
          <p:nvPr>
            <p:ph idx="1"/>
          </p:nvPr>
        </p:nvSpPr>
        <p:spPr>
          <a:xfrm>
            <a:off x="317506" y="626586"/>
            <a:ext cx="8229600" cy="459754"/>
          </a:xfrm>
        </p:spPr>
        <p:txBody>
          <a:bodyPr>
            <a:normAutofit/>
          </a:bodyPr>
          <a:lstStyle/>
          <a:p>
            <a:r>
              <a:rPr lang="en-US" dirty="0" smtClean="0"/>
              <a:t>After clicking Action ellipses, click Cancel option</a:t>
            </a:r>
            <a:endParaRPr lang="en-US" dirty="0"/>
          </a:p>
        </p:txBody>
      </p:sp>
      <p:pic>
        <p:nvPicPr>
          <p:cNvPr id="2" name="Picture 1"/>
          <p:cNvPicPr>
            <a:picLocks noChangeAspect="1"/>
          </p:cNvPicPr>
          <p:nvPr/>
        </p:nvPicPr>
        <p:blipFill>
          <a:blip r:embed="rId3"/>
          <a:stretch>
            <a:fillRect/>
          </a:stretch>
        </p:blipFill>
        <p:spPr>
          <a:xfrm>
            <a:off x="3701161" y="2000885"/>
            <a:ext cx="1742336" cy="1898950"/>
          </a:xfrm>
          <a:prstGeom prst="rect">
            <a:avLst/>
          </a:prstGeom>
          <a:ln w="12700">
            <a:solidFill>
              <a:schemeClr val="tx2"/>
            </a:solidFill>
          </a:ln>
          <a:effectLst>
            <a:outerShdw blurRad="50800" dist="38100" dir="13500000" algn="br" rotWithShape="0">
              <a:prstClr val="black">
                <a:alpha val="40000"/>
              </a:prstClr>
            </a:outerShdw>
          </a:effectLst>
        </p:spPr>
      </p:pic>
      <p:sp>
        <p:nvSpPr>
          <p:cNvPr id="11" name="Left Arrow 10"/>
          <p:cNvSpPr/>
          <p:nvPr/>
        </p:nvSpPr>
        <p:spPr>
          <a:xfrm rot="10800000">
            <a:off x="3036357" y="3403652"/>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Left Arrow 8"/>
          <p:cNvSpPr/>
          <p:nvPr/>
        </p:nvSpPr>
        <p:spPr>
          <a:xfrm rot="2639443">
            <a:off x="8252472" y="2893028"/>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66490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About </a:t>
            </a:r>
            <a:r>
              <a:rPr lang="en-US" sz="3000" dirty="0" smtClean="0"/>
              <a:t>the Omnibus Care Plan</a:t>
            </a:r>
            <a:endParaRPr lang="en-US" sz="3000" dirty="0"/>
          </a:p>
        </p:txBody>
      </p:sp>
      <p:sp>
        <p:nvSpPr>
          <p:cNvPr id="3" name="Content Placeholder 2"/>
          <p:cNvSpPr>
            <a:spLocks noGrp="1"/>
          </p:cNvSpPr>
          <p:nvPr>
            <p:ph idx="1"/>
          </p:nvPr>
        </p:nvSpPr>
        <p:spPr/>
        <p:txBody>
          <a:bodyPr>
            <a:normAutofit/>
          </a:bodyPr>
          <a:lstStyle/>
          <a:p>
            <a:r>
              <a:rPr lang="en-US" dirty="0"/>
              <a:t>A </a:t>
            </a:r>
            <a:r>
              <a:rPr lang="en-US" dirty="0" smtClean="0"/>
              <a:t>patient-centric, standards-based, goal-driven treatment plan</a:t>
            </a:r>
          </a:p>
          <a:p>
            <a:r>
              <a:rPr lang="en-US" dirty="0" smtClean="0"/>
              <a:t>Application through which the patient and his or her care team can communicate</a:t>
            </a:r>
          </a:p>
          <a:p>
            <a:r>
              <a:rPr lang="en-US" dirty="0" smtClean="0"/>
              <a:t>Authoritative source for care planning</a:t>
            </a:r>
          </a:p>
          <a:p>
            <a:r>
              <a:rPr lang="en-US" dirty="0" smtClean="0"/>
              <a:t>Synthesize, reconcile, and de-conflict patients’ data</a:t>
            </a:r>
          </a:p>
          <a:p>
            <a:r>
              <a:rPr lang="en-US" dirty="0" smtClean="0"/>
              <a:t>Monitor patients’ data and monitor processes across health care institution boundaries</a:t>
            </a:r>
          </a:p>
          <a:p>
            <a:r>
              <a:rPr lang="en-US" dirty="0" smtClean="0"/>
              <a:t>Real-time integrated view of an individual care plan</a:t>
            </a:r>
          </a:p>
          <a:p>
            <a:r>
              <a:rPr lang="en-US" dirty="0" smtClean="0"/>
              <a:t>Includes structured and narrative information</a:t>
            </a:r>
          </a:p>
          <a:p>
            <a:pPr marL="0" indent="0">
              <a:buNone/>
            </a:pPr>
            <a:endParaRPr lang="en-US" dirty="0"/>
          </a:p>
        </p:txBody>
      </p:sp>
      <p:sp>
        <p:nvSpPr>
          <p:cNvPr id="5" name="Slide Number Placeholder 4"/>
          <p:cNvSpPr>
            <a:spLocks noGrp="1"/>
          </p:cNvSpPr>
          <p:nvPr>
            <p:ph type="sldNum" sz="quarter" idx="4294967295"/>
          </p:nvPr>
        </p:nvSpPr>
        <p:spPr>
          <a:xfrm>
            <a:off x="317506" y="4852682"/>
            <a:ext cx="1600200" cy="273844"/>
          </a:xfrm>
          <a:prstGeom prst="rect">
            <a:avLst/>
          </a:prstGeom>
        </p:spPr>
        <p:txBody>
          <a:bodyPr/>
          <a:lstStyle/>
          <a:p>
            <a:fld id="{9CC20EB2-02D3-412C-AA72-A8C217C03D51}" type="slidenum">
              <a:rPr lang="en-US" smtClean="0"/>
              <a:t>4</a:t>
            </a:fld>
            <a:endParaRPr lang="en-US" dirty="0"/>
          </a:p>
        </p:txBody>
      </p:sp>
    </p:spTree>
    <p:extLst>
      <p:ext uri="{BB962C8B-B14F-4D97-AF65-F5344CB8AC3E}">
        <p14:creationId xmlns:p14="http://schemas.microsoft.com/office/powerpoint/2010/main" val="3044148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40</a:t>
            </a:fld>
            <a:endParaRPr lang="en-US" dirty="0"/>
          </a:p>
        </p:txBody>
      </p:sp>
      <p:sp>
        <p:nvSpPr>
          <p:cNvPr id="4" name="Title 3"/>
          <p:cNvSpPr>
            <a:spLocks noGrp="1"/>
          </p:cNvSpPr>
          <p:nvPr>
            <p:ph type="title"/>
          </p:nvPr>
        </p:nvSpPr>
        <p:spPr/>
        <p:txBody>
          <a:bodyPr/>
          <a:lstStyle/>
          <a:p>
            <a:r>
              <a:rPr lang="en-US" dirty="0" smtClean="0"/>
              <a:t>6.2: Managing Patient’s Care Teams Panel</a:t>
            </a:r>
            <a:endParaRPr lang="en-US" dirty="0"/>
          </a:p>
        </p:txBody>
      </p:sp>
      <p:pic>
        <p:nvPicPr>
          <p:cNvPr id="9" name="Picture 8"/>
          <p:cNvPicPr>
            <a:picLocks noChangeAspect="1"/>
          </p:cNvPicPr>
          <p:nvPr/>
        </p:nvPicPr>
        <p:blipFill>
          <a:blip r:embed="rId2"/>
          <a:stretch>
            <a:fillRect/>
          </a:stretch>
        </p:blipFill>
        <p:spPr>
          <a:xfrm>
            <a:off x="1386983" y="1039996"/>
            <a:ext cx="6491076" cy="3375695"/>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8220194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41</a:t>
            </a:fld>
            <a:endParaRPr lang="en-US" dirty="0"/>
          </a:p>
        </p:txBody>
      </p:sp>
      <p:sp>
        <p:nvSpPr>
          <p:cNvPr id="4" name="Title 3"/>
          <p:cNvSpPr>
            <a:spLocks noGrp="1"/>
          </p:cNvSpPr>
          <p:nvPr>
            <p:ph type="title"/>
          </p:nvPr>
        </p:nvSpPr>
        <p:spPr/>
        <p:txBody>
          <a:bodyPr/>
          <a:lstStyle/>
          <a:p>
            <a:r>
              <a:rPr lang="en-US" dirty="0" smtClean="0"/>
              <a:t>Patient’s Care Teams: Edit Care Team</a:t>
            </a:r>
            <a:endParaRPr lang="en-US" dirty="0"/>
          </a:p>
        </p:txBody>
      </p:sp>
      <p:pic>
        <p:nvPicPr>
          <p:cNvPr id="9" name="Picture 8"/>
          <p:cNvPicPr>
            <a:picLocks noChangeAspect="1"/>
          </p:cNvPicPr>
          <p:nvPr/>
        </p:nvPicPr>
        <p:blipFill>
          <a:blip r:embed="rId2"/>
          <a:stretch>
            <a:fillRect/>
          </a:stretch>
        </p:blipFill>
        <p:spPr>
          <a:xfrm>
            <a:off x="391746" y="1168441"/>
            <a:ext cx="6491076" cy="3375695"/>
          </a:xfrm>
          <a:prstGeom prst="rect">
            <a:avLst/>
          </a:prstGeom>
          <a:ln w="12700">
            <a:solidFill>
              <a:schemeClr val="tx2"/>
            </a:solidFill>
          </a:ln>
          <a:effectLst>
            <a:outerShdw blurRad="50800" dist="38100" dir="13500000" algn="br" rotWithShape="0">
              <a:prstClr val="black">
                <a:alpha val="40000"/>
              </a:prstClr>
            </a:outerShdw>
          </a:effectLst>
        </p:spPr>
      </p:pic>
      <p:sp>
        <p:nvSpPr>
          <p:cNvPr id="5" name="Left Arrow 4"/>
          <p:cNvSpPr/>
          <p:nvPr/>
        </p:nvSpPr>
        <p:spPr>
          <a:xfrm rot="7587819">
            <a:off x="5081208" y="3168593"/>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Content Placeholder 1"/>
          <p:cNvSpPr>
            <a:spLocks noGrp="1"/>
          </p:cNvSpPr>
          <p:nvPr>
            <p:ph idx="1"/>
          </p:nvPr>
        </p:nvSpPr>
        <p:spPr>
          <a:xfrm>
            <a:off x="317506" y="604270"/>
            <a:ext cx="8229600" cy="513454"/>
          </a:xfrm>
        </p:spPr>
        <p:txBody>
          <a:bodyPr/>
          <a:lstStyle/>
          <a:p>
            <a:r>
              <a:rPr lang="en-US" dirty="0" smtClean="0"/>
              <a:t>To edit existing Care Team, click Action ellipses</a:t>
            </a:r>
            <a:endParaRPr lang="en-US" dirty="0"/>
          </a:p>
        </p:txBody>
      </p:sp>
      <p:pic>
        <p:nvPicPr>
          <p:cNvPr id="2" name="Picture 1"/>
          <p:cNvPicPr>
            <a:picLocks noChangeAspect="1"/>
          </p:cNvPicPr>
          <p:nvPr/>
        </p:nvPicPr>
        <p:blipFill>
          <a:blip r:embed="rId3"/>
          <a:stretch>
            <a:fillRect/>
          </a:stretch>
        </p:blipFill>
        <p:spPr>
          <a:xfrm>
            <a:off x="8040724" y="2406669"/>
            <a:ext cx="815411" cy="899238"/>
          </a:xfrm>
          <a:prstGeom prst="rect">
            <a:avLst/>
          </a:prstGeom>
          <a:ln w="12700">
            <a:solidFill>
              <a:schemeClr val="tx2"/>
            </a:solidFill>
          </a:ln>
          <a:effectLst>
            <a:outerShdw blurRad="50800" dist="38100" dir="13500000" algn="br" rotWithShape="0">
              <a:prstClr val="black">
                <a:alpha val="40000"/>
              </a:prstClr>
            </a:outerShdw>
          </a:effectLst>
        </p:spPr>
      </p:pic>
      <p:sp>
        <p:nvSpPr>
          <p:cNvPr id="8" name="Left Arrow 7"/>
          <p:cNvSpPr/>
          <p:nvPr/>
        </p:nvSpPr>
        <p:spPr>
          <a:xfrm rot="10800000">
            <a:off x="7001161" y="2712987"/>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84986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42</a:t>
            </a:fld>
            <a:endParaRPr lang="en-US" dirty="0"/>
          </a:p>
        </p:txBody>
      </p:sp>
      <p:sp>
        <p:nvSpPr>
          <p:cNvPr id="4" name="Title 3"/>
          <p:cNvSpPr>
            <a:spLocks noGrp="1"/>
          </p:cNvSpPr>
          <p:nvPr>
            <p:ph type="title"/>
          </p:nvPr>
        </p:nvSpPr>
        <p:spPr/>
        <p:txBody>
          <a:bodyPr/>
          <a:lstStyle/>
          <a:p>
            <a:r>
              <a:rPr lang="en-US" dirty="0" smtClean="0"/>
              <a:t>Patient’s Care Teams: Edit Care Team Page Opens</a:t>
            </a:r>
            <a:endParaRPr lang="en-US" dirty="0"/>
          </a:p>
        </p:txBody>
      </p:sp>
      <p:pic>
        <p:nvPicPr>
          <p:cNvPr id="7" name="Picture 6"/>
          <p:cNvPicPr>
            <a:picLocks noChangeAspect="1"/>
          </p:cNvPicPr>
          <p:nvPr/>
        </p:nvPicPr>
        <p:blipFill>
          <a:blip r:embed="rId2"/>
          <a:stretch>
            <a:fillRect/>
          </a:stretch>
        </p:blipFill>
        <p:spPr>
          <a:xfrm>
            <a:off x="570523" y="666116"/>
            <a:ext cx="8116277" cy="4430494"/>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9435094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43</a:t>
            </a:fld>
            <a:endParaRPr lang="en-US" dirty="0"/>
          </a:p>
        </p:txBody>
      </p:sp>
      <p:sp>
        <p:nvSpPr>
          <p:cNvPr id="4" name="Title 3"/>
          <p:cNvSpPr>
            <a:spLocks noGrp="1"/>
          </p:cNvSpPr>
          <p:nvPr>
            <p:ph type="title"/>
          </p:nvPr>
        </p:nvSpPr>
        <p:spPr/>
        <p:txBody>
          <a:bodyPr/>
          <a:lstStyle/>
          <a:p>
            <a:r>
              <a:rPr lang="en-US" dirty="0" smtClean="0"/>
              <a:t>Patient’s Care Teams: Edit Category</a:t>
            </a:r>
            <a:endParaRPr lang="en-US" dirty="0"/>
          </a:p>
        </p:txBody>
      </p:sp>
      <p:pic>
        <p:nvPicPr>
          <p:cNvPr id="7" name="Picture 6"/>
          <p:cNvPicPr>
            <a:picLocks noChangeAspect="1"/>
          </p:cNvPicPr>
          <p:nvPr/>
        </p:nvPicPr>
        <p:blipFill rotWithShape="1">
          <a:blip r:embed="rId2"/>
          <a:srcRect b="54001"/>
          <a:stretch/>
        </p:blipFill>
        <p:spPr>
          <a:xfrm>
            <a:off x="570523" y="666116"/>
            <a:ext cx="8116277" cy="2038007"/>
          </a:xfrm>
          <a:prstGeom prst="rect">
            <a:avLst/>
          </a:prstGeom>
          <a:ln w="12700">
            <a:solidFill>
              <a:schemeClr val="tx2"/>
            </a:solidFill>
          </a:ln>
          <a:effectLst>
            <a:outerShdw blurRad="50800" dist="38100" dir="13500000" algn="br" rotWithShape="0">
              <a:prstClr val="black">
                <a:alpha val="40000"/>
              </a:prstClr>
            </a:outerShdw>
          </a:effectLst>
        </p:spPr>
      </p:pic>
      <p:pic>
        <p:nvPicPr>
          <p:cNvPr id="2" name="Picture 1"/>
          <p:cNvPicPr>
            <a:picLocks noChangeAspect="1"/>
          </p:cNvPicPr>
          <p:nvPr/>
        </p:nvPicPr>
        <p:blipFill rotWithShape="1">
          <a:blip r:embed="rId3"/>
          <a:srcRect r="12093"/>
          <a:stretch/>
        </p:blipFill>
        <p:spPr>
          <a:xfrm>
            <a:off x="2906133" y="2846128"/>
            <a:ext cx="2337990" cy="2103302"/>
          </a:xfrm>
          <a:prstGeom prst="rect">
            <a:avLst/>
          </a:prstGeom>
          <a:ln w="12700">
            <a:solidFill>
              <a:schemeClr val="tx2"/>
            </a:solidFill>
          </a:ln>
          <a:effectLst>
            <a:outerShdw blurRad="50800" dist="38100" dir="13500000" algn="br" rotWithShape="0">
              <a:prstClr val="black">
                <a:alpha val="40000"/>
              </a:prstClr>
            </a:outerShdw>
          </a:effectLst>
        </p:spPr>
      </p:pic>
      <p:sp>
        <p:nvSpPr>
          <p:cNvPr id="6" name="Left Arrow 5"/>
          <p:cNvSpPr/>
          <p:nvPr/>
        </p:nvSpPr>
        <p:spPr>
          <a:xfrm rot="2639443">
            <a:off x="5102751" y="2137809"/>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Left Arrow 7"/>
          <p:cNvSpPr/>
          <p:nvPr/>
        </p:nvSpPr>
        <p:spPr>
          <a:xfrm>
            <a:off x="5691931" y="3592392"/>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84290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44</a:t>
            </a:fld>
            <a:endParaRPr lang="en-US" dirty="0"/>
          </a:p>
        </p:txBody>
      </p:sp>
      <p:sp>
        <p:nvSpPr>
          <p:cNvPr id="4" name="Title 3"/>
          <p:cNvSpPr>
            <a:spLocks noGrp="1"/>
          </p:cNvSpPr>
          <p:nvPr>
            <p:ph type="title"/>
          </p:nvPr>
        </p:nvSpPr>
        <p:spPr/>
        <p:txBody>
          <a:bodyPr/>
          <a:lstStyle/>
          <a:p>
            <a:r>
              <a:rPr lang="en-US" dirty="0" smtClean="0"/>
              <a:t>Patient’s Care Teams: Edit Status</a:t>
            </a:r>
            <a:endParaRPr lang="en-US" dirty="0"/>
          </a:p>
        </p:txBody>
      </p:sp>
      <p:pic>
        <p:nvPicPr>
          <p:cNvPr id="7" name="Picture 6"/>
          <p:cNvPicPr>
            <a:picLocks noChangeAspect="1"/>
          </p:cNvPicPr>
          <p:nvPr/>
        </p:nvPicPr>
        <p:blipFill rotWithShape="1">
          <a:blip r:embed="rId2"/>
          <a:srcRect b="54001"/>
          <a:stretch/>
        </p:blipFill>
        <p:spPr>
          <a:xfrm>
            <a:off x="570523" y="666116"/>
            <a:ext cx="8116277" cy="2038007"/>
          </a:xfrm>
          <a:prstGeom prst="rect">
            <a:avLst/>
          </a:prstGeom>
          <a:ln w="12700">
            <a:solidFill>
              <a:schemeClr val="tx2"/>
            </a:solidFill>
          </a:ln>
          <a:effectLst>
            <a:outerShdw blurRad="50800" dist="38100" dir="13500000" algn="br" rotWithShape="0">
              <a:prstClr val="black">
                <a:alpha val="40000"/>
              </a:prstClr>
            </a:outerShdw>
          </a:effectLst>
        </p:spPr>
      </p:pic>
      <p:sp>
        <p:nvSpPr>
          <p:cNvPr id="6" name="Left Arrow 5"/>
          <p:cNvSpPr/>
          <p:nvPr/>
        </p:nvSpPr>
        <p:spPr>
          <a:xfrm rot="2639443">
            <a:off x="6415737" y="2137809"/>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Left Arrow 7"/>
          <p:cNvSpPr/>
          <p:nvPr/>
        </p:nvSpPr>
        <p:spPr>
          <a:xfrm>
            <a:off x="5691931" y="3592392"/>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3748474" y="2846128"/>
            <a:ext cx="1760373" cy="1821338"/>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26684016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45</a:t>
            </a:fld>
            <a:endParaRPr lang="en-US" dirty="0"/>
          </a:p>
        </p:txBody>
      </p:sp>
      <p:sp>
        <p:nvSpPr>
          <p:cNvPr id="4" name="Title 3"/>
          <p:cNvSpPr>
            <a:spLocks noGrp="1"/>
          </p:cNvSpPr>
          <p:nvPr>
            <p:ph type="title"/>
          </p:nvPr>
        </p:nvSpPr>
        <p:spPr/>
        <p:txBody>
          <a:bodyPr/>
          <a:lstStyle/>
          <a:p>
            <a:r>
              <a:rPr lang="en-US" dirty="0" smtClean="0"/>
              <a:t>Patient’s Care Teams: Edit Reason</a:t>
            </a:r>
            <a:endParaRPr lang="en-US" dirty="0"/>
          </a:p>
        </p:txBody>
      </p:sp>
      <p:pic>
        <p:nvPicPr>
          <p:cNvPr id="7" name="Picture 6"/>
          <p:cNvPicPr>
            <a:picLocks noChangeAspect="1"/>
          </p:cNvPicPr>
          <p:nvPr/>
        </p:nvPicPr>
        <p:blipFill rotWithShape="1">
          <a:blip r:embed="rId2"/>
          <a:srcRect b="54001"/>
          <a:stretch/>
        </p:blipFill>
        <p:spPr>
          <a:xfrm>
            <a:off x="570523" y="666116"/>
            <a:ext cx="8116277" cy="2038007"/>
          </a:xfrm>
          <a:prstGeom prst="rect">
            <a:avLst/>
          </a:prstGeom>
          <a:ln w="12700">
            <a:solidFill>
              <a:schemeClr val="tx2"/>
            </a:solidFill>
          </a:ln>
          <a:effectLst>
            <a:outerShdw blurRad="50800" dist="38100" dir="13500000" algn="br" rotWithShape="0">
              <a:prstClr val="black">
                <a:alpha val="40000"/>
              </a:prstClr>
            </a:outerShdw>
          </a:effectLst>
        </p:spPr>
      </p:pic>
      <p:sp>
        <p:nvSpPr>
          <p:cNvPr id="6" name="Left Arrow 5"/>
          <p:cNvSpPr/>
          <p:nvPr/>
        </p:nvSpPr>
        <p:spPr>
          <a:xfrm rot="7333259">
            <a:off x="4464058" y="2802468"/>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5350609" y="697376"/>
            <a:ext cx="3336191" cy="4380074"/>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31228275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46</a:t>
            </a:fld>
            <a:endParaRPr lang="en-US" dirty="0"/>
          </a:p>
        </p:txBody>
      </p:sp>
      <p:sp>
        <p:nvSpPr>
          <p:cNvPr id="4" name="Title 3"/>
          <p:cNvSpPr>
            <a:spLocks noGrp="1"/>
          </p:cNvSpPr>
          <p:nvPr>
            <p:ph type="title"/>
          </p:nvPr>
        </p:nvSpPr>
        <p:spPr/>
        <p:txBody>
          <a:bodyPr/>
          <a:lstStyle/>
          <a:p>
            <a:r>
              <a:rPr lang="en-US" dirty="0" smtClean="0"/>
              <a:t>Patient’s Care Teams: Edit Start/Stop Dates</a:t>
            </a:r>
            <a:endParaRPr lang="en-US" dirty="0"/>
          </a:p>
        </p:txBody>
      </p:sp>
      <p:pic>
        <p:nvPicPr>
          <p:cNvPr id="7" name="Picture 6"/>
          <p:cNvPicPr>
            <a:picLocks noChangeAspect="1"/>
          </p:cNvPicPr>
          <p:nvPr/>
        </p:nvPicPr>
        <p:blipFill rotWithShape="1">
          <a:blip r:embed="rId2"/>
          <a:srcRect b="43769"/>
          <a:stretch/>
        </p:blipFill>
        <p:spPr>
          <a:xfrm>
            <a:off x="576571" y="666116"/>
            <a:ext cx="8116277" cy="2491299"/>
          </a:xfrm>
          <a:prstGeom prst="rect">
            <a:avLst/>
          </a:prstGeom>
          <a:ln w="12700">
            <a:solidFill>
              <a:schemeClr val="tx2"/>
            </a:solidFill>
          </a:ln>
          <a:effectLst>
            <a:outerShdw blurRad="50800" dist="38100" dir="13500000" algn="br" rotWithShape="0">
              <a:prstClr val="black">
                <a:alpha val="40000"/>
              </a:prstClr>
            </a:outerShdw>
          </a:effectLst>
        </p:spPr>
      </p:pic>
      <p:sp>
        <p:nvSpPr>
          <p:cNvPr id="5" name="Left Arrow 4"/>
          <p:cNvSpPr/>
          <p:nvPr/>
        </p:nvSpPr>
        <p:spPr>
          <a:xfrm rot="19046530">
            <a:off x="1198529" y="2407739"/>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Left Arrow 5"/>
          <p:cNvSpPr/>
          <p:nvPr/>
        </p:nvSpPr>
        <p:spPr>
          <a:xfrm rot="11415776">
            <a:off x="2369712" y="3588068"/>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4158555" y="1893774"/>
            <a:ext cx="4534293" cy="3147333"/>
          </a:xfrm>
          <a:prstGeom prst="rect">
            <a:avLst/>
          </a:prstGeom>
          <a:ln w="12700">
            <a:solidFill>
              <a:schemeClr val="tx2"/>
            </a:solidFill>
          </a:ln>
          <a:effectLst>
            <a:outerShdw blurRad="50800" dist="38100" dir="13500000" algn="br" rotWithShape="0">
              <a:prstClr val="black">
                <a:alpha val="40000"/>
              </a:prstClr>
            </a:outerShdw>
          </a:effectLst>
        </p:spPr>
      </p:pic>
      <p:sp>
        <p:nvSpPr>
          <p:cNvPr id="8" name="Left Arrow 7"/>
          <p:cNvSpPr/>
          <p:nvPr/>
        </p:nvSpPr>
        <p:spPr>
          <a:xfrm rot="19046530">
            <a:off x="2394120" y="2329270"/>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32775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47</a:t>
            </a:fld>
            <a:endParaRPr lang="en-US" dirty="0"/>
          </a:p>
        </p:txBody>
      </p:sp>
      <p:sp>
        <p:nvSpPr>
          <p:cNvPr id="4" name="Title 3"/>
          <p:cNvSpPr>
            <a:spLocks noGrp="1"/>
          </p:cNvSpPr>
          <p:nvPr>
            <p:ph type="title"/>
          </p:nvPr>
        </p:nvSpPr>
        <p:spPr/>
        <p:txBody>
          <a:bodyPr/>
          <a:lstStyle/>
          <a:p>
            <a:r>
              <a:rPr lang="en-US" dirty="0" smtClean="0"/>
              <a:t>Patient’s Care Teams: Add Participant</a:t>
            </a:r>
            <a:endParaRPr lang="en-US" dirty="0"/>
          </a:p>
        </p:txBody>
      </p:sp>
      <p:pic>
        <p:nvPicPr>
          <p:cNvPr id="7" name="Picture 6"/>
          <p:cNvPicPr>
            <a:picLocks noChangeAspect="1"/>
          </p:cNvPicPr>
          <p:nvPr/>
        </p:nvPicPr>
        <p:blipFill>
          <a:blip r:embed="rId2"/>
          <a:stretch>
            <a:fillRect/>
          </a:stretch>
        </p:blipFill>
        <p:spPr>
          <a:xfrm>
            <a:off x="570523" y="666116"/>
            <a:ext cx="8116277" cy="4430494"/>
          </a:xfrm>
          <a:prstGeom prst="rect">
            <a:avLst/>
          </a:prstGeom>
          <a:ln w="12700">
            <a:solidFill>
              <a:schemeClr val="tx2"/>
            </a:solidFill>
          </a:ln>
          <a:effectLst>
            <a:outerShdw blurRad="50800" dist="38100" dir="13500000" algn="br" rotWithShape="0">
              <a:prstClr val="black">
                <a:alpha val="40000"/>
              </a:prstClr>
            </a:outerShdw>
          </a:effectLst>
        </p:spPr>
      </p:pic>
      <p:sp>
        <p:nvSpPr>
          <p:cNvPr id="5" name="Left Arrow 4"/>
          <p:cNvSpPr/>
          <p:nvPr/>
        </p:nvSpPr>
        <p:spPr>
          <a:xfrm rot="15649392">
            <a:off x="1189596" y="2738062"/>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2729891" y="2154174"/>
            <a:ext cx="6275369" cy="2017083"/>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10300506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48</a:t>
            </a:fld>
            <a:endParaRPr lang="en-US" dirty="0"/>
          </a:p>
        </p:txBody>
      </p:sp>
      <p:sp>
        <p:nvSpPr>
          <p:cNvPr id="4" name="Title 3"/>
          <p:cNvSpPr>
            <a:spLocks noGrp="1"/>
          </p:cNvSpPr>
          <p:nvPr>
            <p:ph type="title"/>
          </p:nvPr>
        </p:nvSpPr>
        <p:spPr/>
        <p:txBody>
          <a:bodyPr/>
          <a:lstStyle/>
          <a:p>
            <a:r>
              <a:rPr lang="en-US" dirty="0" smtClean="0"/>
              <a:t>Patient’s Care Teams: Search for Participant</a:t>
            </a:r>
            <a:endParaRPr lang="en-US" dirty="0"/>
          </a:p>
        </p:txBody>
      </p:sp>
      <p:sp>
        <p:nvSpPr>
          <p:cNvPr id="5" name="Left Arrow 4"/>
          <p:cNvSpPr/>
          <p:nvPr/>
        </p:nvSpPr>
        <p:spPr>
          <a:xfrm rot="12233045">
            <a:off x="1719403" y="3016783"/>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2"/>
          <a:srcRect b="51962"/>
          <a:stretch/>
        </p:blipFill>
        <p:spPr>
          <a:xfrm>
            <a:off x="457200" y="959210"/>
            <a:ext cx="7929430" cy="1228746"/>
          </a:xfrm>
          <a:prstGeom prst="rect">
            <a:avLst/>
          </a:prstGeom>
          <a:ln w="12700">
            <a:solidFill>
              <a:schemeClr val="tx2"/>
            </a:solidFill>
          </a:ln>
          <a:effectLst>
            <a:outerShdw blurRad="50800" dist="38100" dir="13500000" algn="br" rotWithShape="0">
              <a:prstClr val="black">
                <a:alpha val="40000"/>
              </a:prstClr>
            </a:outerShdw>
          </a:effectLst>
        </p:spPr>
      </p:pic>
      <p:sp>
        <p:nvSpPr>
          <p:cNvPr id="8" name="Content Placeholder 1"/>
          <p:cNvSpPr>
            <a:spLocks noGrp="1"/>
          </p:cNvSpPr>
          <p:nvPr>
            <p:ph idx="1"/>
          </p:nvPr>
        </p:nvSpPr>
        <p:spPr>
          <a:xfrm>
            <a:off x="247167" y="599841"/>
            <a:ext cx="8632092" cy="365970"/>
          </a:xfrm>
        </p:spPr>
        <p:txBody>
          <a:bodyPr>
            <a:normAutofit fontScale="92500"/>
          </a:bodyPr>
          <a:lstStyle/>
          <a:p>
            <a:r>
              <a:rPr lang="en-US" dirty="0" smtClean="0"/>
              <a:t>Enter first three letters of name, select member type, click search, results appear.</a:t>
            </a:r>
            <a:endParaRPr lang="en-US" dirty="0"/>
          </a:p>
        </p:txBody>
      </p:sp>
      <p:pic>
        <p:nvPicPr>
          <p:cNvPr id="9" name="Picture 8"/>
          <p:cNvPicPr>
            <a:picLocks noChangeAspect="1"/>
          </p:cNvPicPr>
          <p:nvPr/>
        </p:nvPicPr>
        <p:blipFill>
          <a:blip r:embed="rId3"/>
          <a:stretch>
            <a:fillRect/>
          </a:stretch>
        </p:blipFill>
        <p:spPr>
          <a:xfrm>
            <a:off x="3102676" y="2251958"/>
            <a:ext cx="5712332" cy="2811662"/>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39709897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75874" y="1063520"/>
            <a:ext cx="7524734" cy="3703743"/>
          </a:xfrm>
          <a:prstGeom prst="rect">
            <a:avLst/>
          </a:prstGeom>
          <a:ln w="12700">
            <a:solidFill>
              <a:schemeClr val="tx2"/>
            </a:solidFill>
          </a:ln>
          <a:effectLst>
            <a:outerShdw blurRad="50800" dist="38100" dir="13500000" algn="br" rotWithShape="0">
              <a:prstClr val="black">
                <a:alpha val="40000"/>
              </a:prstClr>
            </a:outerShdw>
          </a:effectLst>
        </p:spPr>
      </p:pic>
      <p:sp>
        <p:nvSpPr>
          <p:cNvPr id="3" name="Slide Number Placeholder 2"/>
          <p:cNvSpPr>
            <a:spLocks noGrp="1"/>
          </p:cNvSpPr>
          <p:nvPr>
            <p:ph type="sldNum" sz="quarter" idx="10"/>
          </p:nvPr>
        </p:nvSpPr>
        <p:spPr/>
        <p:txBody>
          <a:bodyPr/>
          <a:lstStyle/>
          <a:p>
            <a:fld id="{D07D4089-40B5-457D-927F-16367A53BB79}" type="slidenum">
              <a:rPr lang="en-US" smtClean="0"/>
              <a:pPr/>
              <a:t>49</a:t>
            </a:fld>
            <a:endParaRPr lang="en-US" dirty="0"/>
          </a:p>
        </p:txBody>
      </p:sp>
      <p:sp>
        <p:nvSpPr>
          <p:cNvPr id="4" name="Title 3"/>
          <p:cNvSpPr>
            <a:spLocks noGrp="1"/>
          </p:cNvSpPr>
          <p:nvPr>
            <p:ph type="title"/>
          </p:nvPr>
        </p:nvSpPr>
        <p:spPr/>
        <p:txBody>
          <a:bodyPr/>
          <a:lstStyle/>
          <a:p>
            <a:r>
              <a:rPr lang="en-US" dirty="0" smtClean="0"/>
              <a:t>Patient’s Care Teams: Search for Participant</a:t>
            </a:r>
            <a:endParaRPr lang="en-US" dirty="0"/>
          </a:p>
        </p:txBody>
      </p:sp>
      <p:sp>
        <p:nvSpPr>
          <p:cNvPr id="5" name="Left Arrow 4"/>
          <p:cNvSpPr/>
          <p:nvPr/>
        </p:nvSpPr>
        <p:spPr>
          <a:xfrm rot="13201292">
            <a:off x="3232739" y="3299662"/>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1"/>
          <p:cNvSpPr>
            <a:spLocks noGrp="1"/>
          </p:cNvSpPr>
          <p:nvPr>
            <p:ph idx="1"/>
          </p:nvPr>
        </p:nvSpPr>
        <p:spPr>
          <a:xfrm>
            <a:off x="247167" y="599841"/>
            <a:ext cx="8632092" cy="365970"/>
          </a:xfrm>
        </p:spPr>
        <p:txBody>
          <a:bodyPr>
            <a:normAutofit/>
          </a:bodyPr>
          <a:lstStyle/>
          <a:p>
            <a:r>
              <a:rPr lang="en-US" dirty="0" smtClean="0"/>
              <a:t>Select Role, Start and End Dates, click Add button.</a:t>
            </a:r>
            <a:endParaRPr lang="en-US" dirty="0"/>
          </a:p>
        </p:txBody>
      </p:sp>
      <p:sp>
        <p:nvSpPr>
          <p:cNvPr id="10" name="Left Arrow 9"/>
          <p:cNvSpPr/>
          <p:nvPr/>
        </p:nvSpPr>
        <p:spPr>
          <a:xfrm rot="13201292">
            <a:off x="4147938" y="3213494"/>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 Arrow 10"/>
          <p:cNvSpPr/>
          <p:nvPr/>
        </p:nvSpPr>
        <p:spPr>
          <a:xfrm rot="13201292">
            <a:off x="5066253" y="3213493"/>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6988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42396"/>
            <a:ext cx="8686800" cy="4262377"/>
          </a:xfrm>
        </p:spPr>
        <p:txBody>
          <a:bodyPr>
            <a:noAutofit/>
          </a:bodyPr>
          <a:lstStyle/>
          <a:p>
            <a:r>
              <a:rPr lang="en-US" sz="1425" b="1" dirty="0"/>
              <a:t>Organization Administration Module</a:t>
            </a:r>
            <a:r>
              <a:rPr lang="en-US" sz="1425" dirty="0"/>
              <a:t>–Adding and managing organization details, contact personnel, locations and activity definitions </a:t>
            </a:r>
          </a:p>
          <a:p>
            <a:r>
              <a:rPr lang="en-US" sz="1425" b="1" dirty="0"/>
              <a:t>Practitioners Module</a:t>
            </a:r>
            <a:r>
              <a:rPr lang="en-US" sz="1425" dirty="0"/>
              <a:t>–Adding and managing practitioner details, practitioner roles and organization association</a:t>
            </a:r>
          </a:p>
          <a:p>
            <a:r>
              <a:rPr lang="en-US" sz="1425" b="1" dirty="0"/>
              <a:t>Patients Module</a:t>
            </a:r>
            <a:r>
              <a:rPr lang="en-US" sz="1425" dirty="0"/>
              <a:t>–Adding and managing patient details, patient’s care teams (which include members across organizations, related persons and other patients) and patient’s insurance/benefits details</a:t>
            </a:r>
          </a:p>
          <a:p>
            <a:r>
              <a:rPr lang="en-US" sz="1425" b="1" dirty="0"/>
              <a:t>OCP Access Module</a:t>
            </a:r>
            <a:r>
              <a:rPr lang="en-US" sz="1425" dirty="0"/>
              <a:t>–Register users to OCP and manage user access</a:t>
            </a:r>
          </a:p>
          <a:p>
            <a:r>
              <a:rPr lang="en-US" sz="1425" b="1" dirty="0"/>
              <a:t>Appointments and Scheduling Module</a:t>
            </a:r>
            <a:r>
              <a:rPr lang="en-US" sz="1425" dirty="0"/>
              <a:t>–Creating appointments, appointment actions (accept, tentative, decline), calendar view, appointments panel and importing organization Outlook calendar into </a:t>
            </a:r>
            <a:r>
              <a:rPr lang="en-US" sz="1425" dirty="0" err="1"/>
              <a:t>OCP</a:t>
            </a:r>
            <a:endParaRPr lang="en-US" sz="1425" dirty="0"/>
          </a:p>
          <a:p>
            <a:r>
              <a:rPr lang="en-US" sz="1425" b="1" dirty="0"/>
              <a:t>Tasks and To-Do Module</a:t>
            </a:r>
            <a:r>
              <a:rPr lang="en-US" sz="1425" dirty="0"/>
              <a:t>–Creating, managing and updating patient-related tasks (based on organization defined activity definitions) and patient related To-Dos </a:t>
            </a:r>
          </a:p>
          <a:p>
            <a:r>
              <a:rPr lang="en-US" sz="1425" b="1" dirty="0"/>
              <a:t>Communications Module</a:t>
            </a:r>
            <a:r>
              <a:rPr lang="en-US" sz="1425" dirty="0"/>
              <a:t>–Logging patient communications and associate communications with appointments, tasks and To-Dos </a:t>
            </a:r>
          </a:p>
          <a:p>
            <a:r>
              <a:rPr lang="en-US" sz="1425" b="1" dirty="0"/>
              <a:t>Care Planning Module</a:t>
            </a:r>
            <a:r>
              <a:rPr lang="en-US" sz="1425" dirty="0"/>
              <a:t>–Creating and managing care plan in Quippe Clinical Lens</a:t>
            </a:r>
          </a:p>
          <a:p>
            <a:r>
              <a:rPr lang="en-US" sz="1425" b="1" dirty="0"/>
              <a:t>Screeners and Assessment Module</a:t>
            </a:r>
            <a:r>
              <a:rPr lang="en-US" sz="1425" dirty="0"/>
              <a:t>–Patient screeners and assessments through </a:t>
            </a:r>
            <a:r>
              <a:rPr lang="en-US" sz="1425" dirty="0" err="1"/>
              <a:t>bhworks</a:t>
            </a:r>
            <a:r>
              <a:rPr lang="en-US" sz="1425" dirty="0"/>
              <a:t> CUBS assessment tool</a:t>
            </a:r>
          </a:p>
          <a:p>
            <a:r>
              <a:rPr lang="en-US" sz="1425" b="1" dirty="0"/>
              <a:t>Consent Management Module</a:t>
            </a:r>
            <a:r>
              <a:rPr lang="en-US" sz="1425" dirty="0"/>
              <a:t>–Creating and managing patient’s consents through Consent2Share</a:t>
            </a:r>
          </a:p>
          <a:p>
            <a:r>
              <a:rPr lang="en-US" sz="1425" b="1" dirty="0"/>
              <a:t>SMART-on-FHIR Apps Management Module</a:t>
            </a:r>
            <a:r>
              <a:rPr lang="en-US" sz="1425" dirty="0"/>
              <a:t>–Consent2Share, Quippe Clinical Lens &amp; Designer, </a:t>
            </a:r>
            <a:r>
              <a:rPr lang="en-US" sz="1425" dirty="0" err="1"/>
              <a:t>bhworks</a:t>
            </a:r>
            <a:r>
              <a:rPr lang="en-US" sz="1425" dirty="0"/>
              <a:t> CUBS Assessment</a:t>
            </a:r>
          </a:p>
        </p:txBody>
      </p:sp>
      <p:sp>
        <p:nvSpPr>
          <p:cNvPr id="3" name="Slide Number Placeholder 2"/>
          <p:cNvSpPr>
            <a:spLocks noGrp="1"/>
          </p:cNvSpPr>
          <p:nvPr>
            <p:ph type="sldNum" sz="quarter" idx="10"/>
          </p:nvPr>
        </p:nvSpPr>
        <p:spPr/>
        <p:txBody>
          <a:bodyPr/>
          <a:lstStyle/>
          <a:p>
            <a:fld id="{D07D4089-40B5-457D-927F-16367A53BB79}" type="slidenum">
              <a:rPr lang="en-US" smtClean="0">
                <a:solidFill>
                  <a:prstClr val="black">
                    <a:tint val="75000"/>
                  </a:prstClr>
                </a:solidFill>
              </a:rPr>
              <a:pPr/>
              <a:t>5</a:t>
            </a:fld>
            <a:endParaRPr lang="en-US" dirty="0">
              <a:solidFill>
                <a:prstClr val="black">
                  <a:tint val="75000"/>
                </a:prstClr>
              </a:solidFill>
            </a:endParaRPr>
          </a:p>
        </p:txBody>
      </p:sp>
      <p:sp>
        <p:nvSpPr>
          <p:cNvPr id="5" name="Title 4"/>
          <p:cNvSpPr>
            <a:spLocks noGrp="1"/>
          </p:cNvSpPr>
          <p:nvPr>
            <p:ph type="title"/>
          </p:nvPr>
        </p:nvSpPr>
        <p:spPr/>
        <p:txBody>
          <a:bodyPr/>
          <a:lstStyle/>
          <a:p>
            <a:r>
              <a:rPr lang="en-US" dirty="0" smtClean="0"/>
              <a:t>Omnibus Care Plan Modules</a:t>
            </a:r>
            <a:endParaRPr lang="en-US" dirty="0"/>
          </a:p>
        </p:txBody>
      </p:sp>
    </p:spTree>
    <p:extLst>
      <p:ext uri="{BB962C8B-B14F-4D97-AF65-F5344CB8AC3E}">
        <p14:creationId xmlns:p14="http://schemas.microsoft.com/office/powerpoint/2010/main" val="2510796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457200" y="1063520"/>
            <a:ext cx="7524734" cy="3703743"/>
          </a:xfrm>
          <a:prstGeom prst="rect">
            <a:avLst/>
          </a:prstGeom>
          <a:ln w="12700">
            <a:solidFill>
              <a:schemeClr val="tx2"/>
            </a:solidFill>
          </a:ln>
          <a:effectLst>
            <a:outerShdw blurRad="50800" dist="38100" dir="13500000" algn="br" rotWithShape="0">
              <a:prstClr val="black">
                <a:alpha val="40000"/>
              </a:prstClr>
            </a:outerShdw>
          </a:effectLst>
        </p:spPr>
      </p:pic>
      <p:sp>
        <p:nvSpPr>
          <p:cNvPr id="3" name="Slide Number Placeholder 2"/>
          <p:cNvSpPr>
            <a:spLocks noGrp="1"/>
          </p:cNvSpPr>
          <p:nvPr>
            <p:ph type="sldNum" sz="quarter" idx="10"/>
          </p:nvPr>
        </p:nvSpPr>
        <p:spPr/>
        <p:txBody>
          <a:bodyPr/>
          <a:lstStyle/>
          <a:p>
            <a:fld id="{D07D4089-40B5-457D-927F-16367A53BB79}" type="slidenum">
              <a:rPr lang="en-US" smtClean="0"/>
              <a:pPr/>
              <a:t>50</a:t>
            </a:fld>
            <a:endParaRPr lang="en-US" dirty="0"/>
          </a:p>
        </p:txBody>
      </p:sp>
      <p:sp>
        <p:nvSpPr>
          <p:cNvPr id="4" name="Title 3"/>
          <p:cNvSpPr>
            <a:spLocks noGrp="1"/>
          </p:cNvSpPr>
          <p:nvPr>
            <p:ph type="title"/>
          </p:nvPr>
        </p:nvSpPr>
        <p:spPr/>
        <p:txBody>
          <a:bodyPr/>
          <a:lstStyle/>
          <a:p>
            <a:r>
              <a:rPr lang="en-US" dirty="0" smtClean="0"/>
              <a:t>Patient’s Care Teams: Select Role</a:t>
            </a:r>
            <a:endParaRPr lang="en-US" dirty="0"/>
          </a:p>
        </p:txBody>
      </p:sp>
      <p:sp>
        <p:nvSpPr>
          <p:cNvPr id="5" name="Left Arrow 4"/>
          <p:cNvSpPr/>
          <p:nvPr/>
        </p:nvSpPr>
        <p:spPr>
          <a:xfrm rot="13201292">
            <a:off x="3232739" y="3299662"/>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1"/>
          <p:cNvSpPr>
            <a:spLocks noGrp="1"/>
          </p:cNvSpPr>
          <p:nvPr>
            <p:ph idx="1"/>
          </p:nvPr>
        </p:nvSpPr>
        <p:spPr>
          <a:xfrm>
            <a:off x="247167" y="599841"/>
            <a:ext cx="8632092" cy="365970"/>
          </a:xfrm>
        </p:spPr>
        <p:txBody>
          <a:bodyPr>
            <a:normAutofit/>
          </a:bodyPr>
          <a:lstStyle/>
          <a:p>
            <a:r>
              <a:rPr lang="en-US" dirty="0" smtClean="0"/>
              <a:t>Select Role</a:t>
            </a:r>
            <a:endParaRPr lang="en-US" dirty="0"/>
          </a:p>
        </p:txBody>
      </p:sp>
      <p:pic>
        <p:nvPicPr>
          <p:cNvPr id="2" name="Picture 1"/>
          <p:cNvPicPr>
            <a:picLocks noChangeAspect="1"/>
          </p:cNvPicPr>
          <p:nvPr/>
        </p:nvPicPr>
        <p:blipFill>
          <a:blip r:embed="rId3"/>
          <a:stretch>
            <a:fillRect/>
          </a:stretch>
        </p:blipFill>
        <p:spPr>
          <a:xfrm>
            <a:off x="6273381" y="332316"/>
            <a:ext cx="2621507" cy="4740051"/>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12389576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srcRect t="62650" b="16037"/>
          <a:stretch/>
        </p:blipFill>
        <p:spPr>
          <a:xfrm>
            <a:off x="413168" y="889896"/>
            <a:ext cx="7524734" cy="789354"/>
          </a:xfrm>
          <a:prstGeom prst="rect">
            <a:avLst/>
          </a:prstGeom>
          <a:ln w="12700">
            <a:solidFill>
              <a:schemeClr val="tx2"/>
            </a:solidFill>
          </a:ln>
          <a:effectLst>
            <a:outerShdw blurRad="50800" dist="38100" dir="13500000" algn="br" rotWithShape="0">
              <a:prstClr val="black">
                <a:alpha val="40000"/>
              </a:prstClr>
            </a:outerShdw>
          </a:effectLst>
        </p:spPr>
      </p:pic>
      <p:sp>
        <p:nvSpPr>
          <p:cNvPr id="3" name="Slide Number Placeholder 2"/>
          <p:cNvSpPr>
            <a:spLocks noGrp="1"/>
          </p:cNvSpPr>
          <p:nvPr>
            <p:ph type="sldNum" sz="quarter" idx="10"/>
          </p:nvPr>
        </p:nvSpPr>
        <p:spPr/>
        <p:txBody>
          <a:bodyPr/>
          <a:lstStyle/>
          <a:p>
            <a:fld id="{D07D4089-40B5-457D-927F-16367A53BB79}" type="slidenum">
              <a:rPr lang="en-US" smtClean="0"/>
              <a:pPr/>
              <a:t>51</a:t>
            </a:fld>
            <a:endParaRPr lang="en-US" dirty="0"/>
          </a:p>
        </p:txBody>
      </p:sp>
      <p:sp>
        <p:nvSpPr>
          <p:cNvPr id="4" name="Title 3"/>
          <p:cNvSpPr>
            <a:spLocks noGrp="1"/>
          </p:cNvSpPr>
          <p:nvPr>
            <p:ph type="title"/>
          </p:nvPr>
        </p:nvSpPr>
        <p:spPr/>
        <p:txBody>
          <a:bodyPr/>
          <a:lstStyle/>
          <a:p>
            <a:r>
              <a:rPr lang="en-US" dirty="0" smtClean="0"/>
              <a:t>Patient’s Care Teams: Select Dates</a:t>
            </a:r>
            <a:endParaRPr lang="en-US" dirty="0"/>
          </a:p>
        </p:txBody>
      </p:sp>
      <p:sp>
        <p:nvSpPr>
          <p:cNvPr id="8" name="Content Placeholder 1"/>
          <p:cNvSpPr>
            <a:spLocks noGrp="1"/>
          </p:cNvSpPr>
          <p:nvPr>
            <p:ph idx="1"/>
          </p:nvPr>
        </p:nvSpPr>
        <p:spPr>
          <a:xfrm>
            <a:off x="247167" y="576445"/>
            <a:ext cx="8632092" cy="365970"/>
          </a:xfrm>
        </p:spPr>
        <p:txBody>
          <a:bodyPr>
            <a:normAutofit/>
          </a:bodyPr>
          <a:lstStyle/>
          <a:p>
            <a:r>
              <a:rPr lang="en-US" dirty="0" smtClean="0"/>
              <a:t>Select Role, Start and End Dates, click OK, and click Add button.</a:t>
            </a:r>
            <a:endParaRPr lang="en-US" dirty="0"/>
          </a:p>
        </p:txBody>
      </p:sp>
      <p:sp>
        <p:nvSpPr>
          <p:cNvPr id="11" name="Left Arrow 10"/>
          <p:cNvSpPr/>
          <p:nvPr/>
        </p:nvSpPr>
        <p:spPr>
          <a:xfrm rot="11971099">
            <a:off x="3476554" y="1034043"/>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1774091" y="1785137"/>
            <a:ext cx="3231975" cy="2219615"/>
          </a:xfrm>
          <a:prstGeom prst="rect">
            <a:avLst/>
          </a:prstGeom>
          <a:ln w="12700">
            <a:solidFill>
              <a:schemeClr val="tx2"/>
            </a:solidFill>
          </a:ln>
          <a:effectLst>
            <a:outerShdw blurRad="50800" dist="38100" dir="13500000" algn="br" rotWithShape="0">
              <a:prstClr val="black">
                <a:alpha val="40000"/>
              </a:prstClr>
            </a:outerShdw>
          </a:effectLst>
        </p:spPr>
      </p:pic>
      <p:sp>
        <p:nvSpPr>
          <p:cNvPr id="12" name="Left Arrow 11"/>
          <p:cNvSpPr/>
          <p:nvPr/>
        </p:nvSpPr>
        <p:spPr>
          <a:xfrm rot="18662847">
            <a:off x="5211928" y="2259051"/>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Left Arrow 12"/>
          <p:cNvSpPr/>
          <p:nvPr/>
        </p:nvSpPr>
        <p:spPr>
          <a:xfrm rot="12155869">
            <a:off x="4801379" y="1054376"/>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a:off x="793748" y="4110639"/>
            <a:ext cx="8276037" cy="937341"/>
          </a:xfrm>
          <a:prstGeom prst="rect">
            <a:avLst/>
          </a:prstGeom>
          <a:ln w="12700">
            <a:solidFill>
              <a:schemeClr val="tx2"/>
            </a:solidFill>
          </a:ln>
          <a:effectLst>
            <a:outerShdw blurRad="50800" dist="38100" dir="13500000" algn="br" rotWithShape="0">
              <a:prstClr val="black">
                <a:alpha val="40000"/>
              </a:prstClr>
            </a:outerShdw>
          </a:effectLst>
        </p:spPr>
      </p:pic>
      <p:sp>
        <p:nvSpPr>
          <p:cNvPr id="14" name="Left Arrow 13"/>
          <p:cNvSpPr/>
          <p:nvPr/>
        </p:nvSpPr>
        <p:spPr>
          <a:xfrm rot="12492051">
            <a:off x="7154050" y="3967338"/>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92364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7200" y="1548961"/>
            <a:ext cx="8486931" cy="1596324"/>
          </a:xfrm>
          <a:prstGeom prst="rect">
            <a:avLst/>
          </a:prstGeom>
          <a:ln w="12700">
            <a:solidFill>
              <a:schemeClr val="tx2"/>
            </a:solidFill>
          </a:ln>
          <a:effectLst>
            <a:outerShdw blurRad="50800" dist="38100" dir="13500000" algn="br" rotWithShape="0">
              <a:prstClr val="black">
                <a:alpha val="40000"/>
              </a:prstClr>
            </a:outerShdw>
          </a:effectLst>
        </p:spPr>
      </p:pic>
      <p:sp>
        <p:nvSpPr>
          <p:cNvPr id="3" name="Slide Number Placeholder 2"/>
          <p:cNvSpPr>
            <a:spLocks noGrp="1"/>
          </p:cNvSpPr>
          <p:nvPr>
            <p:ph type="sldNum" sz="quarter" idx="10"/>
          </p:nvPr>
        </p:nvSpPr>
        <p:spPr/>
        <p:txBody>
          <a:bodyPr/>
          <a:lstStyle/>
          <a:p>
            <a:fld id="{D07D4089-40B5-457D-927F-16367A53BB79}" type="slidenum">
              <a:rPr lang="en-US" smtClean="0"/>
              <a:pPr/>
              <a:t>52</a:t>
            </a:fld>
            <a:endParaRPr lang="en-US" dirty="0"/>
          </a:p>
        </p:txBody>
      </p:sp>
      <p:sp>
        <p:nvSpPr>
          <p:cNvPr id="4" name="Title 3"/>
          <p:cNvSpPr>
            <a:spLocks noGrp="1"/>
          </p:cNvSpPr>
          <p:nvPr>
            <p:ph type="title"/>
          </p:nvPr>
        </p:nvSpPr>
        <p:spPr/>
        <p:txBody>
          <a:bodyPr/>
          <a:lstStyle/>
          <a:p>
            <a:r>
              <a:rPr lang="en-US" dirty="0" smtClean="0"/>
              <a:t>Patient’s Care Teams: Delete Participant</a:t>
            </a:r>
            <a:endParaRPr lang="en-US" dirty="0"/>
          </a:p>
        </p:txBody>
      </p:sp>
      <p:sp>
        <p:nvSpPr>
          <p:cNvPr id="8" name="Content Placeholder 1"/>
          <p:cNvSpPr>
            <a:spLocks noGrp="1"/>
          </p:cNvSpPr>
          <p:nvPr>
            <p:ph idx="1"/>
          </p:nvPr>
        </p:nvSpPr>
        <p:spPr>
          <a:xfrm>
            <a:off x="247167" y="768119"/>
            <a:ext cx="8632092" cy="365970"/>
          </a:xfrm>
        </p:spPr>
        <p:txBody>
          <a:bodyPr>
            <a:normAutofit/>
          </a:bodyPr>
          <a:lstStyle/>
          <a:p>
            <a:r>
              <a:rPr lang="en-US" dirty="0" smtClean="0"/>
              <a:t>To delete a participant from the Care Team, click the Remove button and save.</a:t>
            </a:r>
            <a:endParaRPr lang="en-US" dirty="0"/>
          </a:p>
        </p:txBody>
      </p:sp>
      <p:sp>
        <p:nvSpPr>
          <p:cNvPr id="13" name="Left Arrow 12"/>
          <p:cNvSpPr/>
          <p:nvPr/>
        </p:nvSpPr>
        <p:spPr>
          <a:xfrm rot="12155869">
            <a:off x="6646772" y="1578809"/>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20589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53</a:t>
            </a:fld>
            <a:endParaRPr lang="en-US" dirty="0"/>
          </a:p>
        </p:txBody>
      </p:sp>
      <p:sp>
        <p:nvSpPr>
          <p:cNvPr id="4" name="Title 3"/>
          <p:cNvSpPr>
            <a:spLocks noGrp="1"/>
          </p:cNvSpPr>
          <p:nvPr>
            <p:ph type="title"/>
          </p:nvPr>
        </p:nvSpPr>
        <p:spPr/>
        <p:txBody>
          <a:bodyPr/>
          <a:lstStyle/>
          <a:p>
            <a:r>
              <a:rPr lang="en-US" dirty="0" smtClean="0"/>
              <a:t>Create New Care Team</a:t>
            </a:r>
            <a:endParaRPr lang="en-US" dirty="0"/>
          </a:p>
        </p:txBody>
      </p:sp>
      <p:pic>
        <p:nvPicPr>
          <p:cNvPr id="9" name="Picture 8"/>
          <p:cNvPicPr>
            <a:picLocks noChangeAspect="1"/>
          </p:cNvPicPr>
          <p:nvPr/>
        </p:nvPicPr>
        <p:blipFill>
          <a:blip r:embed="rId2"/>
          <a:stretch>
            <a:fillRect/>
          </a:stretch>
        </p:blipFill>
        <p:spPr>
          <a:xfrm>
            <a:off x="1386983" y="1251012"/>
            <a:ext cx="6491076" cy="3375695"/>
          </a:xfrm>
          <a:prstGeom prst="rect">
            <a:avLst/>
          </a:prstGeom>
          <a:ln w="12700">
            <a:solidFill>
              <a:schemeClr val="tx2"/>
            </a:solidFill>
          </a:ln>
          <a:effectLst>
            <a:outerShdw blurRad="50800" dist="38100" dir="13500000" algn="br" rotWithShape="0">
              <a:prstClr val="black">
                <a:alpha val="40000"/>
              </a:prstClr>
            </a:outerShdw>
          </a:effectLst>
        </p:spPr>
      </p:pic>
      <p:sp>
        <p:nvSpPr>
          <p:cNvPr id="5" name="Left Arrow 4"/>
          <p:cNvSpPr/>
          <p:nvPr/>
        </p:nvSpPr>
        <p:spPr>
          <a:xfrm>
            <a:off x="2591878" y="1692260"/>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tent Placeholder 1"/>
          <p:cNvSpPr>
            <a:spLocks noGrp="1"/>
          </p:cNvSpPr>
          <p:nvPr>
            <p:ph idx="1"/>
          </p:nvPr>
        </p:nvSpPr>
        <p:spPr>
          <a:xfrm>
            <a:off x="247167" y="576445"/>
            <a:ext cx="8632092" cy="365970"/>
          </a:xfrm>
        </p:spPr>
        <p:txBody>
          <a:bodyPr>
            <a:normAutofit/>
          </a:bodyPr>
          <a:lstStyle/>
          <a:p>
            <a:r>
              <a:rPr lang="en-US" dirty="0" smtClean="0"/>
              <a:t>To create new Care Team, click Create New icon.</a:t>
            </a:r>
            <a:endParaRPr lang="en-US" dirty="0"/>
          </a:p>
        </p:txBody>
      </p:sp>
    </p:spTree>
    <p:extLst>
      <p:ext uri="{BB962C8B-B14F-4D97-AF65-F5344CB8AC3E}">
        <p14:creationId xmlns:p14="http://schemas.microsoft.com/office/powerpoint/2010/main" val="32482885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54</a:t>
            </a:fld>
            <a:endParaRPr lang="en-US" dirty="0"/>
          </a:p>
        </p:txBody>
      </p:sp>
      <p:sp>
        <p:nvSpPr>
          <p:cNvPr id="4" name="Title 3"/>
          <p:cNvSpPr>
            <a:spLocks noGrp="1"/>
          </p:cNvSpPr>
          <p:nvPr>
            <p:ph type="title"/>
          </p:nvPr>
        </p:nvSpPr>
        <p:spPr/>
        <p:txBody>
          <a:bodyPr/>
          <a:lstStyle/>
          <a:p>
            <a:r>
              <a:rPr lang="en-US" dirty="0" smtClean="0"/>
              <a:t>Create Care Team Page Opens</a:t>
            </a:r>
            <a:endParaRPr lang="en-US" dirty="0"/>
          </a:p>
        </p:txBody>
      </p:sp>
      <p:sp>
        <p:nvSpPr>
          <p:cNvPr id="6" name="Content Placeholder 1"/>
          <p:cNvSpPr>
            <a:spLocks noGrp="1"/>
          </p:cNvSpPr>
          <p:nvPr>
            <p:ph idx="1"/>
          </p:nvPr>
        </p:nvSpPr>
        <p:spPr>
          <a:xfrm>
            <a:off x="247167" y="576445"/>
            <a:ext cx="8632092" cy="365970"/>
          </a:xfrm>
        </p:spPr>
        <p:txBody>
          <a:bodyPr>
            <a:normAutofit/>
          </a:bodyPr>
          <a:lstStyle/>
          <a:p>
            <a:r>
              <a:rPr lang="en-US" dirty="0" smtClean="0"/>
              <a:t>Add required information and select Add Participant button.</a:t>
            </a:r>
            <a:endParaRPr lang="en-US" dirty="0"/>
          </a:p>
        </p:txBody>
      </p:sp>
      <p:pic>
        <p:nvPicPr>
          <p:cNvPr id="2" name="Picture 1"/>
          <p:cNvPicPr>
            <a:picLocks noChangeAspect="1"/>
          </p:cNvPicPr>
          <p:nvPr/>
        </p:nvPicPr>
        <p:blipFill>
          <a:blip r:embed="rId2"/>
          <a:stretch>
            <a:fillRect/>
          </a:stretch>
        </p:blipFill>
        <p:spPr>
          <a:xfrm>
            <a:off x="1164492" y="898768"/>
            <a:ext cx="7622777" cy="4189230"/>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21637189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4031"/>
            <a:ext cx="8229600" cy="365970"/>
          </a:xfrm>
        </p:spPr>
        <p:txBody>
          <a:bodyPr>
            <a:normAutofit/>
          </a:bodyPr>
          <a:lstStyle/>
          <a:p>
            <a:r>
              <a:rPr lang="en-US" dirty="0" smtClean="0"/>
              <a:t>The care Coordinator can view, edit, and create the Patient’s To Do list.</a:t>
            </a: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55</a:t>
            </a:fld>
            <a:endParaRPr lang="en-US" dirty="0"/>
          </a:p>
        </p:txBody>
      </p:sp>
      <p:sp>
        <p:nvSpPr>
          <p:cNvPr id="4" name="Title 3"/>
          <p:cNvSpPr>
            <a:spLocks noGrp="1"/>
          </p:cNvSpPr>
          <p:nvPr>
            <p:ph type="title"/>
          </p:nvPr>
        </p:nvSpPr>
        <p:spPr/>
        <p:txBody>
          <a:bodyPr/>
          <a:lstStyle/>
          <a:p>
            <a:r>
              <a:rPr lang="en-US" dirty="0" smtClean="0"/>
              <a:t>6.3: Manage Patient’s To Do Panel</a:t>
            </a:r>
            <a:endParaRPr lang="en-US" dirty="0"/>
          </a:p>
        </p:txBody>
      </p:sp>
      <p:pic>
        <p:nvPicPr>
          <p:cNvPr id="5" name="Picture 4"/>
          <p:cNvPicPr>
            <a:picLocks noChangeAspect="1"/>
          </p:cNvPicPr>
          <p:nvPr/>
        </p:nvPicPr>
        <p:blipFill>
          <a:blip r:embed="rId2"/>
          <a:stretch>
            <a:fillRect/>
          </a:stretch>
        </p:blipFill>
        <p:spPr>
          <a:xfrm>
            <a:off x="1947903" y="1508668"/>
            <a:ext cx="4790201" cy="2625670"/>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3287545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53488"/>
            <a:ext cx="8229600" cy="365970"/>
          </a:xfrm>
        </p:spPr>
        <p:txBody>
          <a:bodyPr>
            <a:normAutofit/>
          </a:bodyPr>
          <a:lstStyle/>
          <a:p>
            <a:r>
              <a:rPr lang="en-US" dirty="0" smtClean="0"/>
              <a:t>Click chevron to view item details.</a:t>
            </a: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56</a:t>
            </a:fld>
            <a:endParaRPr lang="en-US" dirty="0"/>
          </a:p>
        </p:txBody>
      </p:sp>
      <p:sp>
        <p:nvSpPr>
          <p:cNvPr id="4" name="Title 3"/>
          <p:cNvSpPr>
            <a:spLocks noGrp="1"/>
          </p:cNvSpPr>
          <p:nvPr>
            <p:ph type="title"/>
          </p:nvPr>
        </p:nvSpPr>
        <p:spPr/>
        <p:txBody>
          <a:bodyPr/>
          <a:lstStyle/>
          <a:p>
            <a:r>
              <a:rPr lang="en-US" dirty="0" smtClean="0"/>
              <a:t>To Do: View To Do Details</a:t>
            </a:r>
            <a:endParaRPr lang="en-US" dirty="0"/>
          </a:p>
        </p:txBody>
      </p:sp>
      <p:pic>
        <p:nvPicPr>
          <p:cNvPr id="5" name="Picture 4"/>
          <p:cNvPicPr>
            <a:picLocks noChangeAspect="1"/>
          </p:cNvPicPr>
          <p:nvPr/>
        </p:nvPicPr>
        <p:blipFill>
          <a:blip r:embed="rId2"/>
          <a:stretch>
            <a:fillRect/>
          </a:stretch>
        </p:blipFill>
        <p:spPr>
          <a:xfrm>
            <a:off x="527538" y="1029907"/>
            <a:ext cx="3974123" cy="2178350"/>
          </a:xfrm>
          <a:prstGeom prst="rect">
            <a:avLst/>
          </a:prstGeom>
          <a:ln w="12700">
            <a:solidFill>
              <a:schemeClr val="tx2"/>
            </a:solidFill>
          </a:ln>
          <a:effectLst>
            <a:outerShdw blurRad="50800" dist="38100" dir="13500000" algn="br" rotWithShape="0">
              <a:prstClr val="black">
                <a:alpha val="40000"/>
              </a:prstClr>
            </a:outerShdw>
          </a:effectLst>
        </p:spPr>
      </p:pic>
      <p:pic>
        <p:nvPicPr>
          <p:cNvPr id="6" name="Picture 5"/>
          <p:cNvPicPr>
            <a:picLocks noChangeAspect="1"/>
          </p:cNvPicPr>
          <p:nvPr/>
        </p:nvPicPr>
        <p:blipFill>
          <a:blip r:embed="rId3"/>
          <a:stretch>
            <a:fillRect/>
          </a:stretch>
        </p:blipFill>
        <p:spPr>
          <a:xfrm>
            <a:off x="4673687" y="1880775"/>
            <a:ext cx="4237087" cy="2194750"/>
          </a:xfrm>
          <a:prstGeom prst="rect">
            <a:avLst/>
          </a:prstGeom>
          <a:ln w="12700">
            <a:solidFill>
              <a:schemeClr val="tx2"/>
            </a:solidFill>
          </a:ln>
          <a:effectLst>
            <a:outerShdw blurRad="50800" dist="38100" dir="13500000" algn="br" rotWithShape="0">
              <a:prstClr val="black">
                <a:alpha val="40000"/>
              </a:prstClr>
            </a:outerShdw>
          </a:effectLst>
        </p:spPr>
      </p:pic>
      <p:sp>
        <p:nvSpPr>
          <p:cNvPr id="7" name="Left Arrow 6"/>
          <p:cNvSpPr/>
          <p:nvPr/>
        </p:nvSpPr>
        <p:spPr>
          <a:xfrm rot="3691568">
            <a:off x="880310" y="2413029"/>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Left Arrow 7"/>
          <p:cNvSpPr/>
          <p:nvPr/>
        </p:nvSpPr>
        <p:spPr>
          <a:xfrm rot="10800000">
            <a:off x="3666450" y="3636011"/>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55079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63937"/>
            <a:ext cx="8229600" cy="365970"/>
          </a:xfrm>
        </p:spPr>
        <p:txBody>
          <a:bodyPr>
            <a:normAutofit/>
          </a:bodyPr>
          <a:lstStyle/>
          <a:p>
            <a:r>
              <a:rPr lang="en-US" dirty="0" smtClean="0"/>
              <a:t>Click chevron to view item details.</a:t>
            </a: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57</a:t>
            </a:fld>
            <a:endParaRPr lang="en-US" dirty="0"/>
          </a:p>
        </p:txBody>
      </p:sp>
      <p:sp>
        <p:nvSpPr>
          <p:cNvPr id="4" name="Title 3"/>
          <p:cNvSpPr>
            <a:spLocks noGrp="1"/>
          </p:cNvSpPr>
          <p:nvPr>
            <p:ph type="title"/>
          </p:nvPr>
        </p:nvSpPr>
        <p:spPr/>
        <p:txBody>
          <a:bodyPr/>
          <a:lstStyle/>
          <a:p>
            <a:r>
              <a:rPr lang="en-US" dirty="0" smtClean="0"/>
              <a:t>To Do: Edit or Cancel</a:t>
            </a:r>
            <a:endParaRPr lang="en-US" dirty="0"/>
          </a:p>
        </p:txBody>
      </p:sp>
      <p:pic>
        <p:nvPicPr>
          <p:cNvPr id="5" name="Picture 4"/>
          <p:cNvPicPr>
            <a:picLocks noChangeAspect="1"/>
          </p:cNvPicPr>
          <p:nvPr/>
        </p:nvPicPr>
        <p:blipFill>
          <a:blip r:embed="rId2"/>
          <a:stretch>
            <a:fillRect/>
          </a:stretch>
        </p:blipFill>
        <p:spPr>
          <a:xfrm>
            <a:off x="527538" y="1029907"/>
            <a:ext cx="3974123" cy="2178350"/>
          </a:xfrm>
          <a:prstGeom prst="rect">
            <a:avLst/>
          </a:prstGeom>
          <a:ln w="12700">
            <a:solidFill>
              <a:schemeClr val="tx2"/>
            </a:solidFill>
          </a:ln>
          <a:effectLst>
            <a:outerShdw blurRad="50800" dist="38100" dir="13500000" algn="br" rotWithShape="0">
              <a:prstClr val="black">
                <a:alpha val="40000"/>
              </a:prstClr>
            </a:outerShdw>
          </a:effectLst>
        </p:spPr>
      </p:pic>
      <p:sp>
        <p:nvSpPr>
          <p:cNvPr id="7" name="Left Arrow 6"/>
          <p:cNvSpPr/>
          <p:nvPr/>
        </p:nvSpPr>
        <p:spPr>
          <a:xfrm rot="6909317">
            <a:off x="3146770" y="2453622"/>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Left Arrow 7"/>
          <p:cNvSpPr/>
          <p:nvPr/>
        </p:nvSpPr>
        <p:spPr>
          <a:xfrm rot="10800000">
            <a:off x="3752463" y="3557857"/>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5280030" y="1417926"/>
            <a:ext cx="1089754" cy="1341236"/>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23570770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58</a:t>
            </a:fld>
            <a:endParaRPr lang="en-US" dirty="0"/>
          </a:p>
        </p:txBody>
      </p:sp>
      <p:sp>
        <p:nvSpPr>
          <p:cNvPr id="4" name="Title 3"/>
          <p:cNvSpPr>
            <a:spLocks noGrp="1"/>
          </p:cNvSpPr>
          <p:nvPr>
            <p:ph type="title"/>
          </p:nvPr>
        </p:nvSpPr>
        <p:spPr/>
        <p:txBody>
          <a:bodyPr/>
          <a:lstStyle/>
          <a:p>
            <a:r>
              <a:rPr lang="en-US" dirty="0" smtClean="0"/>
              <a:t>To Do: Update Sub Task</a:t>
            </a:r>
            <a:endParaRPr lang="en-US" dirty="0"/>
          </a:p>
        </p:txBody>
      </p:sp>
      <p:pic>
        <p:nvPicPr>
          <p:cNvPr id="11" name="Picture 10"/>
          <p:cNvPicPr>
            <a:picLocks noChangeAspect="1"/>
          </p:cNvPicPr>
          <p:nvPr/>
        </p:nvPicPr>
        <p:blipFill>
          <a:blip r:embed="rId2"/>
          <a:stretch>
            <a:fillRect/>
          </a:stretch>
        </p:blipFill>
        <p:spPr>
          <a:xfrm>
            <a:off x="457200" y="682399"/>
            <a:ext cx="8253045" cy="4405598"/>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20049302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59</a:t>
            </a:fld>
            <a:endParaRPr lang="en-US" dirty="0"/>
          </a:p>
        </p:txBody>
      </p:sp>
      <p:sp>
        <p:nvSpPr>
          <p:cNvPr id="4" name="Title 3"/>
          <p:cNvSpPr>
            <a:spLocks noGrp="1"/>
          </p:cNvSpPr>
          <p:nvPr>
            <p:ph type="title"/>
          </p:nvPr>
        </p:nvSpPr>
        <p:spPr/>
        <p:txBody>
          <a:bodyPr/>
          <a:lstStyle/>
          <a:p>
            <a:r>
              <a:rPr lang="en-US" dirty="0" smtClean="0"/>
              <a:t>To Do: Update Sub Task</a:t>
            </a:r>
            <a:endParaRPr lang="en-US" dirty="0"/>
          </a:p>
        </p:txBody>
      </p:sp>
      <p:sp>
        <p:nvSpPr>
          <p:cNvPr id="5" name="Content Placeholder 1"/>
          <p:cNvSpPr>
            <a:spLocks noGrp="1"/>
          </p:cNvSpPr>
          <p:nvPr>
            <p:ph idx="1"/>
          </p:nvPr>
        </p:nvSpPr>
        <p:spPr>
          <a:xfrm>
            <a:off x="447431" y="696923"/>
            <a:ext cx="8229600" cy="3734399"/>
          </a:xfrm>
        </p:spPr>
        <p:txBody>
          <a:bodyPr/>
          <a:lstStyle/>
          <a:p>
            <a:pPr marL="0" indent="0">
              <a:buNone/>
            </a:pPr>
            <a:r>
              <a:rPr lang="en-US" dirty="0" smtClean="0"/>
              <a:t>Can update fields for:</a:t>
            </a:r>
          </a:p>
          <a:p>
            <a:r>
              <a:rPr lang="en-US" dirty="0" smtClean="0"/>
              <a:t>Status: Draft, Requested, Received, Accepted, Rejected</a:t>
            </a:r>
          </a:p>
          <a:p>
            <a:r>
              <a:rPr lang="en-US" dirty="0" smtClean="0"/>
              <a:t>Priority: Routine, Urgent, ASAP, STAT</a:t>
            </a:r>
          </a:p>
          <a:p>
            <a:r>
              <a:rPr lang="en-US" dirty="0" smtClean="0"/>
              <a:t>Purpose: Proposal, Plan, Order, Original Order, Reflex Order</a:t>
            </a:r>
          </a:p>
          <a:p>
            <a:r>
              <a:rPr lang="en-US" dirty="0" smtClean="0"/>
              <a:t>Episode of Care</a:t>
            </a:r>
          </a:p>
          <a:p>
            <a:r>
              <a:rPr lang="en-US" dirty="0" smtClean="0"/>
              <a:t>Task Owner</a:t>
            </a:r>
          </a:p>
          <a:p>
            <a:r>
              <a:rPr lang="en-US" dirty="0" smtClean="0"/>
              <a:t>Participation: Acquirer, Dispatcher, Manager, Monitor, Performer</a:t>
            </a:r>
          </a:p>
          <a:p>
            <a:r>
              <a:rPr lang="en-US" dirty="0" smtClean="0"/>
              <a:t>Task Start Date</a:t>
            </a:r>
          </a:p>
          <a:p>
            <a:r>
              <a:rPr lang="en-US" dirty="0" smtClean="0"/>
              <a:t>Task End Date</a:t>
            </a:r>
          </a:p>
          <a:p>
            <a:r>
              <a:rPr lang="en-US" dirty="0" smtClean="0"/>
              <a:t>Description</a:t>
            </a:r>
          </a:p>
          <a:p>
            <a:r>
              <a:rPr lang="en-US" dirty="0" smtClean="0"/>
              <a:t>Comments</a:t>
            </a:r>
          </a:p>
          <a:p>
            <a:endParaRPr lang="en-US" dirty="0"/>
          </a:p>
        </p:txBody>
      </p:sp>
    </p:spTree>
    <p:extLst>
      <p:ext uri="{BB962C8B-B14F-4D97-AF65-F5344CB8AC3E}">
        <p14:creationId xmlns:p14="http://schemas.microsoft.com/office/powerpoint/2010/main" val="1052099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ight Triangle 20">
            <a:extLst>
              <a:ext uri="{FF2B5EF4-FFF2-40B4-BE49-F238E27FC236}">
                <a16:creationId xmlns="" xmlns:a16="http://schemas.microsoft.com/office/drawing/2014/main" id="{70C62079-42C6-4432-9406-E1FD1B808D04}"/>
              </a:ext>
            </a:extLst>
          </p:cNvPr>
          <p:cNvSpPr/>
          <p:nvPr/>
        </p:nvSpPr>
        <p:spPr>
          <a:xfrm rot="18978761">
            <a:off x="1696518" y="-2059072"/>
            <a:ext cx="5638444" cy="5385827"/>
          </a:xfrm>
          <a:prstGeom prst="rtTriangle">
            <a:avLst/>
          </a:prstGeom>
          <a:solidFill>
            <a:srgbClr val="4F81BD">
              <a:alpha val="67000"/>
            </a:srgbClr>
          </a:solidFill>
          <a:ln w="25400" cap="flat" cmpd="sng" algn="ctr">
            <a:solidFill>
              <a:srgbClr val="4F81BD">
                <a:shade val="50000"/>
              </a:srgbClr>
            </a:solidFill>
            <a:prstDash val="solid"/>
          </a:ln>
          <a:effectLst/>
        </p:spPr>
        <p:txBody>
          <a:bodyPr rtlCol="0" anchor="ctr"/>
          <a:lstStyle/>
          <a:p>
            <a:pPr algn="ctr" defTabSz="914400" fontAlgn="base">
              <a:spcBef>
                <a:spcPct val="0"/>
              </a:spcBef>
              <a:spcAft>
                <a:spcPct val="0"/>
              </a:spcAft>
              <a:defRPr/>
            </a:pPr>
            <a:endParaRPr lang="en-US" kern="0">
              <a:solidFill>
                <a:prstClr val="white"/>
              </a:solidFill>
              <a:latin typeface="Arial"/>
            </a:endParaRPr>
          </a:p>
        </p:txBody>
      </p:sp>
      <p:sp>
        <p:nvSpPr>
          <p:cNvPr id="15362" name="Title 1"/>
          <p:cNvSpPr>
            <a:spLocks noGrp="1"/>
          </p:cNvSpPr>
          <p:nvPr>
            <p:ph type="title"/>
          </p:nvPr>
        </p:nvSpPr>
        <p:spPr>
          <a:xfrm>
            <a:off x="446199" y="49354"/>
            <a:ext cx="8369294" cy="474757"/>
          </a:xfrm>
        </p:spPr>
        <p:txBody>
          <a:bodyPr/>
          <a:lstStyle/>
          <a:p>
            <a:r>
              <a:rPr lang="en-US" altLang="en-US" sz="2400" b="0" dirty="0" smtClean="0">
                <a:ea typeface="ヒラギノ角ゴ Pro W3"/>
              </a:rPr>
              <a:t>Omnibus Care Plan Functional Overview</a:t>
            </a:r>
            <a:endParaRPr lang="en-US" altLang="en-US" sz="2400" b="0" dirty="0">
              <a:ea typeface="ヒラギノ角ゴ Pro W3"/>
            </a:endParaRPr>
          </a:p>
        </p:txBody>
      </p:sp>
      <p:sp>
        <p:nvSpPr>
          <p:cNvPr id="4" name="Slide Number Placeholder 3"/>
          <p:cNvSpPr>
            <a:spLocks noGrp="1"/>
          </p:cNvSpPr>
          <p:nvPr>
            <p:ph type="sldNum" sz="quarter" idx="10"/>
          </p:nvPr>
        </p:nvSpPr>
        <p:spPr>
          <a:xfrm>
            <a:off x="457200" y="4121121"/>
            <a:ext cx="2057400" cy="273844"/>
          </a:xfrm>
        </p:spPr>
        <p:txBody>
          <a:bodyPr/>
          <a:lstStyle/>
          <a:p>
            <a:fld id="{D07D4089-40B5-457D-927F-16367A53BB79}" type="slidenum">
              <a:rPr lang="en-US" b="0" smtClean="0"/>
              <a:pPr/>
              <a:t>6</a:t>
            </a:fld>
            <a:endParaRPr lang="en-US" b="0" dirty="0"/>
          </a:p>
        </p:txBody>
      </p:sp>
      <p:pic>
        <p:nvPicPr>
          <p:cNvPr id="14" name="Picture 13"/>
          <p:cNvPicPr>
            <a:picLocks noChangeAspect="1"/>
          </p:cNvPicPr>
          <p:nvPr/>
        </p:nvPicPr>
        <p:blipFill rotWithShape="1">
          <a:blip r:embed="rId3">
            <a:clrChange>
              <a:clrFrom>
                <a:srgbClr val="FFFFFF"/>
              </a:clrFrom>
              <a:clrTo>
                <a:srgbClr val="FFFFFF">
                  <a:alpha val="0"/>
                </a:srgbClr>
              </a:clrTo>
            </a:clrChange>
          </a:blip>
          <a:srcRect l="20643" r="19493"/>
          <a:stretch/>
        </p:blipFill>
        <p:spPr>
          <a:xfrm>
            <a:off x="3341317" y="3283019"/>
            <a:ext cx="2208910" cy="1786396"/>
          </a:xfrm>
          <a:prstGeom prst="rect">
            <a:avLst/>
          </a:prstGeom>
        </p:spPr>
      </p:pic>
      <p:sp>
        <p:nvSpPr>
          <p:cNvPr id="17" name="Speech Bubble: Rectangle 31">
            <a:extLst>
              <a:ext uri="{FF2B5EF4-FFF2-40B4-BE49-F238E27FC236}">
                <a16:creationId xmlns="" xmlns:a16="http://schemas.microsoft.com/office/drawing/2014/main" id="{C11E7617-FAC8-4516-BA75-B171A93C7357}"/>
              </a:ext>
            </a:extLst>
          </p:cNvPr>
          <p:cNvSpPr/>
          <p:nvPr/>
        </p:nvSpPr>
        <p:spPr>
          <a:xfrm>
            <a:off x="5907240" y="3563730"/>
            <a:ext cx="2217210" cy="814212"/>
          </a:xfrm>
          <a:prstGeom prst="wedgeRectCallout">
            <a:avLst>
              <a:gd name="adj1" fmla="val -87186"/>
              <a:gd name="adj2" fmla="val -344"/>
            </a:avLst>
          </a:prstGeom>
          <a:solidFill>
            <a:sysClr val="window" lastClr="FFFFFF">
              <a:lumMod val="75000"/>
            </a:sysClr>
          </a:solidFill>
          <a:ln w="25400" cap="flat" cmpd="sng" algn="ctr">
            <a:solidFill>
              <a:sysClr val="window" lastClr="FFFFFF">
                <a:lumMod val="6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a:ea typeface="+mn-ea"/>
              <a:cs typeface="+mn-cs"/>
            </a:endParaRPr>
          </a:p>
        </p:txBody>
      </p:sp>
      <p:pic>
        <p:nvPicPr>
          <p:cNvPr id="18" name="Picture 17">
            <a:extLst>
              <a:ext uri="{FF2B5EF4-FFF2-40B4-BE49-F238E27FC236}">
                <a16:creationId xmlns="" xmlns:a16="http://schemas.microsoft.com/office/drawing/2014/main" id="{809F0EFC-F598-4138-821A-F9B60D9F31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0415" y="3096436"/>
            <a:ext cx="1904999" cy="1571727"/>
          </a:xfrm>
          <a:prstGeom prst="rect">
            <a:avLst/>
          </a:prstGeom>
        </p:spPr>
      </p:pic>
      <p:sp>
        <p:nvSpPr>
          <p:cNvPr id="19" name="Speech Bubble: Rectangle 32">
            <a:extLst>
              <a:ext uri="{FF2B5EF4-FFF2-40B4-BE49-F238E27FC236}">
                <a16:creationId xmlns="" xmlns:a16="http://schemas.microsoft.com/office/drawing/2014/main" id="{6A75C16B-F47D-4E5A-B108-992999EF61E7}"/>
              </a:ext>
            </a:extLst>
          </p:cNvPr>
          <p:cNvSpPr/>
          <p:nvPr/>
        </p:nvSpPr>
        <p:spPr>
          <a:xfrm>
            <a:off x="510303" y="3463127"/>
            <a:ext cx="2286000" cy="922413"/>
          </a:xfrm>
          <a:prstGeom prst="wedgeRectCallout">
            <a:avLst>
              <a:gd name="adj1" fmla="val 87393"/>
              <a:gd name="adj2" fmla="val 10873"/>
            </a:avLst>
          </a:prstGeom>
          <a:solidFill>
            <a:srgbClr val="4F81BD"/>
          </a:solidFill>
          <a:ln w="25400" cap="flat" cmpd="sng" algn="ctr">
            <a:solidFill>
              <a:srgbClr val="4F81BD">
                <a:shade val="50000"/>
              </a:srgbClr>
            </a:solidFill>
            <a:prstDash val="solid"/>
          </a:ln>
          <a:effectLst/>
        </p:spPr>
        <p:txBody>
          <a:bodyPr rtlCol="0" anchor="ctr"/>
          <a:lstStyle/>
          <a:p>
            <a:pPr algn="ctr" defTabSz="914400" fontAlgn="base">
              <a:spcBef>
                <a:spcPct val="0"/>
              </a:spcBef>
              <a:spcAft>
                <a:spcPct val="0"/>
              </a:spcAft>
              <a:defRPr/>
            </a:pPr>
            <a:r>
              <a:rPr lang="en-US" kern="0" dirty="0">
                <a:solidFill>
                  <a:prstClr val="white"/>
                </a:solidFill>
                <a:latin typeface="Arial"/>
              </a:rPr>
              <a:t>Standards-based Data Shared Among Applications </a:t>
            </a:r>
          </a:p>
        </p:txBody>
      </p:sp>
      <p:graphicFrame>
        <p:nvGraphicFramePr>
          <p:cNvPr id="20" name="Diagram 19">
            <a:extLst>
              <a:ext uri="{FF2B5EF4-FFF2-40B4-BE49-F238E27FC236}">
                <a16:creationId xmlns="" xmlns:a16="http://schemas.microsoft.com/office/drawing/2014/main" id="{DEC358E6-A9E5-4D95-AEE7-8815DD75010B}"/>
              </a:ext>
            </a:extLst>
          </p:cNvPr>
          <p:cNvGraphicFramePr/>
          <p:nvPr>
            <p:extLst/>
          </p:nvPr>
        </p:nvGraphicFramePr>
        <p:xfrm>
          <a:off x="331674" y="524111"/>
          <a:ext cx="8706854" cy="27589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0" name="Slide Number Placeholder 4"/>
          <p:cNvSpPr txBox="1">
            <a:spLocks/>
          </p:cNvSpPr>
          <p:nvPr/>
        </p:nvSpPr>
        <p:spPr>
          <a:xfrm>
            <a:off x="317506" y="4742341"/>
            <a:ext cx="1600200" cy="273844"/>
          </a:xfrm>
          <a:prstGeom prst="rect">
            <a:avLst/>
          </a:prstGeom>
        </p:spPr>
        <p:txBody>
          <a:bodyPr vert="horz" lIns="91440" tIns="45720" rIns="91440" bIns="45720" rtlCol="0" anchor="ctr"/>
          <a:lstStyle>
            <a:defPPr>
              <a:defRPr lang="en-US"/>
            </a:defPPr>
            <a:lvl1pPr marL="0" algn="l" defTabSz="457200" rtl="0" eaLnBrk="1" latinLnBrk="0" hangingPunct="1">
              <a:defRPr sz="1400" b="1"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5</a:t>
            </a:r>
            <a:endParaRPr lang="en-US" dirty="0"/>
          </a:p>
        </p:txBody>
      </p:sp>
    </p:spTree>
    <p:extLst>
      <p:ext uri="{BB962C8B-B14F-4D97-AF65-F5344CB8AC3E}">
        <p14:creationId xmlns:p14="http://schemas.microsoft.com/office/powerpoint/2010/main" val="320974572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25741"/>
            <a:ext cx="8229600" cy="415305"/>
          </a:xfrm>
        </p:spPr>
        <p:txBody>
          <a:bodyPr/>
          <a:lstStyle/>
          <a:p>
            <a:r>
              <a:rPr lang="en-US" dirty="0" smtClean="0"/>
              <a:t>The Care Coordinator can view and manage patient’s appointments.</a:t>
            </a: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60</a:t>
            </a:fld>
            <a:endParaRPr lang="en-US" dirty="0"/>
          </a:p>
        </p:txBody>
      </p:sp>
      <p:sp>
        <p:nvSpPr>
          <p:cNvPr id="4" name="Title 3"/>
          <p:cNvSpPr>
            <a:spLocks noGrp="1"/>
          </p:cNvSpPr>
          <p:nvPr>
            <p:ph type="title"/>
          </p:nvPr>
        </p:nvSpPr>
        <p:spPr/>
        <p:txBody>
          <a:bodyPr/>
          <a:lstStyle/>
          <a:p>
            <a:r>
              <a:rPr lang="en-US" dirty="0" smtClean="0"/>
              <a:t>6.4: Manage Patient’s Appointments</a:t>
            </a:r>
            <a:endParaRPr lang="en-US" dirty="0"/>
          </a:p>
        </p:txBody>
      </p:sp>
      <p:pic>
        <p:nvPicPr>
          <p:cNvPr id="5" name="Picture 4"/>
          <p:cNvPicPr>
            <a:picLocks noChangeAspect="1"/>
          </p:cNvPicPr>
          <p:nvPr/>
        </p:nvPicPr>
        <p:blipFill>
          <a:blip r:embed="rId2"/>
          <a:stretch>
            <a:fillRect/>
          </a:stretch>
        </p:blipFill>
        <p:spPr>
          <a:xfrm>
            <a:off x="1637323" y="1292242"/>
            <a:ext cx="4625741" cy="3475021"/>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39637194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0847"/>
            <a:ext cx="8229600" cy="415305"/>
          </a:xfrm>
        </p:spPr>
        <p:txBody>
          <a:bodyPr>
            <a:normAutofit/>
          </a:bodyPr>
          <a:lstStyle/>
          <a:p>
            <a:r>
              <a:rPr lang="en-US" dirty="0" smtClean="0"/>
              <a:t>Click chevron to view appointment details.</a:t>
            </a: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61</a:t>
            </a:fld>
            <a:endParaRPr lang="en-US" dirty="0"/>
          </a:p>
        </p:txBody>
      </p:sp>
      <p:sp>
        <p:nvSpPr>
          <p:cNvPr id="4" name="Title 3"/>
          <p:cNvSpPr>
            <a:spLocks noGrp="1"/>
          </p:cNvSpPr>
          <p:nvPr>
            <p:ph type="title"/>
          </p:nvPr>
        </p:nvSpPr>
        <p:spPr/>
        <p:txBody>
          <a:bodyPr/>
          <a:lstStyle/>
          <a:p>
            <a:r>
              <a:rPr lang="en-US" dirty="0" smtClean="0"/>
              <a:t>Manage Appointments: View Details</a:t>
            </a:r>
            <a:endParaRPr lang="en-US" dirty="0"/>
          </a:p>
        </p:txBody>
      </p:sp>
      <p:pic>
        <p:nvPicPr>
          <p:cNvPr id="5" name="Picture 4"/>
          <p:cNvPicPr>
            <a:picLocks noChangeAspect="1"/>
          </p:cNvPicPr>
          <p:nvPr/>
        </p:nvPicPr>
        <p:blipFill>
          <a:blip r:embed="rId2"/>
          <a:stretch>
            <a:fillRect/>
          </a:stretch>
        </p:blipFill>
        <p:spPr>
          <a:xfrm>
            <a:off x="457200" y="1079487"/>
            <a:ext cx="3408196" cy="2560358"/>
          </a:xfrm>
          <a:prstGeom prst="rect">
            <a:avLst/>
          </a:prstGeom>
          <a:ln w="12700">
            <a:solidFill>
              <a:schemeClr val="tx2"/>
            </a:solidFill>
          </a:ln>
          <a:effectLst>
            <a:outerShdw blurRad="50800" dist="38100" dir="13500000" algn="br" rotWithShape="0">
              <a:prstClr val="black">
                <a:alpha val="40000"/>
              </a:prstClr>
            </a:outerShdw>
          </a:effectLst>
        </p:spPr>
      </p:pic>
      <p:sp>
        <p:nvSpPr>
          <p:cNvPr id="6" name="Left Arrow 5"/>
          <p:cNvSpPr/>
          <p:nvPr/>
        </p:nvSpPr>
        <p:spPr>
          <a:xfrm rot="5400000">
            <a:off x="227723" y="2502386"/>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4076300" y="1096152"/>
            <a:ext cx="4610500" cy="3254022"/>
          </a:xfrm>
          <a:prstGeom prst="rect">
            <a:avLst/>
          </a:prstGeom>
          <a:ln w="12700">
            <a:solidFill>
              <a:schemeClr val="tx2"/>
            </a:solidFill>
          </a:ln>
          <a:effectLst>
            <a:outerShdw blurRad="50800" dist="38100" dir="13500000" algn="br" rotWithShape="0">
              <a:prstClr val="black">
                <a:alpha val="40000"/>
              </a:prstClr>
            </a:outerShdw>
          </a:effectLst>
        </p:spPr>
      </p:pic>
      <p:sp>
        <p:nvSpPr>
          <p:cNvPr id="8" name="Left Arrow 7"/>
          <p:cNvSpPr/>
          <p:nvPr/>
        </p:nvSpPr>
        <p:spPr>
          <a:xfrm rot="10800000">
            <a:off x="2685661" y="3895184"/>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41761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0847"/>
            <a:ext cx="8229600" cy="415305"/>
          </a:xfrm>
        </p:spPr>
        <p:txBody>
          <a:bodyPr>
            <a:normAutofit/>
          </a:bodyPr>
          <a:lstStyle/>
          <a:p>
            <a:r>
              <a:rPr lang="en-US" dirty="0" smtClean="0"/>
              <a:t>Click Action ellipses to Add Communication, Edit, or Cancel</a:t>
            </a: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62</a:t>
            </a:fld>
            <a:endParaRPr lang="en-US" dirty="0"/>
          </a:p>
        </p:txBody>
      </p:sp>
      <p:sp>
        <p:nvSpPr>
          <p:cNvPr id="4" name="Title 3"/>
          <p:cNvSpPr>
            <a:spLocks noGrp="1"/>
          </p:cNvSpPr>
          <p:nvPr>
            <p:ph type="title"/>
          </p:nvPr>
        </p:nvSpPr>
        <p:spPr/>
        <p:txBody>
          <a:bodyPr/>
          <a:lstStyle/>
          <a:p>
            <a:r>
              <a:rPr lang="en-US" dirty="0" smtClean="0"/>
              <a:t>Manage Appointments: Modify</a:t>
            </a:r>
            <a:endParaRPr lang="en-US" dirty="0"/>
          </a:p>
        </p:txBody>
      </p:sp>
      <p:pic>
        <p:nvPicPr>
          <p:cNvPr id="5" name="Picture 4"/>
          <p:cNvPicPr>
            <a:picLocks noChangeAspect="1"/>
          </p:cNvPicPr>
          <p:nvPr/>
        </p:nvPicPr>
        <p:blipFill>
          <a:blip r:embed="rId2"/>
          <a:stretch>
            <a:fillRect/>
          </a:stretch>
        </p:blipFill>
        <p:spPr>
          <a:xfrm>
            <a:off x="457200" y="1079487"/>
            <a:ext cx="3408196" cy="2560358"/>
          </a:xfrm>
          <a:prstGeom prst="rect">
            <a:avLst/>
          </a:prstGeom>
          <a:ln w="12700">
            <a:solidFill>
              <a:schemeClr val="tx2"/>
            </a:solidFill>
          </a:ln>
          <a:effectLst>
            <a:outerShdw blurRad="50800" dist="38100" dir="13500000" algn="br" rotWithShape="0">
              <a:prstClr val="black">
                <a:alpha val="40000"/>
              </a:prstClr>
            </a:outerShdw>
          </a:effectLst>
        </p:spPr>
      </p:pic>
      <p:sp>
        <p:nvSpPr>
          <p:cNvPr id="6" name="Left Arrow 5"/>
          <p:cNvSpPr/>
          <p:nvPr/>
        </p:nvSpPr>
        <p:spPr>
          <a:xfrm rot="5400000">
            <a:off x="3002972" y="2579862"/>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Left Arrow 7"/>
          <p:cNvSpPr/>
          <p:nvPr/>
        </p:nvSpPr>
        <p:spPr>
          <a:xfrm rot="10800000">
            <a:off x="4572000" y="1863184"/>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rotWithShape="1">
          <a:blip r:embed="rId3"/>
          <a:srcRect t="813"/>
          <a:stretch/>
        </p:blipFill>
        <p:spPr>
          <a:xfrm>
            <a:off x="6287216" y="1187939"/>
            <a:ext cx="1508891" cy="2592639"/>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10615911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0847"/>
            <a:ext cx="8229600" cy="415305"/>
          </a:xfrm>
        </p:spPr>
        <p:txBody>
          <a:bodyPr>
            <a:normAutofit/>
          </a:bodyPr>
          <a:lstStyle/>
          <a:p>
            <a:r>
              <a:rPr lang="en-US" dirty="0" smtClean="0"/>
              <a:t>Click Add Communication</a:t>
            </a: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63</a:t>
            </a:fld>
            <a:endParaRPr lang="en-US" dirty="0"/>
          </a:p>
        </p:txBody>
      </p:sp>
      <p:sp>
        <p:nvSpPr>
          <p:cNvPr id="4" name="Title 3"/>
          <p:cNvSpPr>
            <a:spLocks noGrp="1"/>
          </p:cNvSpPr>
          <p:nvPr>
            <p:ph type="title"/>
          </p:nvPr>
        </p:nvSpPr>
        <p:spPr/>
        <p:txBody>
          <a:bodyPr/>
          <a:lstStyle/>
          <a:p>
            <a:r>
              <a:rPr lang="en-US" dirty="0" smtClean="0"/>
              <a:t>Manage Appointments: Add Communication</a:t>
            </a:r>
            <a:endParaRPr lang="en-US" dirty="0"/>
          </a:p>
        </p:txBody>
      </p:sp>
      <p:sp>
        <p:nvSpPr>
          <p:cNvPr id="8" name="Left Arrow 7"/>
          <p:cNvSpPr/>
          <p:nvPr/>
        </p:nvSpPr>
        <p:spPr>
          <a:xfrm rot="10800000">
            <a:off x="2203938" y="1367495"/>
            <a:ext cx="131199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rotWithShape="1">
          <a:blip r:embed="rId2"/>
          <a:srcRect t="813"/>
          <a:stretch/>
        </p:blipFill>
        <p:spPr>
          <a:xfrm>
            <a:off x="613246" y="1187939"/>
            <a:ext cx="1508891" cy="2592639"/>
          </a:xfrm>
          <a:prstGeom prst="rect">
            <a:avLst/>
          </a:prstGeom>
          <a:ln w="12700">
            <a:solidFill>
              <a:schemeClr val="tx2"/>
            </a:solidFill>
          </a:ln>
          <a:effectLst>
            <a:outerShdw blurRad="50800" dist="38100" dir="13500000" algn="br" rotWithShape="0">
              <a:prstClr val="black">
                <a:alpha val="40000"/>
              </a:prstClr>
            </a:outerShdw>
          </a:effectLst>
        </p:spPr>
      </p:pic>
      <p:pic>
        <p:nvPicPr>
          <p:cNvPr id="7" name="Picture 6"/>
          <p:cNvPicPr>
            <a:picLocks noChangeAspect="1"/>
          </p:cNvPicPr>
          <p:nvPr/>
        </p:nvPicPr>
        <p:blipFill rotWithShape="1">
          <a:blip r:embed="rId3"/>
          <a:srcRect b="1102"/>
          <a:stretch/>
        </p:blipFill>
        <p:spPr>
          <a:xfrm>
            <a:off x="4081676" y="818162"/>
            <a:ext cx="4605124" cy="4222945"/>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27628875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06646" y="680846"/>
            <a:ext cx="3596939" cy="968199"/>
          </a:xfrm>
        </p:spPr>
        <p:txBody>
          <a:bodyPr>
            <a:normAutofit fontScale="85000" lnSpcReduction="20000"/>
          </a:bodyPr>
          <a:lstStyle/>
          <a:p>
            <a:r>
              <a:rPr lang="en-US" dirty="0" smtClean="0"/>
              <a:t>Can choose Reason and Contact Method</a:t>
            </a:r>
          </a:p>
          <a:p>
            <a:r>
              <a:rPr lang="en-US" dirty="0" smtClean="0"/>
              <a:t>Can create message</a:t>
            </a:r>
          </a:p>
          <a:p>
            <a:r>
              <a:rPr lang="en-US" dirty="0" smtClean="0"/>
              <a:t>Can write note</a:t>
            </a: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64</a:t>
            </a:fld>
            <a:endParaRPr lang="en-US" dirty="0"/>
          </a:p>
        </p:txBody>
      </p:sp>
      <p:sp>
        <p:nvSpPr>
          <p:cNvPr id="4" name="Title 3"/>
          <p:cNvSpPr>
            <a:spLocks noGrp="1"/>
          </p:cNvSpPr>
          <p:nvPr>
            <p:ph type="title"/>
          </p:nvPr>
        </p:nvSpPr>
        <p:spPr/>
        <p:txBody>
          <a:bodyPr/>
          <a:lstStyle/>
          <a:p>
            <a:r>
              <a:rPr lang="en-US" dirty="0" smtClean="0"/>
              <a:t>Manage Appointments: Complete Status</a:t>
            </a:r>
            <a:endParaRPr lang="en-US" dirty="0"/>
          </a:p>
        </p:txBody>
      </p:sp>
      <p:pic>
        <p:nvPicPr>
          <p:cNvPr id="7" name="Picture 6"/>
          <p:cNvPicPr>
            <a:picLocks noChangeAspect="1"/>
          </p:cNvPicPr>
          <p:nvPr/>
        </p:nvPicPr>
        <p:blipFill rotWithShape="1">
          <a:blip r:embed="rId2"/>
          <a:srcRect b="1102"/>
          <a:stretch/>
        </p:blipFill>
        <p:spPr>
          <a:xfrm>
            <a:off x="212038" y="818162"/>
            <a:ext cx="4605124" cy="4222945"/>
          </a:xfrm>
          <a:prstGeom prst="rect">
            <a:avLst/>
          </a:prstGeom>
          <a:ln w="12700">
            <a:solidFill>
              <a:schemeClr val="tx2"/>
            </a:solidFill>
          </a:ln>
          <a:effectLst>
            <a:outerShdw blurRad="50800" dist="38100" dir="13500000" algn="br" rotWithShape="0">
              <a:prstClr val="black">
                <a:alpha val="40000"/>
              </a:prstClr>
            </a:outerShdw>
          </a:effectLst>
        </p:spPr>
      </p:pic>
      <p:pic>
        <p:nvPicPr>
          <p:cNvPr id="5" name="Picture 4"/>
          <p:cNvPicPr>
            <a:picLocks noChangeAspect="1"/>
          </p:cNvPicPr>
          <p:nvPr/>
        </p:nvPicPr>
        <p:blipFill>
          <a:blip r:embed="rId3"/>
          <a:stretch>
            <a:fillRect/>
          </a:stretch>
        </p:blipFill>
        <p:spPr>
          <a:xfrm>
            <a:off x="5405609" y="1638756"/>
            <a:ext cx="2487155" cy="1777523"/>
          </a:xfrm>
          <a:prstGeom prst="rect">
            <a:avLst/>
          </a:prstGeom>
          <a:ln w="12700">
            <a:solidFill>
              <a:schemeClr val="tx2"/>
            </a:solidFill>
          </a:ln>
          <a:effectLst>
            <a:outerShdw blurRad="50800" dist="38100" dir="13500000" algn="br" rotWithShape="0">
              <a:prstClr val="black">
                <a:alpha val="40000"/>
              </a:prstClr>
            </a:outerShdw>
          </a:effectLst>
        </p:spPr>
      </p:pic>
      <p:pic>
        <p:nvPicPr>
          <p:cNvPr id="6" name="Picture 5"/>
          <p:cNvPicPr>
            <a:picLocks noChangeAspect="1"/>
          </p:cNvPicPr>
          <p:nvPr/>
        </p:nvPicPr>
        <p:blipFill>
          <a:blip r:embed="rId4"/>
          <a:stretch>
            <a:fillRect/>
          </a:stretch>
        </p:blipFill>
        <p:spPr>
          <a:xfrm>
            <a:off x="5405609" y="3405989"/>
            <a:ext cx="2371550" cy="1737511"/>
          </a:xfrm>
          <a:prstGeom prst="rect">
            <a:avLst/>
          </a:prstGeom>
        </p:spPr>
      </p:pic>
      <p:sp>
        <p:nvSpPr>
          <p:cNvPr id="10" name="Left Arrow 9"/>
          <p:cNvSpPr/>
          <p:nvPr/>
        </p:nvSpPr>
        <p:spPr>
          <a:xfrm rot="10800000">
            <a:off x="4193414" y="1931184"/>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 Arrow 10"/>
          <p:cNvSpPr/>
          <p:nvPr/>
        </p:nvSpPr>
        <p:spPr>
          <a:xfrm rot="12516686">
            <a:off x="3694420" y="3047265"/>
            <a:ext cx="1749377"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30622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0847"/>
            <a:ext cx="3395785" cy="415305"/>
          </a:xfrm>
        </p:spPr>
        <p:txBody>
          <a:bodyPr>
            <a:normAutofit/>
          </a:bodyPr>
          <a:lstStyle/>
          <a:p>
            <a:r>
              <a:rPr lang="en-US" dirty="0" smtClean="0"/>
              <a:t>Click Status</a:t>
            </a: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65</a:t>
            </a:fld>
            <a:endParaRPr lang="en-US" dirty="0"/>
          </a:p>
        </p:txBody>
      </p:sp>
      <p:sp>
        <p:nvSpPr>
          <p:cNvPr id="4" name="Title 3"/>
          <p:cNvSpPr>
            <a:spLocks noGrp="1"/>
          </p:cNvSpPr>
          <p:nvPr>
            <p:ph type="title"/>
          </p:nvPr>
        </p:nvSpPr>
        <p:spPr/>
        <p:txBody>
          <a:bodyPr/>
          <a:lstStyle/>
          <a:p>
            <a:r>
              <a:rPr lang="en-US" dirty="0" smtClean="0"/>
              <a:t>Manage Appointments: Edit Status</a:t>
            </a:r>
            <a:endParaRPr lang="en-US" dirty="0"/>
          </a:p>
        </p:txBody>
      </p:sp>
      <p:pic>
        <p:nvPicPr>
          <p:cNvPr id="5" name="Picture 4"/>
          <p:cNvPicPr>
            <a:picLocks noChangeAspect="1"/>
          </p:cNvPicPr>
          <p:nvPr/>
        </p:nvPicPr>
        <p:blipFill rotWithShape="1">
          <a:blip r:embed="rId2"/>
          <a:srcRect r="52349"/>
          <a:stretch/>
        </p:blipFill>
        <p:spPr>
          <a:xfrm>
            <a:off x="317506" y="1373868"/>
            <a:ext cx="2824279" cy="2821354"/>
          </a:xfrm>
          <a:prstGeom prst="rect">
            <a:avLst/>
          </a:prstGeom>
          <a:ln w="12700">
            <a:solidFill>
              <a:schemeClr val="tx2"/>
            </a:solidFill>
          </a:ln>
          <a:effectLst>
            <a:outerShdw blurRad="50800" dist="38100" dir="13500000" algn="br" rotWithShape="0">
              <a:prstClr val="black">
                <a:alpha val="40000"/>
              </a:prstClr>
            </a:outerShdw>
          </a:effectLst>
        </p:spPr>
      </p:pic>
      <p:sp>
        <p:nvSpPr>
          <p:cNvPr id="10" name="Left Arrow 9"/>
          <p:cNvSpPr/>
          <p:nvPr/>
        </p:nvSpPr>
        <p:spPr>
          <a:xfrm rot="7628214">
            <a:off x="2149928" y="3151131"/>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3763853" y="1096152"/>
            <a:ext cx="4922947" cy="2651990"/>
          </a:xfrm>
          <a:prstGeom prst="rect">
            <a:avLst/>
          </a:prstGeom>
          <a:ln w="12700">
            <a:solidFill>
              <a:schemeClr val="tx2"/>
            </a:solidFill>
          </a:ln>
          <a:effectLst>
            <a:outerShdw blurRad="50800" dist="38100" dir="13500000" algn="br" rotWithShape="0">
              <a:prstClr val="black">
                <a:alpha val="40000"/>
              </a:prstClr>
            </a:outerShdw>
          </a:effectLst>
        </p:spPr>
      </p:pic>
      <p:sp>
        <p:nvSpPr>
          <p:cNvPr id="11" name="Left Arrow 10"/>
          <p:cNvSpPr/>
          <p:nvPr/>
        </p:nvSpPr>
        <p:spPr>
          <a:xfrm rot="7068185">
            <a:off x="6329429" y="3918975"/>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5973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0847"/>
            <a:ext cx="5584092" cy="604093"/>
          </a:xfrm>
        </p:spPr>
        <p:txBody>
          <a:bodyPr>
            <a:normAutofit fontScale="85000" lnSpcReduction="10000"/>
          </a:bodyPr>
          <a:lstStyle/>
          <a:p>
            <a:r>
              <a:rPr lang="en-US" dirty="0" smtClean="0"/>
              <a:t>Click Add Participant and Add Participant option opens.</a:t>
            </a:r>
          </a:p>
          <a:p>
            <a:r>
              <a:rPr lang="en-US" dirty="0" smtClean="0"/>
              <a:t>Complete required fields</a:t>
            </a: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66</a:t>
            </a:fld>
            <a:endParaRPr lang="en-US" dirty="0"/>
          </a:p>
        </p:txBody>
      </p:sp>
      <p:sp>
        <p:nvSpPr>
          <p:cNvPr id="4" name="Title 3"/>
          <p:cNvSpPr>
            <a:spLocks noGrp="1"/>
          </p:cNvSpPr>
          <p:nvPr>
            <p:ph type="title"/>
          </p:nvPr>
        </p:nvSpPr>
        <p:spPr/>
        <p:txBody>
          <a:bodyPr/>
          <a:lstStyle/>
          <a:p>
            <a:r>
              <a:rPr lang="en-US" dirty="0" smtClean="0"/>
              <a:t>Manage Appointments: Edit Status</a:t>
            </a:r>
            <a:endParaRPr lang="en-US" dirty="0"/>
          </a:p>
        </p:txBody>
      </p:sp>
      <p:pic>
        <p:nvPicPr>
          <p:cNvPr id="5" name="Picture 4"/>
          <p:cNvPicPr>
            <a:picLocks noChangeAspect="1"/>
          </p:cNvPicPr>
          <p:nvPr/>
        </p:nvPicPr>
        <p:blipFill rotWithShape="1">
          <a:blip r:embed="rId2"/>
          <a:srcRect r="78721"/>
          <a:stretch/>
        </p:blipFill>
        <p:spPr>
          <a:xfrm>
            <a:off x="317506" y="1441676"/>
            <a:ext cx="1425324" cy="3188501"/>
          </a:xfrm>
          <a:prstGeom prst="rect">
            <a:avLst/>
          </a:prstGeom>
          <a:ln w="12700">
            <a:solidFill>
              <a:schemeClr val="tx2"/>
            </a:solidFill>
          </a:ln>
          <a:effectLst>
            <a:outerShdw blurRad="50800" dist="38100" dir="13500000" algn="br" rotWithShape="0">
              <a:prstClr val="black">
                <a:alpha val="40000"/>
              </a:prstClr>
            </a:outerShdw>
          </a:effectLst>
        </p:spPr>
      </p:pic>
      <p:sp>
        <p:nvSpPr>
          <p:cNvPr id="10" name="Left Arrow 9"/>
          <p:cNvSpPr/>
          <p:nvPr/>
        </p:nvSpPr>
        <p:spPr>
          <a:xfrm rot="3852670">
            <a:off x="898976" y="4009795"/>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 Arrow 10"/>
          <p:cNvSpPr/>
          <p:nvPr/>
        </p:nvSpPr>
        <p:spPr>
          <a:xfrm rot="10800000">
            <a:off x="1851431" y="2405719"/>
            <a:ext cx="631022"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2591053" y="1655917"/>
            <a:ext cx="6283316" cy="1786207"/>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16387499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0847"/>
            <a:ext cx="8006862" cy="415305"/>
          </a:xfrm>
        </p:spPr>
        <p:txBody>
          <a:bodyPr>
            <a:normAutofit/>
          </a:bodyPr>
          <a:lstStyle/>
          <a:p>
            <a:r>
              <a:rPr lang="en-US" dirty="0" smtClean="0"/>
              <a:t>Click Cancel and appointment is canceled. Status changes to Canceled.</a:t>
            </a: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67</a:t>
            </a:fld>
            <a:endParaRPr lang="en-US" dirty="0"/>
          </a:p>
        </p:txBody>
      </p:sp>
      <p:sp>
        <p:nvSpPr>
          <p:cNvPr id="4" name="Title 3"/>
          <p:cNvSpPr>
            <a:spLocks noGrp="1"/>
          </p:cNvSpPr>
          <p:nvPr>
            <p:ph type="title"/>
          </p:nvPr>
        </p:nvSpPr>
        <p:spPr/>
        <p:txBody>
          <a:bodyPr/>
          <a:lstStyle/>
          <a:p>
            <a:r>
              <a:rPr lang="en-US" dirty="0" smtClean="0"/>
              <a:t>Manage Appointments: Cancel Appointment</a:t>
            </a:r>
            <a:endParaRPr lang="en-US" dirty="0"/>
          </a:p>
        </p:txBody>
      </p:sp>
      <p:pic>
        <p:nvPicPr>
          <p:cNvPr id="9" name="Picture 8"/>
          <p:cNvPicPr>
            <a:picLocks noChangeAspect="1"/>
          </p:cNvPicPr>
          <p:nvPr/>
        </p:nvPicPr>
        <p:blipFill rotWithShape="1">
          <a:blip r:embed="rId2"/>
          <a:srcRect t="813"/>
          <a:stretch/>
        </p:blipFill>
        <p:spPr>
          <a:xfrm>
            <a:off x="1760154" y="1182321"/>
            <a:ext cx="1508891" cy="2592639"/>
          </a:xfrm>
          <a:prstGeom prst="rect">
            <a:avLst/>
          </a:prstGeom>
          <a:ln w="12700">
            <a:solidFill>
              <a:schemeClr val="tx2"/>
            </a:solidFill>
          </a:ln>
          <a:effectLst>
            <a:outerShdw blurRad="50800" dist="38100" dir="13500000" algn="br" rotWithShape="0">
              <a:prstClr val="black">
                <a:alpha val="40000"/>
              </a:prstClr>
            </a:outerShdw>
          </a:effectLst>
        </p:spPr>
      </p:pic>
      <p:sp>
        <p:nvSpPr>
          <p:cNvPr id="10" name="Left Arrow 9"/>
          <p:cNvSpPr/>
          <p:nvPr/>
        </p:nvSpPr>
        <p:spPr>
          <a:xfrm rot="10800000">
            <a:off x="914427" y="2130196"/>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138752" y="2788406"/>
            <a:ext cx="8726802" cy="1738647"/>
          </a:xfrm>
          <a:prstGeom prst="rect">
            <a:avLst/>
          </a:prstGeom>
          <a:ln w="12700">
            <a:solidFill>
              <a:schemeClr val="tx2"/>
            </a:solidFill>
          </a:ln>
          <a:effectLst>
            <a:outerShdw blurRad="50800" dist="38100" dir="13500000" algn="br" rotWithShape="0">
              <a:prstClr val="black">
                <a:alpha val="40000"/>
              </a:prstClr>
            </a:outerShdw>
          </a:effectLst>
        </p:spPr>
      </p:pic>
      <p:sp>
        <p:nvSpPr>
          <p:cNvPr id="11" name="Left Arrow 10"/>
          <p:cNvSpPr/>
          <p:nvPr/>
        </p:nvSpPr>
        <p:spPr>
          <a:xfrm rot="6390198">
            <a:off x="2603838" y="4383752"/>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82329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68</a:t>
            </a:fld>
            <a:endParaRPr lang="en-US" dirty="0"/>
          </a:p>
        </p:txBody>
      </p:sp>
      <p:sp>
        <p:nvSpPr>
          <p:cNvPr id="4" name="Title 3"/>
          <p:cNvSpPr>
            <a:spLocks noGrp="1"/>
          </p:cNvSpPr>
          <p:nvPr>
            <p:ph type="title"/>
          </p:nvPr>
        </p:nvSpPr>
        <p:spPr/>
        <p:txBody>
          <a:bodyPr/>
          <a:lstStyle/>
          <a:p>
            <a:r>
              <a:rPr lang="en-US" dirty="0" smtClean="0"/>
              <a:t>6.5: Manage Patient’s Communications</a:t>
            </a:r>
            <a:endParaRPr lang="en-US" dirty="0"/>
          </a:p>
        </p:txBody>
      </p:sp>
      <p:sp>
        <p:nvSpPr>
          <p:cNvPr id="6" name="Content Placeholder 5"/>
          <p:cNvSpPr>
            <a:spLocks noGrp="1"/>
          </p:cNvSpPr>
          <p:nvPr>
            <p:ph idx="1"/>
          </p:nvPr>
        </p:nvSpPr>
        <p:spPr>
          <a:xfrm>
            <a:off x="457200" y="709322"/>
            <a:ext cx="8229600" cy="475385"/>
          </a:xfrm>
        </p:spPr>
        <p:txBody>
          <a:bodyPr/>
          <a:lstStyle/>
          <a:p>
            <a:r>
              <a:rPr lang="en-US" dirty="0" smtClean="0"/>
              <a:t>Care Coordinator can manage patient’s communications.</a:t>
            </a:r>
            <a:endParaRPr lang="en-US" dirty="0"/>
          </a:p>
        </p:txBody>
      </p:sp>
      <p:pic>
        <p:nvPicPr>
          <p:cNvPr id="7" name="Picture 6"/>
          <p:cNvPicPr>
            <a:picLocks noChangeAspect="1"/>
          </p:cNvPicPr>
          <p:nvPr/>
        </p:nvPicPr>
        <p:blipFill>
          <a:blip r:embed="rId3"/>
          <a:stretch>
            <a:fillRect/>
          </a:stretch>
        </p:blipFill>
        <p:spPr>
          <a:xfrm>
            <a:off x="2344615" y="1309668"/>
            <a:ext cx="3900120" cy="2505316"/>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30103609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69</a:t>
            </a:fld>
            <a:endParaRPr lang="en-US" dirty="0"/>
          </a:p>
        </p:txBody>
      </p:sp>
      <p:sp>
        <p:nvSpPr>
          <p:cNvPr id="4" name="Title 3"/>
          <p:cNvSpPr>
            <a:spLocks noGrp="1"/>
          </p:cNvSpPr>
          <p:nvPr>
            <p:ph type="title"/>
          </p:nvPr>
        </p:nvSpPr>
        <p:spPr/>
        <p:txBody>
          <a:bodyPr/>
          <a:lstStyle/>
          <a:p>
            <a:r>
              <a:rPr lang="en-US" dirty="0" smtClean="0"/>
              <a:t>Manage Patient’s Communications: Review</a:t>
            </a:r>
            <a:endParaRPr lang="en-US" dirty="0"/>
          </a:p>
        </p:txBody>
      </p:sp>
      <p:sp>
        <p:nvSpPr>
          <p:cNvPr id="6" name="Content Placeholder 5"/>
          <p:cNvSpPr>
            <a:spLocks noGrp="1"/>
          </p:cNvSpPr>
          <p:nvPr>
            <p:ph idx="1"/>
          </p:nvPr>
        </p:nvSpPr>
        <p:spPr>
          <a:xfrm>
            <a:off x="457200" y="709322"/>
            <a:ext cx="8229600" cy="475385"/>
          </a:xfrm>
        </p:spPr>
        <p:txBody>
          <a:bodyPr>
            <a:normAutofit/>
          </a:bodyPr>
          <a:lstStyle/>
          <a:p>
            <a:r>
              <a:rPr lang="en-US" dirty="0" smtClean="0"/>
              <a:t>Click chevron to review a communication.</a:t>
            </a:r>
            <a:endParaRPr lang="en-US" dirty="0"/>
          </a:p>
        </p:txBody>
      </p:sp>
      <p:pic>
        <p:nvPicPr>
          <p:cNvPr id="7" name="Picture 6"/>
          <p:cNvPicPr>
            <a:picLocks noChangeAspect="1"/>
          </p:cNvPicPr>
          <p:nvPr/>
        </p:nvPicPr>
        <p:blipFill>
          <a:blip r:embed="rId3"/>
          <a:stretch>
            <a:fillRect/>
          </a:stretch>
        </p:blipFill>
        <p:spPr>
          <a:xfrm>
            <a:off x="526958" y="1184707"/>
            <a:ext cx="3900120" cy="2505316"/>
          </a:xfrm>
          <a:prstGeom prst="rect">
            <a:avLst/>
          </a:prstGeom>
          <a:ln w="12700">
            <a:solidFill>
              <a:schemeClr val="tx2"/>
            </a:solidFill>
          </a:ln>
          <a:effectLst>
            <a:outerShdw blurRad="50800" dist="38100" dir="13500000" algn="br" rotWithShape="0">
              <a:prstClr val="black">
                <a:alpha val="40000"/>
              </a:prstClr>
            </a:outerShdw>
          </a:effectLst>
        </p:spPr>
      </p:pic>
      <p:pic>
        <p:nvPicPr>
          <p:cNvPr id="8" name="Picture 7"/>
          <p:cNvPicPr>
            <a:picLocks noChangeAspect="1"/>
          </p:cNvPicPr>
          <p:nvPr/>
        </p:nvPicPr>
        <p:blipFill rotWithShape="1">
          <a:blip r:embed="rId4"/>
          <a:srcRect t="1" b="809"/>
          <a:stretch/>
        </p:blipFill>
        <p:spPr>
          <a:xfrm>
            <a:off x="5770653" y="1499299"/>
            <a:ext cx="2979678" cy="1806609"/>
          </a:xfrm>
          <a:prstGeom prst="rect">
            <a:avLst/>
          </a:prstGeom>
          <a:ln w="12700">
            <a:solidFill>
              <a:schemeClr val="tx2"/>
            </a:solidFill>
          </a:ln>
          <a:effectLst>
            <a:outerShdw blurRad="50800" dist="38100" dir="13500000" algn="br" rotWithShape="0">
              <a:prstClr val="black">
                <a:alpha val="40000"/>
              </a:prstClr>
            </a:outerShdw>
          </a:effectLst>
        </p:spPr>
      </p:pic>
      <p:sp>
        <p:nvSpPr>
          <p:cNvPr id="9" name="Left Arrow 8"/>
          <p:cNvSpPr/>
          <p:nvPr/>
        </p:nvSpPr>
        <p:spPr>
          <a:xfrm rot="6723788">
            <a:off x="234494" y="3066013"/>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Left Arrow 9"/>
          <p:cNvSpPr/>
          <p:nvPr/>
        </p:nvSpPr>
        <p:spPr>
          <a:xfrm rot="10800000">
            <a:off x="4657044" y="2502386"/>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4108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7</a:t>
            </a:fld>
            <a:endParaRPr lang="en-US" dirty="0"/>
          </a:p>
        </p:txBody>
      </p:sp>
      <p:graphicFrame>
        <p:nvGraphicFramePr>
          <p:cNvPr id="5" name="Diagram 4"/>
          <p:cNvGraphicFramePr/>
          <p:nvPr>
            <p:extLst/>
          </p:nvPr>
        </p:nvGraphicFramePr>
        <p:xfrm>
          <a:off x="457200" y="602849"/>
          <a:ext cx="8686800" cy="42570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3"/>
          <p:cNvSpPr>
            <a:spLocks noGrp="1"/>
          </p:cNvSpPr>
          <p:nvPr>
            <p:ph type="title"/>
          </p:nvPr>
        </p:nvSpPr>
        <p:spPr>
          <a:xfrm>
            <a:off x="317506" y="49354"/>
            <a:ext cx="8369294" cy="474757"/>
          </a:xfrm>
        </p:spPr>
        <p:txBody>
          <a:bodyPr/>
          <a:lstStyle/>
          <a:p>
            <a:pPr>
              <a:lnSpc>
                <a:spcPct val="80000"/>
              </a:lnSpc>
            </a:pPr>
            <a:r>
              <a:rPr lang="en-US" sz="2400" b="0" dirty="0"/>
              <a:t>Omnibus Care Plan </a:t>
            </a:r>
            <a:r>
              <a:rPr lang="en-US" sz="2400" b="0" dirty="0" smtClean="0"/>
              <a:t>Portal  </a:t>
            </a:r>
            <a:r>
              <a:rPr lang="en-US" sz="2400" dirty="0" smtClean="0"/>
              <a:t>and Users</a:t>
            </a:r>
            <a:endParaRPr lang="en-US" sz="2400" b="0" dirty="0"/>
          </a:p>
        </p:txBody>
      </p:sp>
    </p:spTree>
    <p:extLst>
      <p:ext uri="{BB962C8B-B14F-4D97-AF65-F5344CB8AC3E}">
        <p14:creationId xmlns:p14="http://schemas.microsoft.com/office/powerpoint/2010/main" val="32144787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70</a:t>
            </a:fld>
            <a:endParaRPr lang="en-US" dirty="0"/>
          </a:p>
        </p:txBody>
      </p:sp>
      <p:sp>
        <p:nvSpPr>
          <p:cNvPr id="4" name="Title 3"/>
          <p:cNvSpPr>
            <a:spLocks noGrp="1"/>
          </p:cNvSpPr>
          <p:nvPr>
            <p:ph type="title"/>
          </p:nvPr>
        </p:nvSpPr>
        <p:spPr/>
        <p:txBody>
          <a:bodyPr/>
          <a:lstStyle/>
          <a:p>
            <a:r>
              <a:rPr lang="en-US" dirty="0" smtClean="0"/>
              <a:t>Manage Patient’s Communications: Edit</a:t>
            </a:r>
            <a:endParaRPr lang="en-US" dirty="0"/>
          </a:p>
        </p:txBody>
      </p:sp>
      <p:sp>
        <p:nvSpPr>
          <p:cNvPr id="6" name="Content Placeholder 5"/>
          <p:cNvSpPr>
            <a:spLocks noGrp="1"/>
          </p:cNvSpPr>
          <p:nvPr>
            <p:ph idx="1"/>
          </p:nvPr>
        </p:nvSpPr>
        <p:spPr>
          <a:xfrm>
            <a:off x="457200" y="709322"/>
            <a:ext cx="3833446" cy="475385"/>
          </a:xfrm>
        </p:spPr>
        <p:txBody>
          <a:bodyPr>
            <a:normAutofit fontScale="85000" lnSpcReduction="20000"/>
          </a:bodyPr>
          <a:lstStyle/>
          <a:p>
            <a:r>
              <a:rPr lang="en-US" dirty="0" smtClean="0"/>
              <a:t>Click ellipses to edit chevron to review a communication.</a:t>
            </a:r>
            <a:endParaRPr lang="en-US" dirty="0"/>
          </a:p>
        </p:txBody>
      </p:sp>
      <p:pic>
        <p:nvPicPr>
          <p:cNvPr id="7" name="Picture 6"/>
          <p:cNvPicPr>
            <a:picLocks noChangeAspect="1"/>
          </p:cNvPicPr>
          <p:nvPr/>
        </p:nvPicPr>
        <p:blipFill>
          <a:blip r:embed="rId3"/>
          <a:stretch>
            <a:fillRect/>
          </a:stretch>
        </p:blipFill>
        <p:spPr>
          <a:xfrm>
            <a:off x="317506" y="1450114"/>
            <a:ext cx="3357870" cy="2156992"/>
          </a:xfrm>
          <a:prstGeom prst="rect">
            <a:avLst/>
          </a:prstGeom>
          <a:ln w="12700">
            <a:solidFill>
              <a:schemeClr val="tx2"/>
            </a:solidFill>
          </a:ln>
          <a:effectLst>
            <a:outerShdw blurRad="50800" dist="38100" dir="13500000" algn="br" rotWithShape="0">
              <a:prstClr val="black">
                <a:alpha val="40000"/>
              </a:prstClr>
            </a:outerShdw>
          </a:effectLst>
        </p:spPr>
      </p:pic>
      <p:sp>
        <p:nvSpPr>
          <p:cNvPr id="9" name="Left Arrow 8"/>
          <p:cNvSpPr/>
          <p:nvPr/>
        </p:nvSpPr>
        <p:spPr>
          <a:xfrm rot="6723788">
            <a:off x="2397842" y="2839794"/>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Left Arrow 9"/>
          <p:cNvSpPr/>
          <p:nvPr/>
        </p:nvSpPr>
        <p:spPr>
          <a:xfrm rot="10800000">
            <a:off x="4657044" y="2502386"/>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stretch>
            <a:fillRect/>
          </a:stretch>
        </p:blipFill>
        <p:spPr>
          <a:xfrm>
            <a:off x="4648052" y="626504"/>
            <a:ext cx="4371468" cy="4516996"/>
          </a:xfrm>
          <a:prstGeom prst="rect">
            <a:avLst/>
          </a:prstGeom>
          <a:ln w="12700">
            <a:solidFill>
              <a:schemeClr val="tx2"/>
            </a:solidFill>
          </a:ln>
          <a:effectLst>
            <a:outerShdw blurRad="50800" dist="38100" dir="13500000" algn="br" rotWithShape="0">
              <a:prstClr val="black">
                <a:alpha val="40000"/>
              </a:prstClr>
            </a:outerShdw>
          </a:effectLst>
        </p:spPr>
      </p:pic>
      <p:sp>
        <p:nvSpPr>
          <p:cNvPr id="11" name="Left Arrow 10"/>
          <p:cNvSpPr/>
          <p:nvPr/>
        </p:nvSpPr>
        <p:spPr>
          <a:xfrm rot="10800000">
            <a:off x="3397084" y="3664375"/>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58779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90381" y="768981"/>
            <a:ext cx="3909854" cy="4040015"/>
          </a:xfrm>
          <a:prstGeom prst="rect">
            <a:avLst/>
          </a:prstGeom>
          <a:ln w="12700">
            <a:solidFill>
              <a:schemeClr val="tx2"/>
            </a:solidFill>
          </a:ln>
          <a:effectLst>
            <a:outerShdw blurRad="50800" dist="38100" dir="13500000" algn="br" rotWithShape="0">
              <a:prstClr val="black">
                <a:alpha val="40000"/>
              </a:prstClr>
            </a:outerShdw>
          </a:effectLst>
        </p:spPr>
      </p:pic>
      <p:sp>
        <p:nvSpPr>
          <p:cNvPr id="3" name="Slide Number Placeholder 2"/>
          <p:cNvSpPr>
            <a:spLocks noGrp="1"/>
          </p:cNvSpPr>
          <p:nvPr>
            <p:ph type="sldNum" sz="quarter" idx="10"/>
          </p:nvPr>
        </p:nvSpPr>
        <p:spPr/>
        <p:txBody>
          <a:bodyPr/>
          <a:lstStyle/>
          <a:p>
            <a:fld id="{D07D4089-40B5-457D-927F-16367A53BB79}" type="slidenum">
              <a:rPr lang="en-US" smtClean="0"/>
              <a:pPr/>
              <a:t>71</a:t>
            </a:fld>
            <a:endParaRPr lang="en-US" dirty="0"/>
          </a:p>
        </p:txBody>
      </p:sp>
      <p:sp>
        <p:nvSpPr>
          <p:cNvPr id="4" name="Title 3"/>
          <p:cNvSpPr>
            <a:spLocks noGrp="1"/>
          </p:cNvSpPr>
          <p:nvPr>
            <p:ph type="title"/>
          </p:nvPr>
        </p:nvSpPr>
        <p:spPr/>
        <p:txBody>
          <a:bodyPr/>
          <a:lstStyle/>
          <a:p>
            <a:r>
              <a:rPr lang="en-US" dirty="0" smtClean="0"/>
              <a:t>Manage Patient’s Communications: Edit Options</a:t>
            </a:r>
            <a:endParaRPr lang="en-US" dirty="0"/>
          </a:p>
        </p:txBody>
      </p:sp>
      <p:sp>
        <p:nvSpPr>
          <p:cNvPr id="6" name="Content Placeholder 5"/>
          <p:cNvSpPr>
            <a:spLocks noGrp="1"/>
          </p:cNvSpPr>
          <p:nvPr>
            <p:ph idx="1"/>
          </p:nvPr>
        </p:nvSpPr>
        <p:spPr>
          <a:xfrm>
            <a:off x="4657044" y="658034"/>
            <a:ext cx="3833446" cy="475385"/>
          </a:xfrm>
        </p:spPr>
        <p:txBody>
          <a:bodyPr>
            <a:normAutofit fontScale="85000" lnSpcReduction="20000"/>
          </a:bodyPr>
          <a:lstStyle/>
          <a:p>
            <a:r>
              <a:rPr lang="en-US" dirty="0" smtClean="0"/>
              <a:t>X</a:t>
            </a:r>
          </a:p>
          <a:p>
            <a:r>
              <a:rPr lang="en-US" dirty="0" smtClean="0"/>
              <a:t>Options for Status and Reason.</a:t>
            </a:r>
            <a:endParaRPr lang="en-US" dirty="0"/>
          </a:p>
        </p:txBody>
      </p:sp>
      <p:sp>
        <p:nvSpPr>
          <p:cNvPr id="9" name="Left Arrow 8"/>
          <p:cNvSpPr/>
          <p:nvPr/>
        </p:nvSpPr>
        <p:spPr>
          <a:xfrm rot="4294697">
            <a:off x="977134" y="2643065"/>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Left Arrow 9"/>
          <p:cNvSpPr/>
          <p:nvPr/>
        </p:nvSpPr>
        <p:spPr>
          <a:xfrm rot="10800000">
            <a:off x="4657044" y="2502386"/>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 Arrow 10"/>
          <p:cNvSpPr/>
          <p:nvPr/>
        </p:nvSpPr>
        <p:spPr>
          <a:xfrm rot="3998219">
            <a:off x="3101743" y="3125360"/>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4"/>
          <a:srcRect r="7609" b="21736"/>
          <a:stretch/>
        </p:blipFill>
        <p:spPr>
          <a:xfrm>
            <a:off x="4571999" y="1789299"/>
            <a:ext cx="1563077" cy="411532"/>
          </a:xfrm>
          <a:prstGeom prst="rect">
            <a:avLst/>
          </a:prstGeom>
          <a:ln w="12700">
            <a:solidFill>
              <a:schemeClr val="tx2"/>
            </a:solidFill>
          </a:ln>
        </p:spPr>
      </p:pic>
      <p:pic>
        <p:nvPicPr>
          <p:cNvPr id="8" name="Picture 7"/>
          <p:cNvPicPr>
            <a:picLocks noChangeAspect="1"/>
          </p:cNvPicPr>
          <p:nvPr/>
        </p:nvPicPr>
        <p:blipFill rotWithShape="1">
          <a:blip r:embed="rId5"/>
          <a:srcRect l="-1" t="5662" r="913"/>
          <a:stretch/>
        </p:blipFill>
        <p:spPr>
          <a:xfrm>
            <a:off x="4572000" y="2210108"/>
            <a:ext cx="1563077" cy="1833236"/>
          </a:xfrm>
          <a:prstGeom prst="rect">
            <a:avLst/>
          </a:prstGeom>
          <a:ln w="12700">
            <a:solidFill>
              <a:schemeClr val="tx2"/>
            </a:solidFill>
          </a:ln>
        </p:spPr>
      </p:pic>
      <p:pic>
        <p:nvPicPr>
          <p:cNvPr id="12" name="Picture 11"/>
          <p:cNvPicPr>
            <a:picLocks noChangeAspect="1"/>
          </p:cNvPicPr>
          <p:nvPr/>
        </p:nvPicPr>
        <p:blipFill rotWithShape="1">
          <a:blip r:embed="rId6"/>
          <a:srcRect r="2464" b="22745"/>
          <a:stretch/>
        </p:blipFill>
        <p:spPr>
          <a:xfrm>
            <a:off x="6289613" y="1789299"/>
            <a:ext cx="2267026" cy="341461"/>
          </a:xfrm>
          <a:prstGeom prst="rect">
            <a:avLst/>
          </a:prstGeom>
          <a:ln w="12700">
            <a:solidFill>
              <a:schemeClr val="tx2"/>
            </a:solidFill>
          </a:ln>
        </p:spPr>
      </p:pic>
      <p:pic>
        <p:nvPicPr>
          <p:cNvPr id="13" name="Picture 12"/>
          <p:cNvPicPr>
            <a:picLocks noChangeAspect="1"/>
          </p:cNvPicPr>
          <p:nvPr/>
        </p:nvPicPr>
        <p:blipFill rotWithShape="1">
          <a:blip r:embed="rId7"/>
          <a:srcRect l="-677" t="7025" r="2498" b="-463"/>
          <a:stretch/>
        </p:blipFill>
        <p:spPr>
          <a:xfrm>
            <a:off x="6289613" y="2017775"/>
            <a:ext cx="2267026" cy="1573687"/>
          </a:xfrm>
          <a:prstGeom prst="rect">
            <a:avLst/>
          </a:prstGeom>
          <a:ln w="12700">
            <a:solidFill>
              <a:schemeClr val="tx2"/>
            </a:solidFill>
          </a:ln>
        </p:spPr>
      </p:pic>
    </p:spTree>
    <p:extLst>
      <p:ext uri="{BB962C8B-B14F-4D97-AF65-F5344CB8AC3E}">
        <p14:creationId xmlns:p14="http://schemas.microsoft.com/office/powerpoint/2010/main" val="11374617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1692968" y="2784088"/>
            <a:ext cx="7224386" cy="2270957"/>
          </a:xfrm>
          <a:prstGeom prst="rect">
            <a:avLst/>
          </a:prstGeom>
          <a:ln w="12700">
            <a:solidFill>
              <a:schemeClr val="tx2"/>
            </a:solidFill>
          </a:ln>
          <a:effectLst>
            <a:outerShdw blurRad="50800" dist="38100" dir="13500000" algn="br" rotWithShape="0">
              <a:prstClr val="black">
                <a:alpha val="40000"/>
              </a:prstClr>
            </a:outerShdw>
          </a:effectLst>
        </p:spPr>
      </p:pic>
      <p:pic>
        <p:nvPicPr>
          <p:cNvPr id="2" name="Picture 1"/>
          <p:cNvPicPr>
            <a:picLocks noChangeAspect="1"/>
          </p:cNvPicPr>
          <p:nvPr/>
        </p:nvPicPr>
        <p:blipFill rotWithShape="1">
          <a:blip r:embed="rId4"/>
          <a:srcRect t="63819"/>
          <a:stretch/>
        </p:blipFill>
        <p:spPr>
          <a:xfrm>
            <a:off x="299094" y="825068"/>
            <a:ext cx="3909854" cy="1461709"/>
          </a:xfrm>
          <a:prstGeom prst="rect">
            <a:avLst/>
          </a:prstGeom>
          <a:ln w="12700">
            <a:solidFill>
              <a:schemeClr val="tx2"/>
            </a:solidFill>
          </a:ln>
          <a:effectLst>
            <a:outerShdw blurRad="50800" dist="38100" dir="13500000" algn="br" rotWithShape="0">
              <a:prstClr val="black">
                <a:alpha val="40000"/>
              </a:prstClr>
            </a:outerShdw>
          </a:effectLst>
        </p:spPr>
      </p:pic>
      <p:sp>
        <p:nvSpPr>
          <p:cNvPr id="3" name="Slide Number Placeholder 2"/>
          <p:cNvSpPr>
            <a:spLocks noGrp="1"/>
          </p:cNvSpPr>
          <p:nvPr>
            <p:ph type="sldNum" sz="quarter" idx="10"/>
          </p:nvPr>
        </p:nvSpPr>
        <p:spPr/>
        <p:txBody>
          <a:bodyPr/>
          <a:lstStyle/>
          <a:p>
            <a:fld id="{D07D4089-40B5-457D-927F-16367A53BB79}" type="slidenum">
              <a:rPr lang="en-US" smtClean="0"/>
              <a:pPr/>
              <a:t>72</a:t>
            </a:fld>
            <a:endParaRPr lang="en-US" dirty="0"/>
          </a:p>
        </p:txBody>
      </p:sp>
      <p:sp>
        <p:nvSpPr>
          <p:cNvPr id="4" name="Title 3"/>
          <p:cNvSpPr>
            <a:spLocks noGrp="1"/>
          </p:cNvSpPr>
          <p:nvPr>
            <p:ph type="title"/>
          </p:nvPr>
        </p:nvSpPr>
        <p:spPr>
          <a:xfrm>
            <a:off x="317506" y="49354"/>
            <a:ext cx="8826494" cy="474757"/>
          </a:xfrm>
        </p:spPr>
        <p:txBody>
          <a:bodyPr/>
          <a:lstStyle/>
          <a:p>
            <a:r>
              <a:rPr lang="en-US" dirty="0" smtClean="0"/>
              <a:t>Manage Patient’s Communications: Add Recipient</a:t>
            </a:r>
            <a:endParaRPr lang="en-US" dirty="0"/>
          </a:p>
        </p:txBody>
      </p:sp>
      <p:sp>
        <p:nvSpPr>
          <p:cNvPr id="6" name="Content Placeholder 5"/>
          <p:cNvSpPr>
            <a:spLocks noGrp="1"/>
          </p:cNvSpPr>
          <p:nvPr>
            <p:ph idx="1"/>
          </p:nvPr>
        </p:nvSpPr>
        <p:spPr>
          <a:xfrm>
            <a:off x="4634522" y="825068"/>
            <a:ext cx="4282831" cy="820475"/>
          </a:xfrm>
        </p:spPr>
        <p:txBody>
          <a:bodyPr>
            <a:normAutofit fontScale="92500" lnSpcReduction="20000"/>
          </a:bodyPr>
          <a:lstStyle/>
          <a:p>
            <a:r>
              <a:rPr lang="en-US" dirty="0" smtClean="0"/>
              <a:t>Enter new recipient name</a:t>
            </a:r>
          </a:p>
          <a:p>
            <a:r>
              <a:rPr lang="en-US" dirty="0" smtClean="0"/>
              <a:t>Enter Member Type and required fields</a:t>
            </a:r>
          </a:p>
          <a:p>
            <a:r>
              <a:rPr lang="en-US" dirty="0" smtClean="0"/>
              <a:t>Click the Add button</a:t>
            </a:r>
          </a:p>
        </p:txBody>
      </p:sp>
      <p:sp>
        <p:nvSpPr>
          <p:cNvPr id="9" name="Left Arrow 8"/>
          <p:cNvSpPr/>
          <p:nvPr/>
        </p:nvSpPr>
        <p:spPr>
          <a:xfrm rot="13202373">
            <a:off x="4270141" y="1999552"/>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 Arrow 10"/>
          <p:cNvSpPr/>
          <p:nvPr/>
        </p:nvSpPr>
        <p:spPr>
          <a:xfrm rot="20103701">
            <a:off x="1493940" y="1645647"/>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19076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34401"/>
            <a:ext cx="8229600" cy="412862"/>
          </a:xfrm>
        </p:spPr>
        <p:txBody>
          <a:bodyPr/>
          <a:lstStyle/>
          <a:p>
            <a:r>
              <a:rPr lang="en-US" dirty="0" smtClean="0"/>
              <a:t>Care Coordinators can manage patient’s coverage</a:t>
            </a: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73</a:t>
            </a:fld>
            <a:endParaRPr lang="en-US" dirty="0"/>
          </a:p>
        </p:txBody>
      </p:sp>
      <p:sp>
        <p:nvSpPr>
          <p:cNvPr id="4" name="Title 3"/>
          <p:cNvSpPr>
            <a:spLocks noGrp="1"/>
          </p:cNvSpPr>
          <p:nvPr>
            <p:ph type="title"/>
          </p:nvPr>
        </p:nvSpPr>
        <p:spPr/>
        <p:txBody>
          <a:bodyPr/>
          <a:lstStyle/>
          <a:p>
            <a:r>
              <a:rPr lang="en-US" dirty="0" smtClean="0"/>
              <a:t>6.6: Manage Patient’s Coverage</a:t>
            </a:r>
            <a:endParaRPr lang="en-US" dirty="0"/>
          </a:p>
        </p:txBody>
      </p:sp>
      <p:pic>
        <p:nvPicPr>
          <p:cNvPr id="5" name="Picture 4"/>
          <p:cNvPicPr>
            <a:picLocks noChangeAspect="1"/>
          </p:cNvPicPr>
          <p:nvPr/>
        </p:nvPicPr>
        <p:blipFill>
          <a:blip r:embed="rId2"/>
          <a:stretch>
            <a:fillRect/>
          </a:stretch>
        </p:blipFill>
        <p:spPr>
          <a:xfrm>
            <a:off x="2378045" y="1657270"/>
            <a:ext cx="4321842" cy="2352022"/>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6003814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34401"/>
            <a:ext cx="8229600" cy="412862"/>
          </a:xfrm>
        </p:spPr>
        <p:txBody>
          <a:bodyPr/>
          <a:lstStyle/>
          <a:p>
            <a:r>
              <a:rPr lang="en-US" dirty="0" smtClean="0"/>
              <a:t>Click chevron to view details</a:t>
            </a: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74</a:t>
            </a:fld>
            <a:endParaRPr lang="en-US" dirty="0"/>
          </a:p>
        </p:txBody>
      </p:sp>
      <p:sp>
        <p:nvSpPr>
          <p:cNvPr id="4" name="Title 3"/>
          <p:cNvSpPr>
            <a:spLocks noGrp="1"/>
          </p:cNvSpPr>
          <p:nvPr>
            <p:ph type="title"/>
          </p:nvPr>
        </p:nvSpPr>
        <p:spPr/>
        <p:txBody>
          <a:bodyPr/>
          <a:lstStyle/>
          <a:p>
            <a:r>
              <a:rPr lang="en-US" dirty="0" smtClean="0"/>
              <a:t>Manage Patient’s Coverage: View Details</a:t>
            </a:r>
            <a:endParaRPr lang="en-US" dirty="0"/>
          </a:p>
        </p:txBody>
      </p:sp>
      <p:pic>
        <p:nvPicPr>
          <p:cNvPr id="5" name="Picture 4"/>
          <p:cNvPicPr>
            <a:picLocks noChangeAspect="1"/>
          </p:cNvPicPr>
          <p:nvPr/>
        </p:nvPicPr>
        <p:blipFill>
          <a:blip r:embed="rId2"/>
          <a:stretch>
            <a:fillRect/>
          </a:stretch>
        </p:blipFill>
        <p:spPr>
          <a:xfrm>
            <a:off x="457200" y="1157553"/>
            <a:ext cx="4321842" cy="2352022"/>
          </a:xfrm>
          <a:prstGeom prst="rect">
            <a:avLst/>
          </a:prstGeom>
          <a:ln w="12700">
            <a:solidFill>
              <a:schemeClr val="tx2"/>
            </a:solidFill>
          </a:ln>
          <a:effectLst>
            <a:outerShdw blurRad="50800" dist="38100" dir="13500000" algn="br" rotWithShape="0">
              <a:prstClr val="black">
                <a:alpha val="40000"/>
              </a:prstClr>
            </a:outerShdw>
          </a:effectLst>
        </p:spPr>
      </p:pic>
      <p:sp>
        <p:nvSpPr>
          <p:cNvPr id="6" name="Left Arrow 5"/>
          <p:cNvSpPr/>
          <p:nvPr/>
        </p:nvSpPr>
        <p:spPr>
          <a:xfrm rot="3766614">
            <a:off x="556093" y="2665408"/>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5661906" y="2496027"/>
            <a:ext cx="3337849" cy="2027096"/>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37353671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34401"/>
            <a:ext cx="8229600" cy="412862"/>
          </a:xfrm>
        </p:spPr>
        <p:txBody>
          <a:bodyPr/>
          <a:lstStyle/>
          <a:p>
            <a:r>
              <a:rPr lang="en-US" dirty="0" smtClean="0"/>
              <a:t>Click chevron to view details</a:t>
            </a: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75</a:t>
            </a:fld>
            <a:endParaRPr lang="en-US" dirty="0"/>
          </a:p>
        </p:txBody>
      </p:sp>
      <p:sp>
        <p:nvSpPr>
          <p:cNvPr id="4" name="Title 3"/>
          <p:cNvSpPr>
            <a:spLocks noGrp="1"/>
          </p:cNvSpPr>
          <p:nvPr>
            <p:ph type="title"/>
          </p:nvPr>
        </p:nvSpPr>
        <p:spPr/>
        <p:txBody>
          <a:bodyPr/>
          <a:lstStyle/>
          <a:p>
            <a:r>
              <a:rPr lang="en-US" dirty="0" smtClean="0"/>
              <a:t>Manage Patient’s Coverage: View Details</a:t>
            </a:r>
            <a:endParaRPr lang="en-US" dirty="0"/>
          </a:p>
        </p:txBody>
      </p:sp>
      <p:pic>
        <p:nvPicPr>
          <p:cNvPr id="5" name="Picture 4"/>
          <p:cNvPicPr>
            <a:picLocks noChangeAspect="1"/>
          </p:cNvPicPr>
          <p:nvPr/>
        </p:nvPicPr>
        <p:blipFill>
          <a:blip r:embed="rId2"/>
          <a:stretch>
            <a:fillRect/>
          </a:stretch>
        </p:blipFill>
        <p:spPr>
          <a:xfrm>
            <a:off x="457200" y="1157553"/>
            <a:ext cx="4321842" cy="2352022"/>
          </a:xfrm>
          <a:prstGeom prst="rect">
            <a:avLst/>
          </a:prstGeom>
          <a:ln w="12700">
            <a:solidFill>
              <a:schemeClr val="tx2"/>
            </a:solidFill>
          </a:ln>
          <a:effectLst>
            <a:outerShdw blurRad="50800" dist="38100" dir="13500000" algn="br" rotWithShape="0">
              <a:prstClr val="black">
                <a:alpha val="40000"/>
              </a:prstClr>
            </a:outerShdw>
          </a:effectLst>
        </p:spPr>
      </p:pic>
      <p:sp>
        <p:nvSpPr>
          <p:cNvPr id="6" name="Left Arrow 5"/>
          <p:cNvSpPr/>
          <p:nvPr/>
        </p:nvSpPr>
        <p:spPr>
          <a:xfrm rot="3766614">
            <a:off x="556093" y="2665408"/>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5661906" y="2496027"/>
            <a:ext cx="3337849" cy="2027096"/>
          </a:xfrm>
          <a:prstGeom prst="rect">
            <a:avLst/>
          </a:prstGeom>
          <a:ln w="12700">
            <a:solidFill>
              <a:schemeClr val="tx2"/>
            </a:solidFill>
          </a:ln>
          <a:effectLst>
            <a:outerShdw blurRad="50800" dist="38100" dir="13500000" algn="br" rotWithShape="0">
              <a:prstClr val="black">
                <a:alpha val="40000"/>
              </a:prstClr>
            </a:outerShdw>
          </a:effectLst>
        </p:spPr>
      </p:pic>
      <p:sp>
        <p:nvSpPr>
          <p:cNvPr id="8" name="Left Arrow 7"/>
          <p:cNvSpPr/>
          <p:nvPr/>
        </p:nvSpPr>
        <p:spPr>
          <a:xfrm rot="10800000">
            <a:off x="4041541" y="3784304"/>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93456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317506" y="996587"/>
            <a:ext cx="4450466" cy="2481287"/>
          </a:xfrm>
          <a:prstGeom prst="rect">
            <a:avLst/>
          </a:prstGeom>
        </p:spPr>
      </p:pic>
      <p:sp>
        <p:nvSpPr>
          <p:cNvPr id="2" name="Content Placeholder 1"/>
          <p:cNvSpPr>
            <a:spLocks noGrp="1"/>
          </p:cNvSpPr>
          <p:nvPr>
            <p:ph idx="1"/>
          </p:nvPr>
        </p:nvSpPr>
        <p:spPr>
          <a:xfrm>
            <a:off x="457200" y="634401"/>
            <a:ext cx="8229600" cy="412862"/>
          </a:xfrm>
        </p:spPr>
        <p:txBody>
          <a:bodyPr/>
          <a:lstStyle/>
          <a:p>
            <a:r>
              <a:rPr lang="en-US" dirty="0" smtClean="0"/>
              <a:t>Click New Coverage icon</a:t>
            </a: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76</a:t>
            </a:fld>
            <a:endParaRPr lang="en-US" dirty="0"/>
          </a:p>
        </p:txBody>
      </p:sp>
      <p:sp>
        <p:nvSpPr>
          <p:cNvPr id="4" name="Title 3"/>
          <p:cNvSpPr>
            <a:spLocks noGrp="1"/>
          </p:cNvSpPr>
          <p:nvPr>
            <p:ph type="title"/>
          </p:nvPr>
        </p:nvSpPr>
        <p:spPr/>
        <p:txBody>
          <a:bodyPr/>
          <a:lstStyle/>
          <a:p>
            <a:r>
              <a:rPr lang="en-US" dirty="0" smtClean="0"/>
              <a:t>Manage Patient’s Coverage: Add New Coverage</a:t>
            </a:r>
            <a:endParaRPr lang="en-US" dirty="0"/>
          </a:p>
        </p:txBody>
      </p:sp>
      <p:sp>
        <p:nvSpPr>
          <p:cNvPr id="6" name="Left Arrow 5"/>
          <p:cNvSpPr/>
          <p:nvPr/>
        </p:nvSpPr>
        <p:spPr>
          <a:xfrm rot="3766614">
            <a:off x="407600" y="2022000"/>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Left Arrow 7"/>
          <p:cNvSpPr/>
          <p:nvPr/>
        </p:nvSpPr>
        <p:spPr>
          <a:xfrm rot="10800000">
            <a:off x="1485900" y="3877319"/>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2864615" y="1273578"/>
            <a:ext cx="5822185" cy="3383573"/>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13760318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34401"/>
            <a:ext cx="8229600" cy="412862"/>
          </a:xfrm>
        </p:spPr>
        <p:txBody>
          <a:bodyPr>
            <a:normAutofit/>
          </a:bodyPr>
          <a:lstStyle/>
          <a:p>
            <a:r>
              <a:rPr lang="en-US" dirty="0" smtClean="0"/>
              <a:t>Enter required information and click the Save button.</a:t>
            </a: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77</a:t>
            </a:fld>
            <a:endParaRPr lang="en-US" dirty="0"/>
          </a:p>
        </p:txBody>
      </p:sp>
      <p:sp>
        <p:nvSpPr>
          <p:cNvPr id="4" name="Title 3"/>
          <p:cNvSpPr>
            <a:spLocks noGrp="1"/>
          </p:cNvSpPr>
          <p:nvPr>
            <p:ph type="title"/>
          </p:nvPr>
        </p:nvSpPr>
        <p:spPr/>
        <p:txBody>
          <a:bodyPr/>
          <a:lstStyle/>
          <a:p>
            <a:r>
              <a:rPr lang="en-US" dirty="0" smtClean="0"/>
              <a:t>Manage Patient’s Coverage: Add New Coverage</a:t>
            </a:r>
            <a:endParaRPr lang="en-US" dirty="0"/>
          </a:p>
        </p:txBody>
      </p:sp>
      <p:pic>
        <p:nvPicPr>
          <p:cNvPr id="5" name="Picture 4"/>
          <p:cNvPicPr>
            <a:picLocks noChangeAspect="1"/>
          </p:cNvPicPr>
          <p:nvPr/>
        </p:nvPicPr>
        <p:blipFill rotWithShape="1">
          <a:blip r:embed="rId2"/>
          <a:srcRect r="57033"/>
          <a:stretch/>
        </p:blipFill>
        <p:spPr>
          <a:xfrm>
            <a:off x="457200" y="1157553"/>
            <a:ext cx="1418492" cy="1796662"/>
          </a:xfrm>
          <a:prstGeom prst="rect">
            <a:avLst/>
          </a:prstGeom>
          <a:ln w="12700">
            <a:solidFill>
              <a:schemeClr val="tx2"/>
            </a:solidFill>
          </a:ln>
          <a:effectLst>
            <a:outerShdw blurRad="50800" dist="38100" dir="13500000" algn="br" rotWithShape="0">
              <a:prstClr val="black">
                <a:alpha val="40000"/>
              </a:prstClr>
            </a:outerShdw>
          </a:effectLst>
        </p:spPr>
      </p:pic>
      <p:sp>
        <p:nvSpPr>
          <p:cNvPr id="6" name="Left Arrow 5"/>
          <p:cNvSpPr/>
          <p:nvPr/>
        </p:nvSpPr>
        <p:spPr>
          <a:xfrm rot="3766614">
            <a:off x="470123" y="1912583"/>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Left Arrow 7"/>
          <p:cNvSpPr/>
          <p:nvPr/>
        </p:nvSpPr>
        <p:spPr>
          <a:xfrm rot="10800000">
            <a:off x="1593376" y="3463439"/>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3139830" y="1276501"/>
            <a:ext cx="5745978" cy="3764606"/>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6334826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91852"/>
            <a:ext cx="8229600" cy="412862"/>
          </a:xfrm>
        </p:spPr>
        <p:txBody>
          <a:bodyPr>
            <a:normAutofit/>
          </a:bodyPr>
          <a:lstStyle/>
          <a:p>
            <a:r>
              <a:rPr lang="en-US" dirty="0" smtClean="0"/>
              <a:t>Required information for Relationship, Coverage Type, and Status.</a:t>
            </a: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78</a:t>
            </a:fld>
            <a:endParaRPr lang="en-US" dirty="0"/>
          </a:p>
        </p:txBody>
      </p:sp>
      <p:sp>
        <p:nvSpPr>
          <p:cNvPr id="4" name="Title 3"/>
          <p:cNvSpPr>
            <a:spLocks noGrp="1"/>
          </p:cNvSpPr>
          <p:nvPr>
            <p:ph type="title"/>
          </p:nvPr>
        </p:nvSpPr>
        <p:spPr/>
        <p:txBody>
          <a:bodyPr/>
          <a:lstStyle/>
          <a:p>
            <a:r>
              <a:rPr lang="en-US" dirty="0" smtClean="0"/>
              <a:t>Manage Patient’s Coverage: Edit Options</a:t>
            </a:r>
            <a:endParaRPr lang="en-US" dirty="0"/>
          </a:p>
        </p:txBody>
      </p:sp>
      <p:pic>
        <p:nvPicPr>
          <p:cNvPr id="11" name="Picture 10"/>
          <p:cNvPicPr>
            <a:picLocks noChangeAspect="1"/>
          </p:cNvPicPr>
          <p:nvPr/>
        </p:nvPicPr>
        <p:blipFill>
          <a:blip r:embed="rId2"/>
          <a:stretch>
            <a:fillRect/>
          </a:stretch>
        </p:blipFill>
        <p:spPr>
          <a:xfrm>
            <a:off x="1182992" y="1047263"/>
            <a:ext cx="1447925" cy="2126164"/>
          </a:xfrm>
          <a:prstGeom prst="rect">
            <a:avLst/>
          </a:prstGeom>
          <a:ln w="12700">
            <a:solidFill>
              <a:schemeClr val="tx2"/>
            </a:solidFill>
          </a:ln>
          <a:effectLst>
            <a:outerShdw blurRad="50800" dist="38100" dir="13500000" algn="br" rotWithShape="0">
              <a:prstClr val="black">
                <a:alpha val="40000"/>
              </a:prstClr>
            </a:outerShdw>
          </a:effectLst>
        </p:spPr>
      </p:pic>
      <p:pic>
        <p:nvPicPr>
          <p:cNvPr id="13" name="Picture 12"/>
          <p:cNvPicPr>
            <a:picLocks noChangeAspect="1"/>
          </p:cNvPicPr>
          <p:nvPr/>
        </p:nvPicPr>
        <p:blipFill>
          <a:blip r:embed="rId3"/>
          <a:stretch>
            <a:fillRect/>
          </a:stretch>
        </p:blipFill>
        <p:spPr>
          <a:xfrm>
            <a:off x="3558452" y="1013102"/>
            <a:ext cx="2027096" cy="4130398"/>
          </a:xfrm>
          <a:prstGeom prst="rect">
            <a:avLst/>
          </a:prstGeom>
          <a:ln w="12700">
            <a:solidFill>
              <a:schemeClr val="tx2"/>
            </a:solidFill>
          </a:ln>
          <a:effectLst>
            <a:outerShdw blurRad="50800" dist="38100" dir="13500000" algn="br" rotWithShape="0">
              <a:prstClr val="black">
                <a:alpha val="40000"/>
              </a:prstClr>
            </a:outerShdw>
          </a:effectLst>
        </p:spPr>
      </p:pic>
      <p:pic>
        <p:nvPicPr>
          <p:cNvPr id="14" name="Picture 13"/>
          <p:cNvPicPr>
            <a:picLocks noChangeAspect="1"/>
          </p:cNvPicPr>
          <p:nvPr/>
        </p:nvPicPr>
        <p:blipFill>
          <a:blip r:embed="rId4"/>
          <a:stretch>
            <a:fillRect/>
          </a:stretch>
        </p:blipFill>
        <p:spPr>
          <a:xfrm>
            <a:off x="6513083" y="1013102"/>
            <a:ext cx="1341236" cy="1569856"/>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33755670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73478"/>
            <a:ext cx="8229600" cy="537908"/>
          </a:xfrm>
        </p:spPr>
        <p:txBody>
          <a:bodyPr>
            <a:normAutofit fontScale="92500" lnSpcReduction="20000"/>
          </a:bodyPr>
          <a:lstStyle/>
          <a:p>
            <a:r>
              <a:rPr lang="en-US" dirty="0" smtClean="0"/>
              <a:t>Care Coordinators can View and Create Patient Consents</a:t>
            </a:r>
          </a:p>
          <a:p>
            <a:r>
              <a:rPr lang="en-US" dirty="0" smtClean="0"/>
              <a:t>First click patient name. Patient Card opens. Click Continue Button.</a:t>
            </a: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79</a:t>
            </a:fld>
            <a:endParaRPr lang="en-US" dirty="0"/>
          </a:p>
        </p:txBody>
      </p:sp>
      <p:sp>
        <p:nvSpPr>
          <p:cNvPr id="4" name="Title 3"/>
          <p:cNvSpPr>
            <a:spLocks noGrp="1"/>
          </p:cNvSpPr>
          <p:nvPr>
            <p:ph type="title"/>
          </p:nvPr>
        </p:nvSpPr>
        <p:spPr/>
        <p:txBody>
          <a:bodyPr/>
          <a:lstStyle/>
          <a:p>
            <a:r>
              <a:rPr lang="en-US" dirty="0" smtClean="0"/>
              <a:t>Part 7: Viewing and Creating Consents</a:t>
            </a:r>
            <a:endParaRPr lang="en-US" dirty="0"/>
          </a:p>
        </p:txBody>
      </p:sp>
      <p:pic>
        <p:nvPicPr>
          <p:cNvPr id="5" name="Picture 4"/>
          <p:cNvPicPr>
            <a:picLocks noChangeAspect="1"/>
          </p:cNvPicPr>
          <p:nvPr/>
        </p:nvPicPr>
        <p:blipFill>
          <a:blip r:embed="rId2"/>
          <a:stretch>
            <a:fillRect/>
          </a:stretch>
        </p:blipFill>
        <p:spPr>
          <a:xfrm>
            <a:off x="317506" y="1360753"/>
            <a:ext cx="8489144" cy="1249585"/>
          </a:xfrm>
          <a:prstGeom prst="rect">
            <a:avLst/>
          </a:prstGeom>
          <a:ln w="12700">
            <a:solidFill>
              <a:schemeClr val="tx2"/>
            </a:solidFill>
          </a:ln>
          <a:effectLst>
            <a:outerShdw blurRad="50800" dist="38100" dir="13500000" algn="br" rotWithShape="0">
              <a:prstClr val="black">
                <a:alpha val="40000"/>
              </a:prstClr>
            </a:outerShdw>
          </a:effectLst>
        </p:spPr>
      </p:pic>
      <p:sp>
        <p:nvSpPr>
          <p:cNvPr id="6" name="Left Arrow 5"/>
          <p:cNvSpPr/>
          <p:nvPr/>
        </p:nvSpPr>
        <p:spPr>
          <a:xfrm rot="3766614">
            <a:off x="687150" y="2828534"/>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3806091" y="2768798"/>
            <a:ext cx="2972089" cy="2135387"/>
          </a:xfrm>
          <a:prstGeom prst="rect">
            <a:avLst/>
          </a:prstGeom>
          <a:ln w="12700">
            <a:solidFill>
              <a:schemeClr val="tx2"/>
            </a:solidFill>
          </a:ln>
          <a:effectLst>
            <a:outerShdw blurRad="50800" dist="38100" dir="13500000" algn="br" rotWithShape="0">
              <a:prstClr val="black">
                <a:alpha val="40000"/>
              </a:prstClr>
            </a:outerShdw>
          </a:effectLst>
        </p:spPr>
      </p:pic>
      <p:sp>
        <p:nvSpPr>
          <p:cNvPr id="8" name="Left Arrow 7"/>
          <p:cNvSpPr/>
          <p:nvPr/>
        </p:nvSpPr>
        <p:spPr>
          <a:xfrm rot="10800000">
            <a:off x="2301149" y="4029993"/>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Left Arrow 8"/>
          <p:cNvSpPr/>
          <p:nvPr/>
        </p:nvSpPr>
        <p:spPr>
          <a:xfrm rot="20487745">
            <a:off x="5614750" y="4396843"/>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1331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About </a:t>
            </a:r>
            <a:r>
              <a:rPr lang="en-US" sz="3000" dirty="0" smtClean="0"/>
              <a:t>the Omnibus Care Plan User Guides</a:t>
            </a:r>
            <a:endParaRPr lang="en-US" sz="3000" dirty="0"/>
          </a:p>
        </p:txBody>
      </p:sp>
      <p:sp>
        <p:nvSpPr>
          <p:cNvPr id="5" name="Slide Number Placeholder 4"/>
          <p:cNvSpPr>
            <a:spLocks noGrp="1"/>
          </p:cNvSpPr>
          <p:nvPr>
            <p:ph type="sldNum" sz="quarter" idx="4294967295"/>
          </p:nvPr>
        </p:nvSpPr>
        <p:spPr>
          <a:xfrm>
            <a:off x="317506" y="4754166"/>
            <a:ext cx="1600200" cy="273844"/>
          </a:xfrm>
          <a:prstGeom prst="rect">
            <a:avLst/>
          </a:prstGeom>
        </p:spPr>
        <p:txBody>
          <a:bodyPr/>
          <a:lstStyle/>
          <a:p>
            <a:fld id="{9CC20EB2-02D3-412C-AA72-A8C217C03D51}" type="slidenum">
              <a:rPr lang="en-US" sz="1400" smtClean="0"/>
              <a:t>8</a:t>
            </a:fld>
            <a:endParaRPr lang="en-US" sz="1400" dirty="0"/>
          </a:p>
        </p:txBody>
      </p:sp>
      <p:sp>
        <p:nvSpPr>
          <p:cNvPr id="7" name="Content Placeholder 2"/>
          <p:cNvSpPr>
            <a:spLocks noGrp="1"/>
          </p:cNvSpPr>
          <p:nvPr>
            <p:ph idx="1"/>
          </p:nvPr>
        </p:nvSpPr>
        <p:spPr>
          <a:xfrm>
            <a:off x="317506" y="820466"/>
            <a:ext cx="8096920" cy="3683440"/>
          </a:xfrm>
        </p:spPr>
        <p:txBody>
          <a:bodyPr>
            <a:normAutofit/>
          </a:bodyPr>
          <a:lstStyle/>
          <a:p>
            <a:pPr marL="0" indent="0">
              <a:buNone/>
            </a:pPr>
            <a:r>
              <a:rPr lang="en-US" dirty="0" smtClean="0"/>
              <a:t>The Omnibus Care Plan User Guides will provide information about how different users navigate the Omnibus Care Plan, and more:</a:t>
            </a:r>
            <a:endParaRPr lang="en-US" dirty="0"/>
          </a:p>
          <a:p>
            <a:pPr marL="0" indent="0">
              <a:buNone/>
            </a:pPr>
            <a:endParaRPr lang="en-US" dirty="0" smtClean="0"/>
          </a:p>
          <a:p>
            <a:pPr marL="0" indent="0">
              <a:buNone/>
            </a:pPr>
            <a:r>
              <a:rPr lang="en-US" dirty="0" smtClean="0"/>
              <a:t>Omnibus Care Plan Admin User Guide</a:t>
            </a:r>
          </a:p>
          <a:p>
            <a:pPr marL="0" indent="0">
              <a:buNone/>
            </a:pPr>
            <a:r>
              <a:rPr lang="en-US" dirty="0" smtClean="0"/>
              <a:t>Organization Admin User Guide</a:t>
            </a:r>
          </a:p>
          <a:p>
            <a:pPr marL="0" indent="0">
              <a:buNone/>
            </a:pPr>
            <a:r>
              <a:rPr lang="en-US" dirty="0" smtClean="0"/>
              <a:t>Care Manager User Guide</a:t>
            </a:r>
          </a:p>
          <a:p>
            <a:pPr>
              <a:buFont typeface="Wingdings" panose="05000000000000000000" pitchFamily="2" charset="2"/>
              <a:buChar char="Ø"/>
            </a:pPr>
            <a:r>
              <a:rPr lang="en-US" b="1" dirty="0" smtClean="0"/>
              <a:t>Care Coordinator User Guide</a:t>
            </a:r>
          </a:p>
          <a:p>
            <a:pPr marL="0" indent="0">
              <a:buNone/>
            </a:pPr>
            <a:r>
              <a:rPr lang="en-US" dirty="0" smtClean="0"/>
              <a:t>Other Roles</a:t>
            </a:r>
          </a:p>
          <a:p>
            <a:pPr marL="0" indent="0">
              <a:buNone/>
            </a:pPr>
            <a:r>
              <a:rPr lang="en-US" dirty="0" smtClean="0"/>
              <a:t>SMART on FHIR Applications</a:t>
            </a:r>
          </a:p>
        </p:txBody>
      </p:sp>
    </p:spTree>
    <p:extLst>
      <p:ext uri="{BB962C8B-B14F-4D97-AF65-F5344CB8AC3E}">
        <p14:creationId xmlns:p14="http://schemas.microsoft.com/office/powerpoint/2010/main" val="5093748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457200" y="1157527"/>
            <a:ext cx="2804403" cy="1760373"/>
          </a:xfrm>
          <a:prstGeom prst="rect">
            <a:avLst/>
          </a:prstGeom>
          <a:ln w="12700">
            <a:solidFill>
              <a:schemeClr val="tx2"/>
            </a:solidFill>
          </a:ln>
          <a:effectLst>
            <a:outerShdw blurRad="50800" dist="38100" dir="13500000" algn="br" rotWithShape="0">
              <a:prstClr val="black">
                <a:alpha val="40000"/>
              </a:prstClr>
            </a:outerShdw>
          </a:effectLst>
        </p:spPr>
      </p:pic>
      <p:sp>
        <p:nvSpPr>
          <p:cNvPr id="2" name="Content Placeholder 1"/>
          <p:cNvSpPr>
            <a:spLocks noGrp="1"/>
          </p:cNvSpPr>
          <p:nvPr>
            <p:ph idx="1"/>
          </p:nvPr>
        </p:nvSpPr>
        <p:spPr>
          <a:xfrm>
            <a:off x="457200" y="673478"/>
            <a:ext cx="8229600" cy="537908"/>
          </a:xfrm>
        </p:spPr>
        <p:txBody>
          <a:bodyPr/>
          <a:lstStyle/>
          <a:p>
            <a:r>
              <a:rPr lang="en-US" dirty="0" smtClean="0"/>
              <a:t>Click Consents, Patient Consents Page opens</a:t>
            </a: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80</a:t>
            </a:fld>
            <a:endParaRPr lang="en-US" dirty="0"/>
          </a:p>
        </p:txBody>
      </p:sp>
      <p:sp>
        <p:nvSpPr>
          <p:cNvPr id="4" name="Title 3"/>
          <p:cNvSpPr>
            <a:spLocks noGrp="1"/>
          </p:cNvSpPr>
          <p:nvPr>
            <p:ph type="title"/>
          </p:nvPr>
        </p:nvSpPr>
        <p:spPr/>
        <p:txBody>
          <a:bodyPr/>
          <a:lstStyle/>
          <a:p>
            <a:r>
              <a:rPr lang="en-US" dirty="0" smtClean="0"/>
              <a:t>Consents: Viewing Consents</a:t>
            </a:r>
            <a:endParaRPr lang="en-US" dirty="0"/>
          </a:p>
        </p:txBody>
      </p:sp>
      <p:sp>
        <p:nvSpPr>
          <p:cNvPr id="8" name="Left Arrow 7"/>
          <p:cNvSpPr/>
          <p:nvPr/>
        </p:nvSpPr>
        <p:spPr>
          <a:xfrm rot="13347745">
            <a:off x="3792426" y="2249568"/>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Left Arrow 8"/>
          <p:cNvSpPr/>
          <p:nvPr/>
        </p:nvSpPr>
        <p:spPr>
          <a:xfrm rot="5400000">
            <a:off x="804820" y="3008690"/>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2615211" y="3151991"/>
            <a:ext cx="6367542" cy="1889116"/>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36680705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457200" y="1211386"/>
            <a:ext cx="6367542" cy="1889116"/>
          </a:xfrm>
          <a:prstGeom prst="rect">
            <a:avLst/>
          </a:prstGeom>
        </p:spPr>
      </p:pic>
      <p:sp>
        <p:nvSpPr>
          <p:cNvPr id="2" name="Content Placeholder 1"/>
          <p:cNvSpPr>
            <a:spLocks noGrp="1"/>
          </p:cNvSpPr>
          <p:nvPr>
            <p:ph idx="1"/>
          </p:nvPr>
        </p:nvSpPr>
        <p:spPr>
          <a:xfrm>
            <a:off x="457200" y="673478"/>
            <a:ext cx="8229600" cy="537908"/>
          </a:xfrm>
        </p:spPr>
        <p:txBody>
          <a:bodyPr/>
          <a:lstStyle/>
          <a:p>
            <a:r>
              <a:rPr lang="en-US" dirty="0" smtClean="0"/>
              <a:t>STAN: Would be nice to have a grab of existing consents here</a:t>
            </a: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81</a:t>
            </a:fld>
            <a:endParaRPr lang="en-US" dirty="0"/>
          </a:p>
        </p:txBody>
      </p:sp>
      <p:sp>
        <p:nvSpPr>
          <p:cNvPr id="4" name="Title 3"/>
          <p:cNvSpPr>
            <a:spLocks noGrp="1"/>
          </p:cNvSpPr>
          <p:nvPr>
            <p:ph type="title"/>
          </p:nvPr>
        </p:nvSpPr>
        <p:spPr/>
        <p:txBody>
          <a:bodyPr/>
          <a:lstStyle/>
          <a:p>
            <a:r>
              <a:rPr lang="en-US" dirty="0" smtClean="0">
                <a:solidFill>
                  <a:schemeClr val="accent2"/>
                </a:solidFill>
              </a:rPr>
              <a:t>Consents: View Consents</a:t>
            </a:r>
            <a:endParaRPr lang="en-US" dirty="0">
              <a:solidFill>
                <a:schemeClr val="accent2"/>
              </a:solidFill>
            </a:endParaRPr>
          </a:p>
        </p:txBody>
      </p:sp>
      <p:sp>
        <p:nvSpPr>
          <p:cNvPr id="8" name="Left Arrow 7"/>
          <p:cNvSpPr/>
          <p:nvPr/>
        </p:nvSpPr>
        <p:spPr>
          <a:xfrm>
            <a:off x="4111387" y="2734846"/>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Left Arrow 8"/>
          <p:cNvSpPr/>
          <p:nvPr/>
        </p:nvSpPr>
        <p:spPr>
          <a:xfrm rot="4885786">
            <a:off x="391592" y="2734846"/>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50264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457200" y="1211384"/>
            <a:ext cx="6367542" cy="1889116"/>
          </a:xfrm>
          <a:prstGeom prst="rect">
            <a:avLst/>
          </a:prstGeom>
          <a:ln w="12700">
            <a:solidFill>
              <a:schemeClr val="tx2"/>
            </a:solidFill>
          </a:ln>
          <a:effectLst>
            <a:outerShdw blurRad="50800" dist="38100" dir="13500000" algn="br" rotWithShape="0">
              <a:prstClr val="black">
                <a:alpha val="40000"/>
              </a:prstClr>
            </a:outerShdw>
          </a:effectLst>
        </p:spPr>
      </p:pic>
      <p:sp>
        <p:nvSpPr>
          <p:cNvPr id="2" name="Content Placeholder 1"/>
          <p:cNvSpPr>
            <a:spLocks noGrp="1"/>
          </p:cNvSpPr>
          <p:nvPr>
            <p:ph idx="1"/>
          </p:nvPr>
        </p:nvSpPr>
        <p:spPr>
          <a:xfrm>
            <a:off x="457200" y="673478"/>
            <a:ext cx="8229600" cy="537908"/>
          </a:xfrm>
        </p:spPr>
        <p:txBody>
          <a:bodyPr/>
          <a:lstStyle/>
          <a:p>
            <a:r>
              <a:rPr lang="en-US" dirty="0" smtClean="0"/>
              <a:t>Click Add New Consent button</a:t>
            </a: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82</a:t>
            </a:fld>
            <a:endParaRPr lang="en-US" dirty="0"/>
          </a:p>
        </p:txBody>
      </p:sp>
      <p:sp>
        <p:nvSpPr>
          <p:cNvPr id="4" name="Title 3"/>
          <p:cNvSpPr>
            <a:spLocks noGrp="1"/>
          </p:cNvSpPr>
          <p:nvPr>
            <p:ph type="title"/>
          </p:nvPr>
        </p:nvSpPr>
        <p:spPr/>
        <p:txBody>
          <a:bodyPr/>
          <a:lstStyle/>
          <a:p>
            <a:r>
              <a:rPr lang="en-US" dirty="0" smtClean="0"/>
              <a:t>Consents: Add New Consent</a:t>
            </a:r>
            <a:endParaRPr lang="en-US" dirty="0"/>
          </a:p>
        </p:txBody>
      </p:sp>
      <p:sp>
        <p:nvSpPr>
          <p:cNvPr id="9" name="Left Arrow 8"/>
          <p:cNvSpPr/>
          <p:nvPr/>
        </p:nvSpPr>
        <p:spPr>
          <a:xfrm rot="9926482">
            <a:off x="2228207" y="2702714"/>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886156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601816" y="596494"/>
            <a:ext cx="7159230" cy="4547006"/>
          </a:xfrm>
          <a:prstGeom prst="rect">
            <a:avLst/>
          </a:prstGeom>
          <a:ln w="12700">
            <a:solidFill>
              <a:schemeClr val="tx2"/>
            </a:solidFill>
          </a:ln>
          <a:effectLst>
            <a:outerShdw blurRad="50800" dist="38100" dir="13500000" algn="br" rotWithShape="0">
              <a:prstClr val="black">
                <a:alpha val="40000"/>
              </a:prstClr>
            </a:outerShdw>
          </a:effectLst>
        </p:spPr>
      </p:pic>
      <p:sp>
        <p:nvSpPr>
          <p:cNvPr id="3" name="Slide Number Placeholder 2"/>
          <p:cNvSpPr>
            <a:spLocks noGrp="1"/>
          </p:cNvSpPr>
          <p:nvPr>
            <p:ph type="sldNum" sz="quarter" idx="10"/>
          </p:nvPr>
        </p:nvSpPr>
        <p:spPr/>
        <p:txBody>
          <a:bodyPr/>
          <a:lstStyle/>
          <a:p>
            <a:fld id="{D07D4089-40B5-457D-927F-16367A53BB79}" type="slidenum">
              <a:rPr lang="en-US" smtClean="0"/>
              <a:pPr/>
              <a:t>83</a:t>
            </a:fld>
            <a:endParaRPr lang="en-US" dirty="0"/>
          </a:p>
        </p:txBody>
      </p:sp>
      <p:sp>
        <p:nvSpPr>
          <p:cNvPr id="4" name="Title 3"/>
          <p:cNvSpPr>
            <a:spLocks noGrp="1"/>
          </p:cNvSpPr>
          <p:nvPr>
            <p:ph type="title"/>
          </p:nvPr>
        </p:nvSpPr>
        <p:spPr/>
        <p:txBody>
          <a:bodyPr/>
          <a:lstStyle/>
          <a:p>
            <a:r>
              <a:rPr lang="en-US" dirty="0" smtClean="0"/>
              <a:t>Consents: Patient Consent Page Opens</a:t>
            </a:r>
            <a:endParaRPr lang="en-US" dirty="0"/>
          </a:p>
        </p:txBody>
      </p:sp>
    </p:spTree>
    <p:extLst>
      <p:ext uri="{BB962C8B-B14F-4D97-AF65-F5344CB8AC3E}">
        <p14:creationId xmlns:p14="http://schemas.microsoft.com/office/powerpoint/2010/main" val="7553949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984770" y="580864"/>
            <a:ext cx="7159230" cy="4547006"/>
          </a:xfrm>
          <a:prstGeom prst="rect">
            <a:avLst/>
          </a:prstGeom>
          <a:ln w="12700">
            <a:solidFill>
              <a:schemeClr val="tx2"/>
            </a:solidFill>
          </a:ln>
          <a:effectLst>
            <a:outerShdw blurRad="50800" dist="38100" dir="13500000" algn="br" rotWithShape="0">
              <a:prstClr val="black">
                <a:alpha val="40000"/>
              </a:prstClr>
            </a:outerShdw>
          </a:effectLst>
        </p:spPr>
      </p:pic>
      <p:sp>
        <p:nvSpPr>
          <p:cNvPr id="3" name="Slide Number Placeholder 2"/>
          <p:cNvSpPr>
            <a:spLocks noGrp="1"/>
          </p:cNvSpPr>
          <p:nvPr>
            <p:ph type="sldNum" sz="quarter" idx="10"/>
          </p:nvPr>
        </p:nvSpPr>
        <p:spPr/>
        <p:txBody>
          <a:bodyPr/>
          <a:lstStyle/>
          <a:p>
            <a:fld id="{D07D4089-40B5-457D-927F-16367A53BB79}" type="slidenum">
              <a:rPr lang="en-US" smtClean="0"/>
              <a:pPr/>
              <a:t>84</a:t>
            </a:fld>
            <a:endParaRPr lang="en-US" dirty="0"/>
          </a:p>
        </p:txBody>
      </p:sp>
      <p:sp>
        <p:nvSpPr>
          <p:cNvPr id="4" name="Title 3"/>
          <p:cNvSpPr>
            <a:spLocks noGrp="1"/>
          </p:cNvSpPr>
          <p:nvPr>
            <p:ph type="title"/>
          </p:nvPr>
        </p:nvSpPr>
        <p:spPr/>
        <p:txBody>
          <a:bodyPr/>
          <a:lstStyle/>
          <a:p>
            <a:r>
              <a:rPr lang="en-US" dirty="0" smtClean="0"/>
              <a:t>Consents: Creating Consent for Patient</a:t>
            </a:r>
            <a:endParaRPr lang="en-US" dirty="0"/>
          </a:p>
        </p:txBody>
      </p:sp>
      <p:sp>
        <p:nvSpPr>
          <p:cNvPr id="8" name="Left Arrow 7"/>
          <p:cNvSpPr/>
          <p:nvPr/>
        </p:nvSpPr>
        <p:spPr>
          <a:xfrm rot="10800000">
            <a:off x="1594337" y="1169646"/>
            <a:ext cx="547871"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1"/>
          <p:cNvSpPr>
            <a:spLocks noGrp="1"/>
          </p:cNvSpPr>
          <p:nvPr>
            <p:ph idx="1"/>
          </p:nvPr>
        </p:nvSpPr>
        <p:spPr>
          <a:xfrm>
            <a:off x="154026" y="867153"/>
            <a:ext cx="1527570" cy="4037032"/>
          </a:xfrm>
        </p:spPr>
        <p:txBody>
          <a:bodyPr>
            <a:normAutofit fontScale="92500" lnSpcReduction="20000"/>
          </a:bodyPr>
          <a:lstStyle/>
          <a:p>
            <a:r>
              <a:rPr lang="en-US" dirty="0" smtClean="0"/>
              <a:t>Select Care Teams</a:t>
            </a:r>
          </a:p>
          <a:p>
            <a:endParaRPr lang="en-US" dirty="0"/>
          </a:p>
          <a:p>
            <a:r>
              <a:rPr lang="en-US" dirty="0" smtClean="0"/>
              <a:t>Select Medical Information</a:t>
            </a:r>
          </a:p>
          <a:p>
            <a:endParaRPr lang="en-US" dirty="0"/>
          </a:p>
          <a:p>
            <a:r>
              <a:rPr lang="en-US" dirty="0" smtClean="0"/>
              <a:t>Select Purpose of Use</a:t>
            </a:r>
          </a:p>
          <a:p>
            <a:endParaRPr lang="en-US" dirty="0"/>
          </a:p>
          <a:p>
            <a:r>
              <a:rPr lang="en-US" dirty="0" smtClean="0"/>
              <a:t>Select Consent Terms</a:t>
            </a:r>
          </a:p>
          <a:p>
            <a:endParaRPr lang="en-US" dirty="0"/>
          </a:p>
          <a:p>
            <a:endParaRPr lang="en-US" dirty="0" smtClean="0"/>
          </a:p>
          <a:p>
            <a:endParaRPr lang="en-US" dirty="0"/>
          </a:p>
          <a:p>
            <a:endParaRPr lang="en-US" dirty="0"/>
          </a:p>
        </p:txBody>
      </p:sp>
      <p:sp>
        <p:nvSpPr>
          <p:cNvPr id="15" name="Left Arrow 14"/>
          <p:cNvSpPr/>
          <p:nvPr/>
        </p:nvSpPr>
        <p:spPr>
          <a:xfrm rot="10800000">
            <a:off x="1590172" y="2352303"/>
            <a:ext cx="547871"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Left Arrow 15"/>
          <p:cNvSpPr/>
          <p:nvPr/>
        </p:nvSpPr>
        <p:spPr>
          <a:xfrm rot="10800000">
            <a:off x="1591818" y="3539424"/>
            <a:ext cx="547871"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Left Arrow 16"/>
          <p:cNvSpPr/>
          <p:nvPr/>
        </p:nvSpPr>
        <p:spPr>
          <a:xfrm rot="10800000">
            <a:off x="1625201" y="4410343"/>
            <a:ext cx="547871"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75566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85</a:t>
            </a:fld>
            <a:endParaRPr lang="en-US" dirty="0"/>
          </a:p>
        </p:txBody>
      </p:sp>
      <p:sp>
        <p:nvSpPr>
          <p:cNvPr id="4" name="Title 3"/>
          <p:cNvSpPr>
            <a:spLocks noGrp="1"/>
          </p:cNvSpPr>
          <p:nvPr>
            <p:ph type="title"/>
          </p:nvPr>
        </p:nvSpPr>
        <p:spPr>
          <a:xfrm>
            <a:off x="317506" y="49354"/>
            <a:ext cx="8826494" cy="474757"/>
          </a:xfrm>
        </p:spPr>
        <p:txBody>
          <a:bodyPr/>
          <a:lstStyle/>
          <a:p>
            <a:r>
              <a:rPr lang="en-US" dirty="0" smtClean="0"/>
              <a:t>Consents: Edit Disclose Information To</a:t>
            </a:r>
            <a:endParaRPr lang="en-US" dirty="0"/>
          </a:p>
        </p:txBody>
      </p:sp>
      <p:pic>
        <p:nvPicPr>
          <p:cNvPr id="11" name="Picture 10"/>
          <p:cNvPicPr>
            <a:picLocks noChangeAspect="1"/>
          </p:cNvPicPr>
          <p:nvPr/>
        </p:nvPicPr>
        <p:blipFill>
          <a:blip r:embed="rId2"/>
          <a:stretch>
            <a:fillRect/>
          </a:stretch>
        </p:blipFill>
        <p:spPr>
          <a:xfrm>
            <a:off x="457200" y="1360753"/>
            <a:ext cx="8348468" cy="1438289"/>
          </a:xfrm>
          <a:prstGeom prst="rect">
            <a:avLst/>
          </a:prstGeom>
          <a:ln w="12700">
            <a:solidFill>
              <a:schemeClr val="tx2"/>
            </a:solidFill>
          </a:ln>
          <a:effectLst>
            <a:outerShdw blurRad="50800" dist="38100" dir="13500000" algn="br" rotWithShape="0">
              <a:prstClr val="black">
                <a:alpha val="40000"/>
              </a:prstClr>
            </a:outerShdw>
          </a:effectLst>
        </p:spPr>
      </p:pic>
      <p:sp>
        <p:nvSpPr>
          <p:cNvPr id="12" name="Left Arrow 11"/>
          <p:cNvSpPr/>
          <p:nvPr/>
        </p:nvSpPr>
        <p:spPr>
          <a:xfrm rot="7425746">
            <a:off x="5109171" y="2352818"/>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Content Placeholder 1"/>
          <p:cNvSpPr>
            <a:spLocks noGrp="1"/>
          </p:cNvSpPr>
          <p:nvPr>
            <p:ph idx="1"/>
          </p:nvPr>
        </p:nvSpPr>
        <p:spPr>
          <a:xfrm>
            <a:off x="457200" y="673478"/>
            <a:ext cx="8229600" cy="537908"/>
          </a:xfrm>
        </p:spPr>
        <p:txBody>
          <a:bodyPr/>
          <a:lstStyle/>
          <a:p>
            <a:r>
              <a:rPr lang="en-US" dirty="0" smtClean="0"/>
              <a:t>Click And Disclose My Information To Button.</a:t>
            </a:r>
            <a:endParaRPr lang="en-US" dirty="0"/>
          </a:p>
        </p:txBody>
      </p:sp>
    </p:spTree>
    <p:extLst>
      <p:ext uri="{BB962C8B-B14F-4D97-AF65-F5344CB8AC3E}">
        <p14:creationId xmlns:p14="http://schemas.microsoft.com/office/powerpoint/2010/main" val="28682536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86</a:t>
            </a:fld>
            <a:endParaRPr lang="en-US" dirty="0"/>
          </a:p>
        </p:txBody>
      </p:sp>
      <p:sp>
        <p:nvSpPr>
          <p:cNvPr id="4" name="Title 3"/>
          <p:cNvSpPr>
            <a:spLocks noGrp="1"/>
          </p:cNvSpPr>
          <p:nvPr>
            <p:ph type="title"/>
          </p:nvPr>
        </p:nvSpPr>
        <p:spPr>
          <a:xfrm>
            <a:off x="317506" y="49354"/>
            <a:ext cx="8826494" cy="474757"/>
          </a:xfrm>
        </p:spPr>
        <p:txBody>
          <a:bodyPr/>
          <a:lstStyle/>
          <a:p>
            <a:r>
              <a:rPr lang="en-US" dirty="0" smtClean="0"/>
              <a:t>Consents: Select “To” Actors</a:t>
            </a:r>
            <a:endParaRPr lang="en-US" dirty="0"/>
          </a:p>
        </p:txBody>
      </p:sp>
      <p:pic>
        <p:nvPicPr>
          <p:cNvPr id="2" name="Picture 1"/>
          <p:cNvPicPr>
            <a:picLocks noChangeAspect="1"/>
          </p:cNvPicPr>
          <p:nvPr/>
        </p:nvPicPr>
        <p:blipFill>
          <a:blip r:embed="rId2"/>
          <a:stretch>
            <a:fillRect/>
          </a:stretch>
        </p:blipFill>
        <p:spPr>
          <a:xfrm>
            <a:off x="5256174" y="371801"/>
            <a:ext cx="3696020" cy="4724809"/>
          </a:xfrm>
          <a:prstGeom prst="rect">
            <a:avLst/>
          </a:prstGeom>
          <a:ln w="12700">
            <a:solidFill>
              <a:schemeClr val="tx2"/>
            </a:solidFill>
          </a:ln>
          <a:effectLst>
            <a:outerShdw blurRad="50800" dist="38100" dir="13500000" algn="br" rotWithShape="0">
              <a:prstClr val="black">
                <a:alpha val="40000"/>
              </a:prstClr>
            </a:outerShdw>
          </a:effectLst>
        </p:spPr>
      </p:pic>
      <p:pic>
        <p:nvPicPr>
          <p:cNvPr id="5" name="Picture 4"/>
          <p:cNvPicPr>
            <a:picLocks noChangeAspect="1"/>
          </p:cNvPicPr>
          <p:nvPr/>
        </p:nvPicPr>
        <p:blipFill rotWithShape="1">
          <a:blip r:embed="rId3"/>
          <a:srcRect l="48862" t="10798" r="2441" b="9844"/>
          <a:stretch/>
        </p:blipFill>
        <p:spPr>
          <a:xfrm>
            <a:off x="457200" y="1890408"/>
            <a:ext cx="4349262" cy="1219200"/>
          </a:xfrm>
          <a:prstGeom prst="rect">
            <a:avLst/>
          </a:prstGeom>
          <a:ln w="12700">
            <a:solidFill>
              <a:schemeClr val="tx2"/>
            </a:solidFill>
          </a:ln>
          <a:effectLst>
            <a:outerShdw blurRad="50800" dist="38100" dir="13500000" algn="br" rotWithShape="0">
              <a:prstClr val="black">
                <a:alpha val="40000"/>
              </a:prstClr>
            </a:outerShdw>
          </a:effectLst>
        </p:spPr>
      </p:pic>
      <p:sp>
        <p:nvSpPr>
          <p:cNvPr id="7" name="Left Arrow 6"/>
          <p:cNvSpPr/>
          <p:nvPr/>
        </p:nvSpPr>
        <p:spPr>
          <a:xfrm rot="10800000">
            <a:off x="4005409" y="3359441"/>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Left Arrow 7"/>
          <p:cNvSpPr/>
          <p:nvPr/>
        </p:nvSpPr>
        <p:spPr>
          <a:xfrm rot="7425746">
            <a:off x="1297633" y="2733307"/>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1"/>
          <p:cNvSpPr>
            <a:spLocks noGrp="1"/>
          </p:cNvSpPr>
          <p:nvPr>
            <p:ph idx="1"/>
          </p:nvPr>
        </p:nvSpPr>
        <p:spPr>
          <a:xfrm>
            <a:off x="457200" y="673478"/>
            <a:ext cx="4505569" cy="1108430"/>
          </a:xfrm>
        </p:spPr>
        <p:txBody>
          <a:bodyPr>
            <a:normAutofit fontScale="92500" lnSpcReduction="20000"/>
          </a:bodyPr>
          <a:lstStyle/>
          <a:p>
            <a:r>
              <a:rPr lang="en-US" dirty="0" smtClean="0"/>
              <a:t>Click Disclose My Information To Button</a:t>
            </a:r>
          </a:p>
          <a:p>
            <a:r>
              <a:rPr lang="en-US" dirty="0" smtClean="0"/>
              <a:t>Select “To” Actors page opens</a:t>
            </a:r>
          </a:p>
          <a:p>
            <a:r>
              <a:rPr lang="en-US" dirty="0" smtClean="0"/>
              <a:t>Select Organizations and Practitioners </a:t>
            </a:r>
          </a:p>
          <a:p>
            <a:r>
              <a:rPr lang="en-US" dirty="0" smtClean="0"/>
              <a:t>Click Confirm Button</a:t>
            </a:r>
            <a:endParaRPr lang="en-US" dirty="0"/>
          </a:p>
        </p:txBody>
      </p:sp>
    </p:spTree>
    <p:extLst>
      <p:ext uri="{BB962C8B-B14F-4D97-AF65-F5344CB8AC3E}">
        <p14:creationId xmlns:p14="http://schemas.microsoft.com/office/powerpoint/2010/main" val="39792625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87</a:t>
            </a:fld>
            <a:endParaRPr lang="en-US" dirty="0"/>
          </a:p>
        </p:txBody>
      </p:sp>
      <p:sp>
        <p:nvSpPr>
          <p:cNvPr id="4" name="Title 3"/>
          <p:cNvSpPr>
            <a:spLocks noGrp="1"/>
          </p:cNvSpPr>
          <p:nvPr>
            <p:ph type="title"/>
          </p:nvPr>
        </p:nvSpPr>
        <p:spPr>
          <a:xfrm>
            <a:off x="317506" y="49354"/>
            <a:ext cx="8826494" cy="474757"/>
          </a:xfrm>
        </p:spPr>
        <p:txBody>
          <a:bodyPr/>
          <a:lstStyle/>
          <a:p>
            <a:r>
              <a:rPr lang="en-US" dirty="0" smtClean="0"/>
              <a:t>Consents: “To” and “From” Actors Populate</a:t>
            </a:r>
            <a:endParaRPr lang="en-US" dirty="0"/>
          </a:p>
        </p:txBody>
      </p:sp>
      <p:pic>
        <p:nvPicPr>
          <p:cNvPr id="10" name="Picture 9"/>
          <p:cNvPicPr>
            <a:picLocks noChangeAspect="1"/>
          </p:cNvPicPr>
          <p:nvPr/>
        </p:nvPicPr>
        <p:blipFill>
          <a:blip r:embed="rId2"/>
          <a:stretch>
            <a:fillRect/>
          </a:stretch>
        </p:blipFill>
        <p:spPr>
          <a:xfrm>
            <a:off x="2062935" y="730650"/>
            <a:ext cx="6602606" cy="4310457"/>
          </a:xfrm>
          <a:prstGeom prst="rect">
            <a:avLst/>
          </a:prstGeom>
          <a:ln w="12700">
            <a:solidFill>
              <a:schemeClr val="tx2"/>
            </a:solidFill>
          </a:ln>
          <a:effectLst>
            <a:outerShdw blurRad="50800" dist="38100" dir="13500000" algn="br" rotWithShape="0">
              <a:prstClr val="black">
                <a:alpha val="40000"/>
              </a:prstClr>
            </a:outerShdw>
          </a:effectLst>
        </p:spPr>
      </p:pic>
      <p:sp>
        <p:nvSpPr>
          <p:cNvPr id="5" name="Left Arrow 4"/>
          <p:cNvSpPr/>
          <p:nvPr/>
        </p:nvSpPr>
        <p:spPr>
          <a:xfrm rot="8896876">
            <a:off x="1492444" y="2046305"/>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Left Arrow 5"/>
          <p:cNvSpPr/>
          <p:nvPr/>
        </p:nvSpPr>
        <p:spPr>
          <a:xfrm rot="8896876">
            <a:off x="4820473" y="2046304"/>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06384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88</a:t>
            </a:fld>
            <a:endParaRPr lang="en-US" dirty="0"/>
          </a:p>
        </p:txBody>
      </p:sp>
      <p:sp>
        <p:nvSpPr>
          <p:cNvPr id="4" name="Title 3"/>
          <p:cNvSpPr>
            <a:spLocks noGrp="1"/>
          </p:cNvSpPr>
          <p:nvPr>
            <p:ph type="title"/>
          </p:nvPr>
        </p:nvSpPr>
        <p:spPr>
          <a:xfrm>
            <a:off x="317506" y="49354"/>
            <a:ext cx="8826494" cy="474757"/>
          </a:xfrm>
        </p:spPr>
        <p:txBody>
          <a:bodyPr/>
          <a:lstStyle/>
          <a:p>
            <a:r>
              <a:rPr lang="en-US" dirty="0" smtClean="0"/>
              <a:t>Consents: Edit Purpose of Use</a:t>
            </a:r>
            <a:endParaRPr lang="en-US" dirty="0"/>
          </a:p>
        </p:txBody>
      </p:sp>
      <p:pic>
        <p:nvPicPr>
          <p:cNvPr id="10" name="Picture 9"/>
          <p:cNvPicPr>
            <a:picLocks noChangeAspect="1"/>
          </p:cNvPicPr>
          <p:nvPr/>
        </p:nvPicPr>
        <p:blipFill>
          <a:blip r:embed="rId2"/>
          <a:stretch>
            <a:fillRect/>
          </a:stretch>
        </p:blipFill>
        <p:spPr>
          <a:xfrm>
            <a:off x="1156350" y="656492"/>
            <a:ext cx="6602606" cy="4310457"/>
          </a:xfrm>
          <a:prstGeom prst="rect">
            <a:avLst/>
          </a:prstGeom>
          <a:ln w="12700">
            <a:solidFill>
              <a:schemeClr val="tx2"/>
            </a:solidFill>
          </a:ln>
          <a:effectLst>
            <a:outerShdw blurRad="50800" dist="38100" dir="13500000" algn="br" rotWithShape="0">
              <a:prstClr val="black">
                <a:alpha val="40000"/>
              </a:prstClr>
            </a:outerShdw>
          </a:effectLst>
        </p:spPr>
      </p:pic>
      <p:sp>
        <p:nvSpPr>
          <p:cNvPr id="5" name="Left Arrow 4"/>
          <p:cNvSpPr/>
          <p:nvPr/>
        </p:nvSpPr>
        <p:spPr>
          <a:xfrm rot="1984848">
            <a:off x="3670787" y="3769596"/>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71612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r="35061"/>
          <a:stretch/>
        </p:blipFill>
        <p:spPr>
          <a:xfrm>
            <a:off x="441784" y="824174"/>
            <a:ext cx="3919416" cy="1257409"/>
          </a:xfrm>
          <a:prstGeom prst="rect">
            <a:avLst/>
          </a:prstGeom>
          <a:ln w="12700">
            <a:solidFill>
              <a:schemeClr val="tx2"/>
            </a:solidFill>
          </a:ln>
          <a:effectLst>
            <a:outerShdw blurRad="50800" dist="38100" dir="13500000" algn="br" rotWithShape="0">
              <a:prstClr val="black">
                <a:alpha val="40000"/>
              </a:prstClr>
            </a:outerShdw>
          </a:effectLst>
        </p:spPr>
      </p:pic>
      <p:sp>
        <p:nvSpPr>
          <p:cNvPr id="3" name="Slide Number Placeholder 2"/>
          <p:cNvSpPr>
            <a:spLocks noGrp="1"/>
          </p:cNvSpPr>
          <p:nvPr>
            <p:ph type="sldNum" sz="quarter" idx="10"/>
          </p:nvPr>
        </p:nvSpPr>
        <p:spPr/>
        <p:txBody>
          <a:bodyPr/>
          <a:lstStyle/>
          <a:p>
            <a:fld id="{D07D4089-40B5-457D-927F-16367A53BB79}" type="slidenum">
              <a:rPr lang="en-US" smtClean="0"/>
              <a:pPr/>
              <a:t>89</a:t>
            </a:fld>
            <a:endParaRPr lang="en-US" dirty="0"/>
          </a:p>
        </p:txBody>
      </p:sp>
      <p:sp>
        <p:nvSpPr>
          <p:cNvPr id="4" name="Title 3"/>
          <p:cNvSpPr>
            <a:spLocks noGrp="1"/>
          </p:cNvSpPr>
          <p:nvPr>
            <p:ph type="title"/>
          </p:nvPr>
        </p:nvSpPr>
        <p:spPr>
          <a:xfrm>
            <a:off x="317506" y="49354"/>
            <a:ext cx="8826494" cy="474757"/>
          </a:xfrm>
        </p:spPr>
        <p:txBody>
          <a:bodyPr/>
          <a:lstStyle/>
          <a:p>
            <a:r>
              <a:rPr lang="en-US" dirty="0" smtClean="0"/>
              <a:t>Consents: Edit Purpose of Use</a:t>
            </a:r>
            <a:endParaRPr lang="en-US" dirty="0"/>
          </a:p>
        </p:txBody>
      </p:sp>
      <p:sp>
        <p:nvSpPr>
          <p:cNvPr id="6" name="Left Arrow 5"/>
          <p:cNvSpPr/>
          <p:nvPr/>
        </p:nvSpPr>
        <p:spPr>
          <a:xfrm rot="9649369">
            <a:off x="2619281" y="1651627"/>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5842279" y="33724"/>
            <a:ext cx="3301721" cy="5065373"/>
          </a:xfrm>
          <a:prstGeom prst="rect">
            <a:avLst/>
          </a:prstGeom>
          <a:ln w="12700">
            <a:solidFill>
              <a:schemeClr val="tx2"/>
            </a:solidFill>
          </a:ln>
          <a:effectLst>
            <a:outerShdw blurRad="50800" dist="38100" dir="13500000" algn="br" rotWithShape="0">
              <a:prstClr val="black">
                <a:alpha val="40000"/>
              </a:prstClr>
            </a:outerShdw>
          </a:effectLst>
        </p:spPr>
      </p:pic>
      <p:sp>
        <p:nvSpPr>
          <p:cNvPr id="9" name="Left Arrow 8"/>
          <p:cNvSpPr/>
          <p:nvPr/>
        </p:nvSpPr>
        <p:spPr>
          <a:xfrm rot="10800000">
            <a:off x="4270141" y="2381646"/>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1"/>
          <p:cNvSpPr>
            <a:spLocks noGrp="1"/>
          </p:cNvSpPr>
          <p:nvPr>
            <p:ph idx="1"/>
          </p:nvPr>
        </p:nvSpPr>
        <p:spPr>
          <a:xfrm>
            <a:off x="441784" y="2870208"/>
            <a:ext cx="4505569" cy="982777"/>
          </a:xfrm>
        </p:spPr>
        <p:txBody>
          <a:bodyPr>
            <a:normAutofit/>
          </a:bodyPr>
          <a:lstStyle/>
          <a:p>
            <a:r>
              <a:rPr lang="en-US" dirty="0" smtClean="0"/>
              <a:t>Click Edit Button</a:t>
            </a:r>
          </a:p>
          <a:p>
            <a:r>
              <a:rPr lang="en-US" dirty="0" smtClean="0"/>
              <a:t>Sharing options pop-up opens.</a:t>
            </a:r>
          </a:p>
        </p:txBody>
      </p:sp>
    </p:spTree>
    <p:extLst>
      <p:ext uri="{BB962C8B-B14F-4D97-AF65-F5344CB8AC3E}">
        <p14:creationId xmlns:p14="http://schemas.microsoft.com/office/powerpoint/2010/main" val="3638337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209991" y="4754166"/>
            <a:ext cx="1600200" cy="273844"/>
          </a:xfrm>
          <a:prstGeom prst="rect">
            <a:avLst/>
          </a:prstGeom>
        </p:spPr>
        <p:txBody>
          <a:bodyPr/>
          <a:lstStyle/>
          <a:p>
            <a:fld id="{9CC20EB2-02D3-412C-AA72-A8C217C03D51}" type="slidenum">
              <a:rPr lang="en-US" sz="1400" smtClean="0"/>
              <a:t>9</a:t>
            </a:fld>
            <a:endParaRPr lang="en-US" sz="1400" dirty="0"/>
          </a:p>
        </p:txBody>
      </p:sp>
      <p:sp>
        <p:nvSpPr>
          <p:cNvPr id="5" name="Title 1"/>
          <p:cNvSpPr>
            <a:spLocks noGrp="1"/>
          </p:cNvSpPr>
          <p:nvPr>
            <p:ph type="title"/>
          </p:nvPr>
        </p:nvSpPr>
        <p:spPr>
          <a:xfrm>
            <a:off x="209993" y="102359"/>
            <a:ext cx="8269699" cy="342863"/>
          </a:xfrm>
        </p:spPr>
        <p:txBody>
          <a:bodyPr/>
          <a:lstStyle/>
          <a:p>
            <a:r>
              <a:rPr lang="en-US" sz="3000" dirty="0" smtClean="0"/>
              <a:t>Role of the OCP Care Coordinator</a:t>
            </a:r>
            <a:endParaRPr lang="en-US" sz="3000" dirty="0"/>
          </a:p>
        </p:txBody>
      </p:sp>
      <p:sp>
        <p:nvSpPr>
          <p:cNvPr id="8" name="TextBox 7"/>
          <p:cNvSpPr txBox="1"/>
          <p:nvPr/>
        </p:nvSpPr>
        <p:spPr>
          <a:xfrm>
            <a:off x="209991" y="761854"/>
            <a:ext cx="4135363" cy="3785652"/>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View and create patient’s “To Dos” </a:t>
            </a:r>
          </a:p>
          <a:p>
            <a:pPr marL="285750" indent="-285750">
              <a:buClr>
                <a:schemeClr val="accent1"/>
              </a:buClr>
              <a:buFont typeface="Wingdings" panose="05000000000000000000" pitchFamily="2" charset="2"/>
              <a:buChar char="§"/>
            </a:pPr>
            <a:r>
              <a:rPr lang="en-US" sz="2000" dirty="0" smtClean="0"/>
              <a:t>View and create patient’s appointments</a:t>
            </a:r>
          </a:p>
          <a:p>
            <a:pPr marL="285750" indent="-285750">
              <a:buClr>
                <a:schemeClr val="accent1"/>
              </a:buClr>
              <a:buFont typeface="Wingdings" panose="05000000000000000000" pitchFamily="2" charset="2"/>
              <a:buChar char="§"/>
            </a:pPr>
            <a:r>
              <a:rPr lang="en-US" sz="2000" dirty="0" smtClean="0"/>
              <a:t>View and create patient’s tasks</a:t>
            </a:r>
          </a:p>
          <a:p>
            <a:pPr marL="285750" indent="-285750">
              <a:buClr>
                <a:schemeClr val="accent1"/>
              </a:buClr>
              <a:buFont typeface="Wingdings" panose="05000000000000000000" pitchFamily="2" charset="2"/>
              <a:buChar char="§"/>
            </a:pPr>
            <a:r>
              <a:rPr lang="en-US" sz="2000" dirty="0" smtClean="0"/>
              <a:t>View all accepted appointments in patient’s calendar</a:t>
            </a:r>
          </a:p>
          <a:p>
            <a:pPr marL="285750" indent="-285750">
              <a:buClr>
                <a:schemeClr val="accent1"/>
              </a:buClr>
              <a:buFont typeface="Wingdings" panose="05000000000000000000" pitchFamily="2" charset="2"/>
              <a:buChar char="§"/>
            </a:pPr>
            <a:r>
              <a:rPr lang="en-US" sz="2000" dirty="0" smtClean="0"/>
              <a:t>View all patients in the program</a:t>
            </a:r>
          </a:p>
          <a:p>
            <a:pPr marL="285750" indent="-285750">
              <a:buClr>
                <a:schemeClr val="accent1"/>
              </a:buClr>
              <a:buFont typeface="Wingdings" panose="05000000000000000000" pitchFamily="2" charset="2"/>
              <a:buChar char="§"/>
            </a:pPr>
            <a:r>
              <a:rPr lang="en-US" sz="2000" dirty="0" smtClean="0"/>
              <a:t>Create and view patient’s care team</a:t>
            </a:r>
          </a:p>
          <a:p>
            <a:pPr marL="285750" indent="-285750">
              <a:buClr>
                <a:schemeClr val="accent1"/>
              </a:buClr>
              <a:buFont typeface="Wingdings" panose="05000000000000000000" pitchFamily="2" charset="2"/>
              <a:buChar char="§"/>
            </a:pPr>
            <a:r>
              <a:rPr lang="en-US" sz="2000" dirty="0" smtClean="0"/>
              <a:t>View patient’s communications</a:t>
            </a:r>
          </a:p>
          <a:p>
            <a:pPr marL="285750" indent="-285750">
              <a:buClr>
                <a:schemeClr val="accent1"/>
              </a:buClr>
              <a:buFont typeface="Wingdings" panose="05000000000000000000" pitchFamily="2" charset="2"/>
              <a:buChar char="§"/>
            </a:pPr>
            <a:r>
              <a:rPr lang="en-US" sz="2000" dirty="0" smtClean="0"/>
              <a:t>View patient’s coverage</a:t>
            </a:r>
          </a:p>
          <a:p>
            <a:pPr marL="285750" indent="-285750">
              <a:buClr>
                <a:schemeClr val="accent1"/>
              </a:buClr>
              <a:buFont typeface="Wingdings" panose="05000000000000000000" pitchFamily="2" charset="2"/>
              <a:buChar char="§"/>
            </a:pPr>
            <a:r>
              <a:rPr lang="en-US" sz="2000" dirty="0" smtClean="0"/>
              <a:t>View patient’s consents</a:t>
            </a:r>
            <a:endParaRPr lang="en-US" sz="1350" dirty="0"/>
          </a:p>
        </p:txBody>
      </p:sp>
      <p:pic>
        <p:nvPicPr>
          <p:cNvPr id="6" name="Picture 5"/>
          <p:cNvPicPr>
            <a:picLocks noChangeAspect="1"/>
          </p:cNvPicPr>
          <p:nvPr/>
        </p:nvPicPr>
        <p:blipFill>
          <a:blip r:embed="rId2"/>
          <a:stretch>
            <a:fillRect/>
          </a:stretch>
        </p:blipFill>
        <p:spPr>
          <a:xfrm>
            <a:off x="4362939" y="1563077"/>
            <a:ext cx="4704269" cy="2289908"/>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180380741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90</a:t>
            </a:fld>
            <a:endParaRPr lang="en-US" dirty="0"/>
          </a:p>
        </p:txBody>
      </p:sp>
      <p:sp>
        <p:nvSpPr>
          <p:cNvPr id="4" name="Title 3"/>
          <p:cNvSpPr>
            <a:spLocks noGrp="1"/>
          </p:cNvSpPr>
          <p:nvPr>
            <p:ph type="title"/>
          </p:nvPr>
        </p:nvSpPr>
        <p:spPr>
          <a:xfrm>
            <a:off x="317506" y="49354"/>
            <a:ext cx="8826494" cy="474757"/>
          </a:xfrm>
        </p:spPr>
        <p:txBody>
          <a:bodyPr/>
          <a:lstStyle/>
          <a:p>
            <a:r>
              <a:rPr lang="en-US" dirty="0" smtClean="0"/>
              <a:t>Consents: Edit Dates</a:t>
            </a:r>
            <a:endParaRPr lang="en-US" dirty="0"/>
          </a:p>
        </p:txBody>
      </p:sp>
      <p:sp>
        <p:nvSpPr>
          <p:cNvPr id="6" name="Left Arrow 5"/>
          <p:cNvSpPr/>
          <p:nvPr/>
        </p:nvSpPr>
        <p:spPr>
          <a:xfrm rot="7152807">
            <a:off x="126054" y="2115826"/>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Left Arrow 8"/>
          <p:cNvSpPr/>
          <p:nvPr/>
        </p:nvSpPr>
        <p:spPr>
          <a:xfrm rot="10800000">
            <a:off x="1158007" y="3584984"/>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2"/>
          <a:srcRect l="3311" t="11079"/>
          <a:stretch/>
        </p:blipFill>
        <p:spPr>
          <a:xfrm>
            <a:off x="351692" y="859692"/>
            <a:ext cx="3787310" cy="975800"/>
          </a:xfrm>
          <a:prstGeom prst="rect">
            <a:avLst/>
          </a:prstGeom>
          <a:ln w="12700">
            <a:solidFill>
              <a:schemeClr val="tx2"/>
            </a:solidFill>
          </a:ln>
          <a:effectLst>
            <a:outerShdw blurRad="50800" dist="38100" dir="13500000" algn="br" rotWithShape="0">
              <a:prstClr val="black">
                <a:alpha val="40000"/>
              </a:prstClr>
            </a:outerShdw>
          </a:effectLst>
        </p:spPr>
      </p:pic>
      <p:sp>
        <p:nvSpPr>
          <p:cNvPr id="10" name="Left Arrow 9"/>
          <p:cNvSpPr/>
          <p:nvPr/>
        </p:nvSpPr>
        <p:spPr>
          <a:xfrm rot="7152807">
            <a:off x="2403870" y="2115826"/>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2514599" y="2975908"/>
            <a:ext cx="3010161" cy="2088061"/>
          </a:xfrm>
          <a:prstGeom prst="rect">
            <a:avLst/>
          </a:prstGeom>
          <a:ln w="12700">
            <a:solidFill>
              <a:schemeClr val="tx2"/>
            </a:solidFill>
          </a:ln>
          <a:effectLst>
            <a:outerShdw blurRad="50800" dist="38100" dir="13500000" algn="br" rotWithShape="0">
              <a:prstClr val="black">
                <a:alpha val="40000"/>
              </a:prstClr>
            </a:outerShdw>
          </a:effectLst>
        </p:spPr>
      </p:pic>
      <p:pic>
        <p:nvPicPr>
          <p:cNvPr id="12" name="Picture 11"/>
          <p:cNvPicPr>
            <a:picLocks noChangeAspect="1"/>
          </p:cNvPicPr>
          <p:nvPr/>
        </p:nvPicPr>
        <p:blipFill>
          <a:blip r:embed="rId4"/>
          <a:stretch>
            <a:fillRect/>
          </a:stretch>
        </p:blipFill>
        <p:spPr>
          <a:xfrm>
            <a:off x="5700120" y="2983528"/>
            <a:ext cx="2964437" cy="2072820"/>
          </a:xfrm>
          <a:prstGeom prst="rect">
            <a:avLst/>
          </a:prstGeom>
          <a:ln w="12700">
            <a:solidFill>
              <a:schemeClr val="tx2"/>
            </a:solidFill>
          </a:ln>
          <a:effectLst>
            <a:outerShdw blurRad="50800" dist="38100" dir="13500000" algn="br" rotWithShape="0">
              <a:prstClr val="black">
                <a:alpha val="40000"/>
              </a:prstClr>
            </a:outerShdw>
          </a:effectLst>
        </p:spPr>
      </p:pic>
      <p:sp>
        <p:nvSpPr>
          <p:cNvPr id="13" name="Content Placeholder 1"/>
          <p:cNvSpPr>
            <a:spLocks noGrp="1"/>
          </p:cNvSpPr>
          <p:nvPr>
            <p:ph idx="1"/>
          </p:nvPr>
        </p:nvSpPr>
        <p:spPr>
          <a:xfrm>
            <a:off x="4443261" y="860522"/>
            <a:ext cx="4505569" cy="982777"/>
          </a:xfrm>
        </p:spPr>
        <p:txBody>
          <a:bodyPr>
            <a:normAutofit lnSpcReduction="10000"/>
          </a:bodyPr>
          <a:lstStyle/>
          <a:p>
            <a:r>
              <a:rPr lang="en-US" dirty="0" smtClean="0"/>
              <a:t>Select Consent Start Date</a:t>
            </a:r>
          </a:p>
          <a:p>
            <a:r>
              <a:rPr lang="en-US" dirty="0" smtClean="0"/>
              <a:t>Select Consent End Date</a:t>
            </a:r>
          </a:p>
          <a:p>
            <a:r>
              <a:rPr lang="en-US" dirty="0" smtClean="0"/>
              <a:t>Calendars open</a:t>
            </a:r>
          </a:p>
        </p:txBody>
      </p:sp>
    </p:spTree>
    <p:extLst>
      <p:ext uri="{BB962C8B-B14F-4D97-AF65-F5344CB8AC3E}">
        <p14:creationId xmlns:p14="http://schemas.microsoft.com/office/powerpoint/2010/main" val="33497472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34400"/>
            <a:ext cx="8229600" cy="412862"/>
          </a:xfrm>
        </p:spPr>
        <p:txBody>
          <a:bodyPr/>
          <a:lstStyle/>
          <a:p>
            <a:r>
              <a:rPr lang="en-US" dirty="0" smtClean="0"/>
              <a:t>There is an option to share health data with the patient’s entire Care Team</a:t>
            </a: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91</a:t>
            </a:fld>
            <a:endParaRPr lang="en-US" dirty="0"/>
          </a:p>
        </p:txBody>
      </p:sp>
      <p:sp>
        <p:nvSpPr>
          <p:cNvPr id="4" name="Title 3"/>
          <p:cNvSpPr>
            <a:spLocks noGrp="1"/>
          </p:cNvSpPr>
          <p:nvPr>
            <p:ph type="title"/>
          </p:nvPr>
        </p:nvSpPr>
        <p:spPr>
          <a:xfrm>
            <a:off x="317506" y="49354"/>
            <a:ext cx="8826494" cy="474757"/>
          </a:xfrm>
        </p:spPr>
        <p:txBody>
          <a:bodyPr/>
          <a:lstStyle/>
          <a:p>
            <a:r>
              <a:rPr lang="en-US" dirty="0" smtClean="0"/>
              <a:t>Consents: Select Make Available to Entire Care Team</a:t>
            </a:r>
            <a:endParaRPr lang="en-US" dirty="0"/>
          </a:p>
        </p:txBody>
      </p:sp>
      <p:pic>
        <p:nvPicPr>
          <p:cNvPr id="5" name="Picture 4"/>
          <p:cNvPicPr>
            <a:picLocks noChangeAspect="1"/>
          </p:cNvPicPr>
          <p:nvPr/>
        </p:nvPicPr>
        <p:blipFill>
          <a:blip r:embed="rId2"/>
          <a:stretch>
            <a:fillRect/>
          </a:stretch>
        </p:blipFill>
        <p:spPr>
          <a:xfrm>
            <a:off x="457200" y="1157551"/>
            <a:ext cx="8357655" cy="1739055"/>
          </a:xfrm>
          <a:prstGeom prst="rect">
            <a:avLst/>
          </a:prstGeom>
          <a:ln w="12700">
            <a:solidFill>
              <a:schemeClr val="tx2"/>
            </a:solidFill>
          </a:ln>
          <a:effectLst>
            <a:outerShdw blurRad="50800" dist="38100" dir="13500000" algn="br" rotWithShape="0">
              <a:prstClr val="black">
                <a:alpha val="40000"/>
              </a:prstClr>
            </a:outerShdw>
          </a:effectLst>
        </p:spPr>
      </p:pic>
      <p:sp>
        <p:nvSpPr>
          <p:cNvPr id="6" name="Left Arrow 5"/>
          <p:cNvSpPr/>
          <p:nvPr/>
        </p:nvSpPr>
        <p:spPr>
          <a:xfrm rot="2460284">
            <a:off x="649500" y="2092025"/>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58265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92</a:t>
            </a:fld>
            <a:endParaRPr lang="en-US" dirty="0"/>
          </a:p>
        </p:txBody>
      </p:sp>
      <p:sp>
        <p:nvSpPr>
          <p:cNvPr id="4" name="Title 3"/>
          <p:cNvSpPr>
            <a:spLocks noGrp="1"/>
          </p:cNvSpPr>
          <p:nvPr>
            <p:ph type="title"/>
          </p:nvPr>
        </p:nvSpPr>
        <p:spPr>
          <a:xfrm>
            <a:off x="317506" y="49354"/>
            <a:ext cx="8826494" cy="474757"/>
          </a:xfrm>
        </p:spPr>
        <p:txBody>
          <a:bodyPr/>
          <a:lstStyle/>
          <a:p>
            <a:r>
              <a:rPr lang="en-US" dirty="0" smtClean="0"/>
              <a:t>Consents: Select Make Available to Entire Care Team</a:t>
            </a:r>
            <a:endParaRPr lang="en-US" dirty="0"/>
          </a:p>
        </p:txBody>
      </p:sp>
      <p:pic>
        <p:nvPicPr>
          <p:cNvPr id="6" name="Picture 5"/>
          <p:cNvPicPr>
            <a:picLocks noChangeAspect="1"/>
          </p:cNvPicPr>
          <p:nvPr/>
        </p:nvPicPr>
        <p:blipFill>
          <a:blip r:embed="rId2"/>
          <a:stretch>
            <a:fillRect/>
          </a:stretch>
        </p:blipFill>
        <p:spPr>
          <a:xfrm>
            <a:off x="2797908" y="628472"/>
            <a:ext cx="6235935" cy="4459525"/>
          </a:xfrm>
          <a:prstGeom prst="rect">
            <a:avLst/>
          </a:prstGeom>
          <a:ln w="12700">
            <a:solidFill>
              <a:schemeClr val="tx2"/>
            </a:solidFill>
          </a:ln>
          <a:effectLst>
            <a:outerShdw blurRad="50800" dist="38100" dir="13500000" algn="br" rotWithShape="0">
              <a:prstClr val="black">
                <a:alpha val="40000"/>
              </a:prstClr>
            </a:outerShdw>
          </a:effectLst>
        </p:spPr>
      </p:pic>
      <p:sp>
        <p:nvSpPr>
          <p:cNvPr id="7" name="Left Arrow 6"/>
          <p:cNvSpPr/>
          <p:nvPr/>
        </p:nvSpPr>
        <p:spPr>
          <a:xfrm>
            <a:off x="4806928" y="1162337"/>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1"/>
          <p:cNvSpPr>
            <a:spLocks noGrp="1"/>
          </p:cNvSpPr>
          <p:nvPr>
            <p:ph idx="1"/>
          </p:nvPr>
        </p:nvSpPr>
        <p:spPr>
          <a:xfrm>
            <a:off x="317506" y="1305638"/>
            <a:ext cx="2289416" cy="982777"/>
          </a:xfrm>
        </p:spPr>
        <p:txBody>
          <a:bodyPr>
            <a:normAutofit lnSpcReduction="10000"/>
          </a:bodyPr>
          <a:lstStyle/>
          <a:p>
            <a:r>
              <a:rPr lang="en-US" dirty="0" smtClean="0"/>
              <a:t>One selected, the page opens like this</a:t>
            </a:r>
          </a:p>
        </p:txBody>
      </p:sp>
    </p:spTree>
    <p:extLst>
      <p:ext uri="{BB962C8B-B14F-4D97-AF65-F5344CB8AC3E}">
        <p14:creationId xmlns:p14="http://schemas.microsoft.com/office/powerpoint/2010/main" val="12617451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ARTICULATE_PROJECT_OPEN" val="0"/>
  <p:tag name="MMPROD_UIDATA" val="&lt;database version=&quot;11.0&quot;&gt;&lt;object type=&quot;1&quot; unique_id=&quot;10001&quot;&gt;&lt;object type=&quot;2&quot; unique_id=&quot;10002&quot;&gt;&lt;object type=&quot;3&quot; unique_id=&quot;132183&quot;&gt;&lt;property id=&quot;20148&quot; value=&quot;5&quot;/&gt;&lt;property id=&quot;20300&quot; value=&quot;Slide 1&quot;/&gt;&lt;property id=&quot;20307&quot; value=&quot;296&quot;/&gt;&lt;/object&gt;&lt;object type=&quot;3&quot; unique_id=&quot;132184&quot;&gt;&lt;property id=&quot;20148&quot; value=&quot;5&quot;/&gt;&lt;property id=&quot;20300&quot; value=&quot;Slide 2 - &amp;quot;The Scope of Your Presentation&amp;quot;&quot;/&gt;&lt;property id=&quot;20307&quot; value=&quot;280&quot;/&gt;&lt;/object&gt;&lt;object type=&quot;3&quot; unique_id=&quot;132185&quot;&gt;&lt;property id=&quot;20148&quot; value=&quot;5&quot;/&gt;&lt;property id=&quot;20300&quot; value=&quot;Slide 3 - &amp;quot;Unique Title&amp;quot;&quot;/&gt;&lt;property id=&quot;20307&quot; value=&quot;297&quot;/&gt;&lt;/object&gt;&lt;object type=&quot;3&quot; unique_id=&quot;132186&quot;&gt;&lt;property id=&quot;20148&quot; value=&quot;5&quot;/&gt;&lt;property id=&quot;20300&quot; value=&quot;Slide 4 - &amp;quot;Slide Format&amp;quot;&quot;/&gt;&lt;property id=&quot;20307&quot; value=&quot;282&quot;/&gt;&lt;/object&gt;&lt;object type=&quot;3&quot; unique_id=&quot;132187&quot;&gt;&lt;property id=&quot;20148&quot; value=&quot;5&quot;/&gt;&lt;property id=&quot;20300&quot; value=&quot;Slide 5 - &amp;quot;Graphics&amp;quot;&quot;/&gt;&lt;property id=&quot;20307&quot; value=&quot;283&quot;/&gt;&lt;/object&gt;&lt;object type=&quot;3&quot; unique_id=&quot;132188&quot;&gt;&lt;property id=&quot;20148&quot; value=&quot;5&quot;/&gt;&lt;property id=&quot;20300&quot; value=&quot;Slide 6 - &amp;quot;Bullets&amp;quot;&quot;/&gt;&lt;property id=&quot;20307&quot; value=&quot;284&quot;/&gt;&lt;/object&gt;&lt;object type=&quot;3&quot; unique_id=&quot;132189&quot;&gt;&lt;property id=&quot;20148&quot; value=&quot;5&quot;/&gt;&lt;property id=&quot;20300&quot; value=&quot;Slide 7 - &amp;quot;Visuals&amp;quot;&quot;/&gt;&lt;property id=&quot;20307&quot; value=&quot;285&quot;/&gt;&lt;/object&gt;&lt;object type=&quot;3&quot; unique_id=&quot;132190&quot;&gt;&lt;property id=&quot;20148&quot; value=&quot;5&quot;/&gt;&lt;property id=&quot;20300&quot; value=&quot;Slide 8 - &amp;quot;Using Smart Art&amp;quot;&quot;/&gt;&lt;property id=&quot;20307&quot; value=&quot;286&quot;/&gt;&lt;/object&gt;&lt;object type=&quot;3&quot; unique_id=&quot;132191&quot;&gt;&lt;property id=&quot;20148&quot; value=&quot;5&quot;/&gt;&lt;property id=&quot;20300&quot; value=&quot;Slide 9 - &amp;quot;Interacting with Audience&amp;quot;&quot;/&gt;&lt;property id=&quot;20307&quot; value=&quot;287&quot;/&gt;&lt;/object&gt;&lt;object type=&quot;3&quot; unique_id=&quot;132192&quot;&gt;&lt;property id=&quot;20148&quot; value=&quot;5&quot;/&gt;&lt;property id=&quot;20300&quot; value=&quot;Slide 10 - &amp;quot;Less is More&amp;quot;&quot;/&gt;&lt;property id=&quot;20307&quot; value=&quot;288&quot;/&gt;&lt;/object&gt;&lt;object type=&quot;3&quot; unique_id=&quot;132193&quot;&gt;&lt;property id=&quot;20148&quot; value=&quot;5&quot;/&gt;&lt;property id=&quot;20300&quot; value=&quot;Slide 11 - &amp;quot;Special Effects&amp;quot;&quot;/&gt;&lt;property id=&quot;20307&quot; value=&quot;305&quot;/&gt;&lt;/object&gt;&lt;object type=&quot;3&quot; unique_id=&quot;132194&quot;&gt;&lt;property id=&quot;20148&quot; value=&quot;5&quot;/&gt;&lt;property id=&quot;20300&quot; value=&quot;Slide 12 - &amp;quot;Cite Sources!&amp;quot;&quot;/&gt;&lt;property id=&quot;20307&quot; value=&quot;291&quot;/&gt;&lt;/object&gt;&lt;object type=&quot;3&quot; unique_id=&quot;132195&quot;&gt;&lt;property id=&quot;20148&quot; value=&quot;5&quot;/&gt;&lt;property id=&quot;20300&quot; value=&quot;Slide 13 - &amp;quot;Remember&amp;quot;&quot;/&gt;&lt;property id=&quot;20307&quot; value=&quot;292&quot;/&gt;&lt;/object&gt;&lt;object type=&quot;3&quot; unique_id=&quot;132196&quot;&gt;&lt;property id=&quot;20148&quot; value=&quot;5&quot;/&gt;&lt;property id=&quot;20300&quot; value=&quot;Slide 14&quot;/&gt;&lt;property id=&quot;20307&quot; value=&quot;303&quot;/&gt;&lt;/object&gt;&lt;object type=&quot;3&quot; unique_id=&quot;132197&quot;&gt;&lt;property id=&quot;20148&quot; value=&quot;5&quot;/&gt;&lt;property id=&quot;20300&quot; value=&quot;Slide 15 - &amp;quot;Speaker 1 (add speaker name (with degrees) here&amp;quot;&quot;/&gt;&lt;property id=&quot;20307&quot; value=&quot;351&quot;/&gt;&lt;/object&gt;&lt;object type=&quot;3&quot; unique_id=&quot;132198&quot;&gt;&lt;property id=&quot;20148&quot; value=&quot;5&quot;/&gt;&lt;property id=&quot;20300&quot; value=&quot;Slide 16 - &amp;quot;Goals (or Key Points)&amp;quot;&quot;/&gt;&lt;property id=&quot;20307&quot; value=&quot;301&quot;/&gt;&lt;/object&gt;&lt;object type=&quot;3&quot; unique_id=&quot;132199&quot;&gt;&lt;property id=&quot;20148&quot; value=&quot;5&quot;/&gt;&lt;property id=&quot;20300&quot; value=&quot;Slide 17 - &amp;quot;This is the preferred slide title size and weight&amp;quot;&quot;/&gt;&lt;property id=&quot;20307&quot; value=&quot;295&quot;/&gt;&lt;/object&gt;&lt;object type=&quot;3&quot; unique_id=&quot;132200&quot;&gt;&lt;property id=&quot;20148&quot; value=&quot;5&quot;/&gt;&lt;property id=&quot;20300&quot; value=&quot;Slide 18 - &amp;quot;References&amp;quot;&quot;/&gt;&lt;property id=&quot;20307&quot; value=&quot;298&quot;/&gt;&lt;/object&gt;&lt;object type=&quot;3&quot; unique_id=&quot;132201&quot;&gt;&lt;property id=&quot;20148&quot; value=&quot;5&quot;/&gt;&lt;property id=&quot;20300&quot; value=&quot;Slide 19 - &amp;quot;Contact Information&amp;quot;&quot;/&gt;&lt;property id=&quot;20307&quot; value=&quot;299&quot;/&gt;&lt;/object&gt;&lt;object type=&quot;3&quot; unique_id=&quot;132202&quot;&gt;&lt;property id=&quot;20148&quot; value=&quot;5&quot;/&gt;&lt;property id=&quot;20300&quot; value=&quot;Slide 20&quot;/&gt;&lt;property id=&quot;20307&quot; value=&quot;304&quot;/&gt;&lt;/object&gt;&lt;/object&gt;&lt;object type=&quot;8&quot; unique_id=&quot;10028&quot;&gt;&lt;/object&gt;&lt;/object&gt;&lt;/database&gt;"/>
  <p:tag name="ARTICULATE_SLIDE_COUNT" val="20"/>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SAMHSA FINAL COLORS 2018">
      <a:dk1>
        <a:sysClr val="windowText" lastClr="000000"/>
      </a:dk1>
      <a:lt1>
        <a:sysClr val="window" lastClr="FFFFFF"/>
      </a:lt1>
      <a:dk2>
        <a:srgbClr val="1E384C"/>
      </a:dk2>
      <a:lt2>
        <a:srgbClr val="EEECE1"/>
      </a:lt2>
      <a:accent1>
        <a:srgbClr val="1C6987"/>
      </a:accent1>
      <a:accent2>
        <a:srgbClr val="CF352F"/>
      </a:accent2>
      <a:accent3>
        <a:srgbClr val="9BBB59"/>
      </a:accent3>
      <a:accent4>
        <a:srgbClr val="8064A2"/>
      </a:accent4>
      <a:accent5>
        <a:srgbClr val="4BACC6"/>
      </a:accent5>
      <a:accent6>
        <a:srgbClr val="F79646"/>
      </a:accent6>
      <a:hlink>
        <a:srgbClr val="1C6987"/>
      </a:hlink>
      <a:folHlink>
        <a:srgbClr val="1C694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HRN_2018_Speaker_Template_final  -  Read-Only" id="{E4268F98-EA55-43ED-AB44-5F0EB4FFDAE6}" vid="{D63B50A4-2D06-4571-AA78-68A7C78036E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ev LifeCycle" ma:contentTypeID="0x010100FD953CD19939854499355ECF0BD94DD400104A1BAE21CBC24A969BE2953C7B0D83" ma:contentTypeVersion="33" ma:contentTypeDescription="" ma:contentTypeScope="" ma:versionID="87265472b6bd99f555c13eb1330d9e69">
  <xsd:schema xmlns:xsd="http://www.w3.org/2001/XMLSchema" xmlns:xs="http://www.w3.org/2001/XMLSchema" xmlns:p="http://schemas.microsoft.com/office/2006/metadata/properties" xmlns:ns2="72d1fc25-2d66-455c-913f-4f524748faa7" xmlns:ns3="9a89f0ba-c812-4797-9382-76987b162025" xmlns:ns4="http://schemas.microsoft.com/sharepoint/v3/fields" targetNamespace="http://schemas.microsoft.com/office/2006/metadata/properties" ma:root="true" ma:fieldsID="6f8d909752fbed418c209f2ac0459ce1" ns2:_="" ns3:_="" ns4:_="">
    <xsd:import namespace="72d1fc25-2d66-455c-913f-4f524748faa7"/>
    <xsd:import namespace="9a89f0ba-c812-4797-9382-76987b162025"/>
    <xsd:import namespace="http://schemas.microsoft.com/sharepoint/v3/fields"/>
    <xsd:element name="properties">
      <xsd:complexType>
        <xsd:sequence>
          <xsd:element name="documentManagement">
            <xsd:complexType>
              <xsd:all>
                <xsd:element ref="ns3:HIT_x0020_Tool" minOccurs="0"/>
                <xsd:element ref="ns2:Dev_x0020_LifeCycle" minOccurs="0"/>
                <xsd:element ref="ns4:_Status" minOccurs="0"/>
                <xsd:element ref="ns2:_dlc_DocId" minOccurs="0"/>
                <xsd:element ref="ns2:_dlc_DocIdUrl" minOccurs="0"/>
                <xsd:element ref="ns2:_dlc_DocIdPersistId" minOccurs="0"/>
                <xsd:element ref="ns3:lc2263bf7ad3428b97d7433c3f229160" minOccurs="0"/>
                <xsd:element ref="ns2:TaxCatchAll" minOccurs="0"/>
                <xsd:element ref="ns2:TaxCatchAllLabel" minOccurs="0"/>
                <xsd:element ref="ns2:o2d1174dc288471aaf5516db3b26bb76"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d1fc25-2d66-455c-913f-4f524748faa7" elementFormDefault="qualified">
    <xsd:import namespace="http://schemas.microsoft.com/office/2006/documentManagement/types"/>
    <xsd:import namespace="http://schemas.microsoft.com/office/infopath/2007/PartnerControls"/>
    <xsd:element name="Dev_x0020_LifeCycle" ma:index="5" nillable="true" ma:displayName="Dev LifeCycle" ma:format="Dropdown" ma:internalName="Dev_x0020_LifeCycle">
      <xsd:simpleType>
        <xsd:restriction base="dms:Choice">
          <xsd:enumeration value="Analysis"/>
          <xsd:enumeration value="Architecture"/>
          <xsd:enumeration value="Configuration"/>
          <xsd:enumeration value="Data"/>
          <xsd:enumeration value="Design"/>
          <xsd:enumeration value="Development"/>
          <xsd:enumeration value="Infrastructure"/>
          <xsd:enumeration value="Installation"/>
          <xsd:enumeration value="Quality Control"/>
          <xsd:enumeration value="Reference"/>
          <xsd:enumeration value="Releases"/>
          <xsd:enumeration value="Requirements"/>
          <xsd:enumeration value="Standards"/>
          <xsd:enumeration value="Training"/>
          <xsd:enumeration value="UX"/>
        </xsd:restriction>
      </xsd:simpleType>
    </xsd:element>
    <xsd:element name="_dlc_DocId" ma:index="7" nillable="true" ma:displayName="Document ID Value" ma:description="The value of the document ID assigned to this item." ma:internalName="_dlc_DocId" ma:readOnly="true">
      <xsd:simpleType>
        <xsd:restriction base="dms:Text"/>
      </xsd:simpleType>
    </xsd:element>
    <xsd:element name="_dlc_DocIdUrl" ma:index="8"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9" nillable="true" ma:displayName="Persist ID" ma:description="Keep ID on add." ma:hidden="true" ma:internalName="_dlc_DocIdPersistId" ma:readOnly="true">
      <xsd:simpleType>
        <xsd:restriction base="dms:Boolean"/>
      </xsd:simpleType>
    </xsd:element>
    <xsd:element name="TaxCatchAll" ma:index="15" nillable="true" ma:displayName="Taxonomy Catch All Column" ma:hidden="true" ma:list="{5cec323f-9265-4ac6-b9e6-7c677634d8ae}" ma:internalName="TaxCatchAll" ma:showField="CatchAllData" ma:web="72d1fc25-2d66-455c-913f-4f524748faa7">
      <xsd:complexType>
        <xsd:complexContent>
          <xsd:extension base="dms:MultiChoiceLookup">
            <xsd:sequence>
              <xsd:element name="Value" type="dms:Lookup" maxOccurs="unbounded" minOccurs="0" nillable="true"/>
            </xsd:sequence>
          </xsd:extension>
        </xsd:complexContent>
      </xsd:complexType>
    </xsd:element>
    <xsd:element name="TaxCatchAllLabel" ma:index="17" nillable="true" ma:displayName="Taxonomy Catch All Column1" ma:hidden="true" ma:list="{5cec323f-9265-4ac6-b9e6-7c677634d8ae}" ma:internalName="TaxCatchAllLabel" ma:readOnly="true" ma:showField="CatchAllDataLabel" ma:web="72d1fc25-2d66-455c-913f-4f524748faa7">
      <xsd:complexType>
        <xsd:complexContent>
          <xsd:extension base="dms:MultiChoiceLookup">
            <xsd:sequence>
              <xsd:element name="Value" type="dms:Lookup" maxOccurs="unbounded" minOccurs="0" nillable="true"/>
            </xsd:sequence>
          </xsd:extension>
        </xsd:complexContent>
      </xsd:complexType>
    </xsd:element>
    <xsd:element name="o2d1174dc288471aaf5516db3b26bb76" ma:index="19" nillable="true" ma:taxonomy="true" ma:internalName="o2d1174dc288471aaf5516db3b26bb76" ma:taxonomyFieldName="B_x0020_Task" ma:displayName="BHITS Task" ma:readOnly="false" ma:default="" ma:fieldId="{82d1174d-c288-471a-af55-16db3b26bb76}" ma:sspId="457f0773-11c2-405e-87f0-c82916935031" ma:termSetId="14391562-28a0-4386-8732-256c71ef5732"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a89f0ba-c812-4797-9382-76987b162025" elementFormDefault="qualified">
    <xsd:import namespace="http://schemas.microsoft.com/office/2006/documentManagement/types"/>
    <xsd:import namespace="http://schemas.microsoft.com/office/infopath/2007/PartnerControls"/>
    <xsd:element name="HIT_x0020_Tool" ma:index="4" nillable="true" ma:displayName="HIT Tool" ma:format="Dropdown" ma:internalName="HIT_x0020_Tool">
      <xsd:simpleType>
        <xsd:restriction base="dms:Choice">
          <xsd:enumeration value="All"/>
          <xsd:enumeration value="ASAM"/>
          <xsd:enumeration value="C2S"/>
          <xsd:enumeration value="ProCenter"/>
          <xsd:enumeration value="TestBed"/>
        </xsd:restriction>
      </xsd:simpleType>
    </xsd:element>
    <xsd:element name="lc2263bf7ad3428b97d7433c3f229160" ma:index="14" nillable="true" ma:taxonomy="true" ma:internalName="lc2263bf7ad3428b97d7433c3f229160" ma:taxonomyFieldName="BHITS_x0020_Keywords" ma:displayName="BHITS Keywords" ma:default="" ma:fieldId="{5c2263bf-7ad3-428b-97d7-433c3f229160}" ma:sspId="457f0773-11c2-405e-87f0-c82916935031" ma:termSetId="740d01a9-7797-4ae5-88aa-d90b8be63a3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6" nillable="true" ma:displayName="Status" ma:default="In Progress" ma:format="Dropdown" ma:internalName="_Status">
      <xsd:simpleType>
        <xsd:union memberTypes="dms:Text">
          <xsd:simpleType>
            <xsd:restriction base="dms:Choice">
              <xsd:enumeration value="Not Started"/>
              <xsd:enumeration value="In Progress"/>
              <xsd:enumeration value="Draft"/>
              <xsd:enumeration value="Ready for Review"/>
              <xsd:enumeration value="Reviewed"/>
              <xsd:enumeration value="Final"/>
              <xsd:enumeration value="Archived"/>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lc2263bf7ad3428b97d7433c3f229160 xmlns="9a89f0ba-c812-4797-9382-76987b162025">
      <Terms xmlns="http://schemas.microsoft.com/office/infopath/2007/PartnerControls">
        <TermInfo xmlns="http://schemas.microsoft.com/office/infopath/2007/PartnerControls">
          <TermName xmlns="http://schemas.microsoft.com/office/infopath/2007/PartnerControls">Reference</TermName>
          <TermId xmlns="http://schemas.microsoft.com/office/infopath/2007/PartnerControls">f2cc2623-9dfe-42eb-af1c-3b53d4897d7f</TermId>
        </TermInfo>
      </Terms>
    </lc2263bf7ad3428b97d7433c3f229160>
    <HIT_x0020_Tool xmlns="9a89f0ba-c812-4797-9382-76987b162025" xsi:nil="true"/>
    <_Status xmlns="http://schemas.microsoft.com/sharepoint/v3/fields">In Progress</_Status>
    <TaxCatchAll xmlns="72d1fc25-2d66-455c-913f-4f524748faa7">
      <Value>34</Value>
      <Value>75</Value>
    </TaxCatchAll>
    <Dev_x0020_LifeCycle xmlns="72d1fc25-2d66-455c-913f-4f524748faa7" xsi:nil="true"/>
    <o2d1174dc288471aaf5516db3b26bb76 xmlns="72d1fc25-2d66-455c-913f-4f524748faa7">
      <Terms xmlns="http://schemas.microsoft.com/office/infopath/2007/PartnerControls">
        <TermInfo xmlns="http://schemas.microsoft.com/office/infopath/2007/PartnerControls">
          <TermName xmlns="http://schemas.microsoft.com/office/infopath/2007/PartnerControls">Task 4</TermName>
          <TermId xmlns="http://schemas.microsoft.com/office/infopath/2007/PartnerControls">be85ec27-dda6-4deb-9d38-1bb38ff6c424</TermId>
        </TermInfo>
      </Terms>
    </o2d1174dc288471aaf5516db3b26bb76>
    <_dlc_DocId xmlns="72d1fc25-2d66-455c-913f-4f524748faa7">FEIDOC-660-699</_dlc_DocId>
    <_dlc_DocIdUrl xmlns="72d1fc25-2d66-455c-913f-4f524748faa7">
      <Url>https://unite.feisystems.com/projectdashboards/BHITS/_layouts/15/DocIdRedir.aspx?ID=FEIDOC-660-699</Url>
      <Description>FEIDOC-660-699</Description>
    </_dlc_DocIdUrl>
  </documentManagement>
</p:properties>
</file>

<file path=customXml/itemProps1.xml><?xml version="1.0" encoding="utf-8"?>
<ds:datastoreItem xmlns:ds="http://schemas.openxmlformats.org/officeDocument/2006/customXml" ds:itemID="{A235FB2D-1660-4C8D-98FB-A035F46C0F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d1fc25-2d66-455c-913f-4f524748faa7"/>
    <ds:schemaRef ds:uri="9a89f0ba-c812-4797-9382-76987b162025"/>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4D77CAB-B59C-495F-8810-F3E79A810198}">
  <ds:schemaRefs>
    <ds:schemaRef ds:uri="http://schemas.microsoft.com/sharepoint/events"/>
  </ds:schemaRefs>
</ds:datastoreItem>
</file>

<file path=customXml/itemProps3.xml><?xml version="1.0" encoding="utf-8"?>
<ds:datastoreItem xmlns:ds="http://schemas.openxmlformats.org/officeDocument/2006/customXml" ds:itemID="{76D19311-0E8A-4546-953C-6564B3EBBBE1}">
  <ds:schemaRefs>
    <ds:schemaRef ds:uri="http://schemas.microsoft.com/sharepoint/v3/contenttype/forms"/>
  </ds:schemaRefs>
</ds:datastoreItem>
</file>

<file path=customXml/itemProps4.xml><?xml version="1.0" encoding="utf-8"?>
<ds:datastoreItem xmlns:ds="http://schemas.openxmlformats.org/officeDocument/2006/customXml" ds:itemID="{D591ECA1-3807-411B-A64E-3A679FDF8D43}">
  <ds:schemaRefs>
    <ds:schemaRef ds:uri="http://purl.org/dc/elements/1.1/"/>
    <ds:schemaRef ds:uri="http://www.w3.org/XML/1998/namespace"/>
    <ds:schemaRef ds:uri="http://purl.org/dc/dcmitype/"/>
    <ds:schemaRef ds:uri="http://purl.org/dc/terms/"/>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http://schemas.microsoft.com/sharepoint/v3/fields"/>
    <ds:schemaRef ds:uri="9a89f0ba-c812-4797-9382-76987b162025"/>
    <ds:schemaRef ds:uri="72d1fc25-2d66-455c-913f-4f524748faa7"/>
  </ds:schemaRefs>
</ds:datastoreItem>
</file>

<file path=docProps/app.xml><?xml version="1.0" encoding="utf-8"?>
<Properties xmlns="http://schemas.openxmlformats.org/officeDocument/2006/extended-properties" xmlns:vt="http://schemas.openxmlformats.org/officeDocument/2006/docPropsVTypes">
  <Template>HHRN_2018_Speaker_Template_final</Template>
  <TotalTime>35573</TotalTime>
  <Words>2059</Words>
  <Application>Microsoft Office PowerPoint</Application>
  <PresentationFormat>On-screen Show (16:9)</PresentationFormat>
  <Paragraphs>404</Paragraphs>
  <Slides>92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92</vt:i4>
      </vt:variant>
    </vt:vector>
  </HeadingPairs>
  <TitlesOfParts>
    <vt:vector size="97" baseType="lpstr">
      <vt:lpstr>Arial</vt:lpstr>
      <vt:lpstr>Calibri</vt:lpstr>
      <vt:lpstr>Wingdings</vt:lpstr>
      <vt:lpstr>ヒラギノ角ゴ Pro W3</vt:lpstr>
      <vt:lpstr>Office Theme</vt:lpstr>
      <vt:lpstr> Behavioral Health Information Technologies and Standards (BHITS) II </vt:lpstr>
      <vt:lpstr>Contents</vt:lpstr>
      <vt:lpstr>Omnibus Care Premise</vt:lpstr>
      <vt:lpstr>About the Omnibus Care Plan</vt:lpstr>
      <vt:lpstr>Omnibus Care Plan Modules</vt:lpstr>
      <vt:lpstr>Omnibus Care Plan Functional Overview</vt:lpstr>
      <vt:lpstr>Omnibus Care Plan Portal  and Users</vt:lpstr>
      <vt:lpstr>About the Omnibus Care Plan User Guides</vt:lpstr>
      <vt:lpstr>Role of the OCP Care Coordinator</vt:lpstr>
      <vt:lpstr>OCP Care Coordinator Login Page</vt:lpstr>
      <vt:lpstr>The OCP Care Coordinator Dashboard</vt:lpstr>
      <vt:lpstr>OCP Care Coordinator Dashboard</vt:lpstr>
      <vt:lpstr>Part 1: The To Do Panel</vt:lpstr>
      <vt:lpstr>The To Do Panel Search Filter</vt:lpstr>
      <vt:lpstr>Part 2: The Upcoming Appointments Panel</vt:lpstr>
      <vt:lpstr>Upcoming Appointments Panel</vt:lpstr>
      <vt:lpstr>Upcoming Appointments Panel: View Patient Details</vt:lpstr>
      <vt:lpstr>Patient’s Details Page</vt:lpstr>
      <vt:lpstr>Part 3: Upcoming Tasks Panel: View Details</vt:lpstr>
      <vt:lpstr>Patient Card Opens</vt:lpstr>
      <vt:lpstr>Patient’s Details Page</vt:lpstr>
      <vt:lpstr>Part 4: The Calendar Panel</vt:lpstr>
      <vt:lpstr>Calendar Panel Expanded</vt:lpstr>
      <vt:lpstr>Calendar Panel: Login to Outlook</vt:lpstr>
      <vt:lpstr>Calendar Panel: Login to Outlook</vt:lpstr>
      <vt:lpstr>Part 5: The Patients Panel</vt:lpstr>
      <vt:lpstr>The Patients Panel</vt:lpstr>
      <vt:lpstr>Patient’s Details Page</vt:lpstr>
      <vt:lpstr>Part 6: Managing the Patient’s Details Page</vt:lpstr>
      <vt:lpstr>6.1: Managing the Patient’s Tasks Panel</vt:lpstr>
      <vt:lpstr>Patient’s Tasks: Expand Patient Tasks Details</vt:lpstr>
      <vt:lpstr>Patient’s Tasks: Edit, Cancel, etc. Options</vt:lpstr>
      <vt:lpstr>Patient’s Tasks: Edit</vt:lpstr>
      <vt:lpstr>Patient’s Tasks: Update Main Task Page Opens</vt:lpstr>
      <vt:lpstr>Patient’s Tasks: Add SubTask</vt:lpstr>
      <vt:lpstr>Patient’s Tasks: Add SubTask Page Opens</vt:lpstr>
      <vt:lpstr>Patient’s Tasks: Add Communication</vt:lpstr>
      <vt:lpstr>Patient’s Tasks: Add Communication Page Opens</vt:lpstr>
      <vt:lpstr>Patient’s Tasks: Cancel</vt:lpstr>
      <vt:lpstr>6.2: Managing Patient’s Care Teams Panel</vt:lpstr>
      <vt:lpstr>Patient’s Care Teams: Edit Care Team</vt:lpstr>
      <vt:lpstr>Patient’s Care Teams: Edit Care Team Page Opens</vt:lpstr>
      <vt:lpstr>Patient’s Care Teams: Edit Category</vt:lpstr>
      <vt:lpstr>Patient’s Care Teams: Edit Status</vt:lpstr>
      <vt:lpstr>Patient’s Care Teams: Edit Reason</vt:lpstr>
      <vt:lpstr>Patient’s Care Teams: Edit Start/Stop Dates</vt:lpstr>
      <vt:lpstr>Patient’s Care Teams: Add Participant</vt:lpstr>
      <vt:lpstr>Patient’s Care Teams: Search for Participant</vt:lpstr>
      <vt:lpstr>Patient’s Care Teams: Search for Participant</vt:lpstr>
      <vt:lpstr>Patient’s Care Teams: Select Role</vt:lpstr>
      <vt:lpstr>Patient’s Care Teams: Select Dates</vt:lpstr>
      <vt:lpstr>Patient’s Care Teams: Delete Participant</vt:lpstr>
      <vt:lpstr>Create New Care Team</vt:lpstr>
      <vt:lpstr>Create Care Team Page Opens</vt:lpstr>
      <vt:lpstr>6.3: Manage Patient’s To Do Panel</vt:lpstr>
      <vt:lpstr>To Do: View To Do Details</vt:lpstr>
      <vt:lpstr>To Do: Edit or Cancel</vt:lpstr>
      <vt:lpstr>To Do: Update Sub Task</vt:lpstr>
      <vt:lpstr>To Do: Update Sub Task</vt:lpstr>
      <vt:lpstr>6.4: Manage Patient’s Appointments</vt:lpstr>
      <vt:lpstr>Manage Appointments: View Details</vt:lpstr>
      <vt:lpstr>Manage Appointments: Modify</vt:lpstr>
      <vt:lpstr>Manage Appointments: Add Communication</vt:lpstr>
      <vt:lpstr>Manage Appointments: Complete Status</vt:lpstr>
      <vt:lpstr>Manage Appointments: Edit Status</vt:lpstr>
      <vt:lpstr>Manage Appointments: Edit Status</vt:lpstr>
      <vt:lpstr>Manage Appointments: Cancel Appointment</vt:lpstr>
      <vt:lpstr>6.5: Manage Patient’s Communications</vt:lpstr>
      <vt:lpstr>Manage Patient’s Communications: Review</vt:lpstr>
      <vt:lpstr>Manage Patient’s Communications: Edit</vt:lpstr>
      <vt:lpstr>Manage Patient’s Communications: Edit Options</vt:lpstr>
      <vt:lpstr>Manage Patient’s Communications: Add Recipient</vt:lpstr>
      <vt:lpstr>6.6: Manage Patient’s Coverage</vt:lpstr>
      <vt:lpstr>Manage Patient’s Coverage: View Details</vt:lpstr>
      <vt:lpstr>Manage Patient’s Coverage: View Details</vt:lpstr>
      <vt:lpstr>Manage Patient’s Coverage: Add New Coverage</vt:lpstr>
      <vt:lpstr>Manage Patient’s Coverage: Add New Coverage</vt:lpstr>
      <vt:lpstr>Manage Patient’s Coverage: Edit Options</vt:lpstr>
      <vt:lpstr>Part 7: Viewing and Creating Consents</vt:lpstr>
      <vt:lpstr>Consents: Viewing Consents</vt:lpstr>
      <vt:lpstr>Consents: View Consents</vt:lpstr>
      <vt:lpstr>Consents: Add New Consent</vt:lpstr>
      <vt:lpstr>Consents: Patient Consent Page Opens</vt:lpstr>
      <vt:lpstr>Consents: Creating Consent for Patient</vt:lpstr>
      <vt:lpstr>Consents: Edit Disclose Information To</vt:lpstr>
      <vt:lpstr>Consents: Select “To” Actors</vt:lpstr>
      <vt:lpstr>Consents: “To” and “From” Actors Populate</vt:lpstr>
      <vt:lpstr>Consents: Edit Purpose of Use</vt:lpstr>
      <vt:lpstr>Consents: Edit Purpose of Use</vt:lpstr>
      <vt:lpstr>Consents: Edit Dates</vt:lpstr>
      <vt:lpstr>Consents: Select Make Available to Entire Care Team</vt:lpstr>
      <vt:lpstr>Consents: Select Make Available to Entire Care Team</vt:lpstr>
    </vt:vector>
  </TitlesOfParts>
  <Company>FEi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 Coordinator User Guide</dc:title>
  <dc:creator>Jasmine Wilson</dc:creator>
  <cp:lastModifiedBy>Mim Landry</cp:lastModifiedBy>
  <cp:revision>396</cp:revision>
  <cp:lastPrinted>2018-08-20T15:53:05Z</cp:lastPrinted>
  <dcterms:created xsi:type="dcterms:W3CDTF">2018-03-22T17:08:55Z</dcterms:created>
  <dcterms:modified xsi:type="dcterms:W3CDTF">2018-09-07T21:46:13Z</dcterms:modified>
  <cp:contentStatus>In Progress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0x010100FD953CD19939854499355ECF0BD94DD400104A1BAE21CBC24A969BE2953C7B0D83</vt:lpwstr>
  </property>
  <property fmtid="{D5CDD505-2E9C-101B-9397-08002B2CF9AE}" pid="3" name="ArticulateGUID">
    <vt:lpwstr>F45D72DF-5AA4-4F6E-B64B-15AAD2756419</vt:lpwstr>
  </property>
  <property fmtid="{D5CDD505-2E9C-101B-9397-08002B2CF9AE}" pid="4" name="ArticulatePath">
    <vt:lpwstr>HHRN_2018_Speaker_Template_kk</vt:lpwstr>
  </property>
  <property fmtid="{D5CDD505-2E9C-101B-9397-08002B2CF9AE}" pid="5" name="_dlc_DocIdItemGuid">
    <vt:lpwstr>e6400571-fc2b-4088-879c-e482f86a45f4</vt:lpwstr>
  </property>
  <property fmtid="{D5CDD505-2E9C-101B-9397-08002B2CF9AE}" pid="6" name="BHITS Keywords">
    <vt:lpwstr>34;#Reference|f2cc2623-9dfe-42eb-af1c-3b53d4897d7f</vt:lpwstr>
  </property>
  <property fmtid="{D5CDD505-2E9C-101B-9397-08002B2CF9AE}" pid="7" name="B Task">
    <vt:lpwstr>75;#Task 4|be85ec27-dda6-4deb-9d38-1bb38ff6c424</vt:lpwstr>
  </property>
</Properties>
</file>