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Lst>
  <p:notesMasterIdLst>
    <p:notesMasterId r:id="rId26"/>
  </p:notesMasterIdLst>
  <p:sldIdLst>
    <p:sldId id="266" r:id="rId7"/>
    <p:sldId id="267" r:id="rId8"/>
    <p:sldId id="268" r:id="rId9"/>
    <p:sldId id="273" r:id="rId10"/>
    <p:sldId id="270" r:id="rId11"/>
    <p:sldId id="271" r:id="rId12"/>
    <p:sldId id="272" r:id="rId13"/>
    <p:sldId id="257" r:id="rId14"/>
    <p:sldId id="283" r:id="rId15"/>
    <p:sldId id="258" r:id="rId16"/>
    <p:sldId id="259" r:id="rId17"/>
    <p:sldId id="260" r:id="rId18"/>
    <p:sldId id="261" r:id="rId19"/>
    <p:sldId id="262" r:id="rId20"/>
    <p:sldId id="263" r:id="rId21"/>
    <p:sldId id="264" r:id="rId22"/>
    <p:sldId id="279" r:id="rId23"/>
    <p:sldId id="282"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74" autoAdjust="0"/>
  </p:normalViewPr>
  <p:slideViewPr>
    <p:cSldViewPr snapToGrid="0">
      <p:cViewPr varScale="1">
        <p:scale>
          <a:sx n="66" d="100"/>
          <a:sy n="66" d="100"/>
        </p:scale>
        <p:origin x="1210" y="4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7D83E-AF38-4947-8421-65D9CC8BFD90}"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en-US"/>
        </a:p>
      </dgm:t>
    </dgm:pt>
    <dgm:pt modelId="{F3F41D0D-EC81-40B0-B079-47684E56EA2D}">
      <dgm:prSet phldrT="[Text]"/>
      <dgm:spPr>
        <a:xfrm>
          <a:off x="4081" y="90177"/>
          <a:ext cx="1564512" cy="468676"/>
        </a:xfrm>
        <a:gradFill rotWithShape="0">
          <a:gsLst>
            <a:gs pos="0">
              <a:srgbClr val="B15651">
                <a:hueOff val="0"/>
                <a:satOff val="0"/>
                <a:lumOff val="0"/>
                <a:alphaOff val="0"/>
                <a:shade val="51000"/>
                <a:satMod val="130000"/>
              </a:srgbClr>
            </a:gs>
            <a:gs pos="80000">
              <a:srgbClr val="B15651">
                <a:hueOff val="0"/>
                <a:satOff val="0"/>
                <a:lumOff val="0"/>
                <a:alphaOff val="0"/>
                <a:shade val="93000"/>
                <a:satMod val="130000"/>
              </a:srgbClr>
            </a:gs>
            <a:gs pos="100000">
              <a:srgbClr val="B15651">
                <a:hueOff val="0"/>
                <a:satOff val="0"/>
                <a:lumOff val="0"/>
                <a:alphaOff val="0"/>
                <a:shade val="94000"/>
                <a:satMod val="135000"/>
              </a:srgbClr>
            </a:gs>
          </a:gsLst>
          <a:lin ang="16200000" scaled="0"/>
        </a:gradFill>
        <a:ln w="9525" cap="flat" cmpd="sng" algn="ctr">
          <a:solidFill>
            <a:srgbClr val="B15651">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Administrative</a:t>
          </a:r>
        </a:p>
      </dgm:t>
    </dgm:pt>
    <dgm:pt modelId="{0F620726-5BB5-4DE8-9CD0-EB36C26EAD66}" type="parTrans" cxnId="{A0BD6206-6BA7-4DC0-91AF-AB5775D31709}">
      <dgm:prSet/>
      <dgm:spPr/>
      <dgm:t>
        <a:bodyPr/>
        <a:lstStyle/>
        <a:p>
          <a:endParaRPr lang="en-US"/>
        </a:p>
      </dgm:t>
    </dgm:pt>
    <dgm:pt modelId="{59A5A11D-A8B0-458A-A2C3-C99D42E20A6A}" type="sibTrans" cxnId="{A0BD6206-6BA7-4DC0-91AF-AB5775D31709}">
      <dgm:prSet/>
      <dgm:spPr/>
      <dgm:t>
        <a:bodyPr/>
        <a:lstStyle/>
        <a:p>
          <a:endParaRPr lang="en-US"/>
        </a:p>
      </dgm:t>
    </dgm:pt>
    <dgm:pt modelId="{F2872637-4E2F-4920-A1B8-EEA27653311A}">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Program, Services, Locations</a:t>
          </a:r>
        </a:p>
      </dgm:t>
    </dgm:pt>
    <dgm:pt modelId="{1A5B0426-0316-4542-84DC-C6EAED087EEB}" type="parTrans" cxnId="{B7203E1B-A01C-4BA3-BDD3-6960025F40ED}">
      <dgm:prSet/>
      <dgm:spPr/>
      <dgm:t>
        <a:bodyPr/>
        <a:lstStyle/>
        <a:p>
          <a:endParaRPr lang="en-US"/>
        </a:p>
      </dgm:t>
    </dgm:pt>
    <dgm:pt modelId="{9CEAC213-5554-48DF-8576-4D97B50C6ADD}" type="sibTrans" cxnId="{B7203E1B-A01C-4BA3-BDD3-6960025F40ED}">
      <dgm:prSet/>
      <dgm:spPr/>
      <dgm:t>
        <a:bodyPr/>
        <a:lstStyle/>
        <a:p>
          <a:endParaRPr lang="en-US"/>
        </a:p>
      </dgm:t>
    </dgm:pt>
    <dgm:pt modelId="{C0DE6D3F-D2BE-4B32-9A23-7683A43B7FB8}">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Patient Enrollment</a:t>
          </a:r>
        </a:p>
      </dgm:t>
    </dgm:pt>
    <dgm:pt modelId="{BD2FF47C-445A-4846-8BE5-E6B75EE85651}" type="parTrans" cxnId="{99B6C344-71B1-4843-88F6-3456A616D797}">
      <dgm:prSet/>
      <dgm:spPr/>
      <dgm:t>
        <a:bodyPr/>
        <a:lstStyle/>
        <a:p>
          <a:endParaRPr lang="en-US"/>
        </a:p>
      </dgm:t>
    </dgm:pt>
    <dgm:pt modelId="{53B17929-B753-40BE-81D7-F04EE801C26D}" type="sibTrans" cxnId="{99B6C344-71B1-4843-88F6-3456A616D797}">
      <dgm:prSet/>
      <dgm:spPr/>
      <dgm:t>
        <a:bodyPr/>
        <a:lstStyle/>
        <a:p>
          <a:endParaRPr lang="en-US"/>
        </a:p>
      </dgm:t>
    </dgm:pt>
    <dgm:pt modelId="{3F77D168-2D39-4B8D-80D9-8503BEF60540}">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Practitioners, Organizations</a:t>
          </a:r>
        </a:p>
      </dgm:t>
    </dgm:pt>
    <dgm:pt modelId="{8F3AF3F5-132B-4106-BCFF-D0C07AEF5E80}" type="parTrans" cxnId="{119CCEEB-462F-4C2B-BD3A-659EE1CA9130}">
      <dgm:prSet/>
      <dgm:spPr/>
      <dgm:t>
        <a:bodyPr/>
        <a:lstStyle/>
        <a:p>
          <a:endParaRPr lang="en-US"/>
        </a:p>
      </dgm:t>
    </dgm:pt>
    <dgm:pt modelId="{5C84DE72-4FB2-4B9B-B815-D127250FCB40}" type="sibTrans" cxnId="{119CCEEB-462F-4C2B-BD3A-659EE1CA9130}">
      <dgm:prSet/>
      <dgm:spPr/>
      <dgm:t>
        <a:bodyPr/>
        <a:lstStyle/>
        <a:p>
          <a:endParaRPr lang="en-US"/>
        </a:p>
      </dgm:t>
    </dgm:pt>
    <dgm:pt modelId="{4CA08185-8800-4198-B6AA-3C224F1C74FC}">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Episode of Care</a:t>
          </a:r>
        </a:p>
      </dgm:t>
    </dgm:pt>
    <dgm:pt modelId="{C6F43A0B-18F4-47C0-A8DF-15780FA9FB96}" type="parTrans" cxnId="{022CC4C6-9D4E-408C-A1A9-C428D6211B2B}">
      <dgm:prSet/>
      <dgm:spPr/>
      <dgm:t>
        <a:bodyPr/>
        <a:lstStyle/>
        <a:p>
          <a:endParaRPr lang="en-US"/>
        </a:p>
      </dgm:t>
    </dgm:pt>
    <dgm:pt modelId="{F1D49F80-5CCB-4AFA-AC65-4C9E7DB350D2}" type="sibTrans" cxnId="{022CC4C6-9D4E-408C-A1A9-C428D6211B2B}">
      <dgm:prSet/>
      <dgm:spPr/>
      <dgm:t>
        <a:bodyPr/>
        <a:lstStyle/>
        <a:p>
          <a:endParaRPr lang="en-US"/>
        </a:p>
      </dgm:t>
    </dgm:pt>
    <dgm:pt modelId="{E641BCE2-13D2-4AD8-96CC-6490359A4A89}">
      <dgm:prSet phldrT="[Text]"/>
      <dgm:spPr>
        <a:xfrm>
          <a:off x="3571170" y="90177"/>
          <a:ext cx="1564512" cy="468676"/>
        </a:xfrm>
        <a:gradFill rotWithShape="0">
          <a:gsLst>
            <a:gs pos="0">
              <a:srgbClr val="B15651">
                <a:hueOff val="10656727"/>
                <a:satOff val="16112"/>
                <a:lumOff val="-10097"/>
                <a:alphaOff val="0"/>
                <a:shade val="51000"/>
                <a:satMod val="130000"/>
              </a:srgbClr>
            </a:gs>
            <a:gs pos="80000">
              <a:srgbClr val="B15651">
                <a:hueOff val="10656727"/>
                <a:satOff val="16112"/>
                <a:lumOff val="-10097"/>
                <a:alphaOff val="0"/>
                <a:shade val="93000"/>
                <a:satMod val="130000"/>
              </a:srgbClr>
            </a:gs>
            <a:gs pos="100000">
              <a:srgbClr val="B15651">
                <a:hueOff val="10656727"/>
                <a:satOff val="16112"/>
                <a:lumOff val="-10097"/>
                <a:alphaOff val="0"/>
                <a:shade val="94000"/>
                <a:satMod val="135000"/>
              </a:srgbClr>
            </a:gs>
          </a:gsLst>
          <a:lin ang="16200000" scaled="0"/>
        </a:gradFill>
        <a:ln w="9525" cap="flat" cmpd="sng" algn="ctr">
          <a:solidFill>
            <a:srgbClr val="B15651">
              <a:hueOff val="10656727"/>
              <a:satOff val="16112"/>
              <a:lumOff val="-10097"/>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Care Coordination</a:t>
          </a:r>
        </a:p>
      </dgm:t>
    </dgm:pt>
    <dgm:pt modelId="{B9C82090-538B-4F91-8803-69D8389C850E}" type="parTrans" cxnId="{42CC1049-682C-49E5-9F03-653E10FF4CAF}">
      <dgm:prSet/>
      <dgm:spPr/>
      <dgm:t>
        <a:bodyPr/>
        <a:lstStyle/>
        <a:p>
          <a:endParaRPr lang="en-US"/>
        </a:p>
      </dgm:t>
    </dgm:pt>
    <dgm:pt modelId="{8DD92B29-E5E7-4A6B-ACEA-CD24DE034DA2}" type="sibTrans" cxnId="{42CC1049-682C-49E5-9F03-653E10FF4CAF}">
      <dgm:prSet/>
      <dgm:spPr/>
      <dgm:t>
        <a:bodyPr/>
        <a:lstStyle/>
        <a:p>
          <a:endParaRPr lang="en-US"/>
        </a:p>
      </dgm:t>
    </dgm:pt>
    <dgm:pt modelId="{23FC9751-D584-4A57-BA6E-FCE282878892}">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Caseload Mgmt. Dashboard</a:t>
          </a:r>
        </a:p>
      </dgm:t>
    </dgm:pt>
    <dgm:pt modelId="{216AC14F-AB37-4694-B146-E945BCE172B3}" type="parTrans" cxnId="{AFD17097-D5D6-4884-9BDF-3DF83843F4A0}">
      <dgm:prSet/>
      <dgm:spPr/>
      <dgm:t>
        <a:bodyPr/>
        <a:lstStyle/>
        <a:p>
          <a:endParaRPr lang="en-US"/>
        </a:p>
      </dgm:t>
    </dgm:pt>
    <dgm:pt modelId="{AA4F5B48-6E3D-4B6B-9266-64D799E96254}" type="sibTrans" cxnId="{AFD17097-D5D6-4884-9BDF-3DF83843F4A0}">
      <dgm:prSet/>
      <dgm:spPr/>
      <dgm:t>
        <a:bodyPr/>
        <a:lstStyle/>
        <a:p>
          <a:endParaRPr lang="en-US"/>
        </a:p>
      </dgm:t>
    </dgm:pt>
    <dgm:pt modelId="{218A2D78-A3B6-4A32-910F-A9DCE697E833}">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Program Mgmt.</a:t>
          </a:r>
        </a:p>
      </dgm:t>
    </dgm:pt>
    <dgm:pt modelId="{D24DA0FF-C2B1-4DA7-905F-EE40D898B27D}" type="parTrans" cxnId="{047EA971-83C8-482E-AD3E-7C61981311F8}">
      <dgm:prSet/>
      <dgm:spPr/>
      <dgm:t>
        <a:bodyPr/>
        <a:lstStyle/>
        <a:p>
          <a:endParaRPr lang="en-US"/>
        </a:p>
      </dgm:t>
    </dgm:pt>
    <dgm:pt modelId="{F30B6213-6F76-4F40-878C-766F6AD32D0E}" type="sibTrans" cxnId="{047EA971-83C8-482E-AD3E-7C61981311F8}">
      <dgm:prSet/>
      <dgm:spPr/>
      <dgm:t>
        <a:bodyPr/>
        <a:lstStyle/>
        <a:p>
          <a:endParaRPr lang="en-US"/>
        </a:p>
      </dgm:t>
    </dgm:pt>
    <dgm:pt modelId="{594CC5AB-5563-4E50-9E1A-A8C56F88C09F}">
      <dgm:prSet phldrT="[Text]"/>
      <dgm:spPr>
        <a:xfrm>
          <a:off x="5354715" y="90177"/>
          <a:ext cx="1564512" cy="468676"/>
        </a:xfrm>
        <a:gradFill rotWithShape="0">
          <a:gsLst>
            <a:gs pos="0">
              <a:srgbClr val="B15651">
                <a:hueOff val="15985091"/>
                <a:satOff val="24167"/>
                <a:lumOff val="-15146"/>
                <a:alphaOff val="0"/>
                <a:shade val="51000"/>
                <a:satMod val="130000"/>
              </a:srgbClr>
            </a:gs>
            <a:gs pos="80000">
              <a:srgbClr val="B15651">
                <a:hueOff val="15985091"/>
                <a:satOff val="24167"/>
                <a:lumOff val="-15146"/>
                <a:alphaOff val="0"/>
                <a:shade val="93000"/>
                <a:satMod val="130000"/>
              </a:srgbClr>
            </a:gs>
            <a:gs pos="100000">
              <a:srgbClr val="B15651">
                <a:hueOff val="15985091"/>
                <a:satOff val="24167"/>
                <a:lumOff val="-15146"/>
                <a:alphaOff val="0"/>
                <a:shade val="94000"/>
                <a:satMod val="135000"/>
              </a:srgbClr>
            </a:gs>
          </a:gsLst>
          <a:lin ang="16200000" scaled="0"/>
        </a:gradFill>
        <a:ln w="9525" cap="flat" cmpd="sng" algn="ctr">
          <a:solidFill>
            <a:srgbClr val="B15651">
              <a:hueOff val="15985091"/>
              <a:satOff val="24167"/>
              <a:lumOff val="-15146"/>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Screener/</a:t>
          </a:r>
          <a:br>
            <a:rPr lang="en-US" dirty="0">
              <a:solidFill>
                <a:sysClr val="window" lastClr="FFFFFF"/>
              </a:solidFill>
              <a:latin typeface="Calibri"/>
              <a:ea typeface="+mn-ea"/>
              <a:cs typeface="+mn-cs"/>
            </a:rPr>
          </a:br>
          <a:r>
            <a:rPr lang="en-US" dirty="0">
              <a:solidFill>
                <a:sysClr val="window" lastClr="FFFFFF"/>
              </a:solidFill>
              <a:latin typeface="Calibri"/>
              <a:ea typeface="+mn-ea"/>
              <a:cs typeface="+mn-cs"/>
            </a:rPr>
            <a:t>Assessment</a:t>
          </a:r>
        </a:p>
      </dgm:t>
    </dgm:pt>
    <dgm:pt modelId="{071002CB-20A0-48C6-A759-978E4CAA4E04}" type="parTrans" cxnId="{899B62ED-6AEB-48B5-B15A-359252ABA733}">
      <dgm:prSet/>
      <dgm:spPr/>
      <dgm:t>
        <a:bodyPr/>
        <a:lstStyle/>
        <a:p>
          <a:endParaRPr lang="en-US"/>
        </a:p>
      </dgm:t>
    </dgm:pt>
    <dgm:pt modelId="{C45953C1-ADB6-4238-A8A8-775FB657D0AF}" type="sibTrans" cxnId="{899B62ED-6AEB-48B5-B15A-359252ABA733}">
      <dgm:prSet/>
      <dgm:spPr/>
      <dgm:t>
        <a:bodyPr/>
        <a:lstStyle/>
        <a:p>
          <a:endParaRPr lang="en-US"/>
        </a:p>
      </dgm:t>
    </dgm:pt>
    <dgm:pt modelId="{7BA6C04E-9E11-4D37-896D-0821CE45050D}">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Scored screening and assessments (MA Assessment, PHQ9, PHQ4, etc.)</a:t>
          </a:r>
        </a:p>
      </dgm:t>
    </dgm:pt>
    <dgm:pt modelId="{A6C661AB-BA70-4AC3-BA1D-ED60E993726D}" type="parTrans" cxnId="{B25C78ED-EEC6-4DB0-B85B-A00B672A9FB5}">
      <dgm:prSet/>
      <dgm:spPr/>
      <dgm:t>
        <a:bodyPr/>
        <a:lstStyle/>
        <a:p>
          <a:endParaRPr lang="en-US"/>
        </a:p>
      </dgm:t>
    </dgm:pt>
    <dgm:pt modelId="{8D1C4F03-E20C-4ABF-9F5C-727E261CBBD6}" type="sibTrans" cxnId="{B25C78ED-EEC6-4DB0-B85B-A00B672A9FB5}">
      <dgm:prSet/>
      <dgm:spPr/>
      <dgm:t>
        <a:bodyPr/>
        <a:lstStyle/>
        <a:p>
          <a:endParaRPr lang="en-US"/>
        </a:p>
      </dgm:t>
    </dgm:pt>
    <dgm:pt modelId="{5F25CB25-73A7-4F52-AD00-08552C1A4B0F}">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err="1" smtClean="0">
              <a:solidFill>
                <a:sysClr val="windowText" lastClr="000000">
                  <a:hueOff val="0"/>
                  <a:satOff val="0"/>
                  <a:lumOff val="0"/>
                  <a:alphaOff val="0"/>
                </a:sysClr>
              </a:solidFill>
              <a:latin typeface="Calibri"/>
              <a:ea typeface="+mn-ea"/>
              <a:cs typeface="+mn-cs"/>
            </a:rPr>
            <a:t>bhworks</a:t>
          </a:r>
          <a:r>
            <a:rPr lang="en-US" dirty="0" smtClean="0">
              <a:solidFill>
                <a:sysClr val="windowText" lastClr="000000">
                  <a:hueOff val="0"/>
                  <a:satOff val="0"/>
                  <a:lumOff val="0"/>
                  <a:alphaOff val="0"/>
                </a:sysClr>
              </a:solidFill>
              <a:latin typeface="Calibri"/>
              <a:ea typeface="+mn-ea"/>
              <a:cs typeface="+mn-cs"/>
            </a:rPr>
            <a:t> </a:t>
          </a:r>
          <a:r>
            <a:rPr lang="en-US" dirty="0">
              <a:solidFill>
                <a:sysClr val="windowText" lastClr="000000">
                  <a:hueOff val="0"/>
                  <a:satOff val="0"/>
                  <a:lumOff val="0"/>
                  <a:alphaOff val="0"/>
                </a:sysClr>
              </a:solidFill>
              <a:latin typeface="Calibri"/>
              <a:ea typeface="+mn-ea"/>
              <a:cs typeface="+mn-cs"/>
            </a:rPr>
            <a:t>Comprehensive Assessment</a:t>
          </a:r>
        </a:p>
      </dgm:t>
    </dgm:pt>
    <dgm:pt modelId="{DC8164A2-5724-4AF3-9397-955B7F43222A}" type="parTrans" cxnId="{305D54A8-5C31-4A50-8F88-718439F1EE9F}">
      <dgm:prSet/>
      <dgm:spPr/>
      <dgm:t>
        <a:bodyPr/>
        <a:lstStyle/>
        <a:p>
          <a:endParaRPr lang="en-US"/>
        </a:p>
      </dgm:t>
    </dgm:pt>
    <dgm:pt modelId="{5FA58672-85EA-4EAD-A3FA-3B86439F2845}" type="sibTrans" cxnId="{305D54A8-5C31-4A50-8F88-718439F1EE9F}">
      <dgm:prSet/>
      <dgm:spPr/>
      <dgm:t>
        <a:bodyPr/>
        <a:lstStyle/>
        <a:p>
          <a:endParaRPr lang="en-US"/>
        </a:p>
      </dgm:t>
    </dgm:pt>
    <dgm:pt modelId="{83D3F3ED-A09C-4C29-BC2C-95843ED396C4}">
      <dgm:prSet phldrT="[Text]"/>
      <dgm:spPr>
        <a:xfrm>
          <a:off x="7138259" y="90177"/>
          <a:ext cx="1564512" cy="468676"/>
        </a:xfrm>
        <a:gradFill rotWithShape="0">
          <a:gsLst>
            <a:gs pos="0">
              <a:srgbClr val="B15651">
                <a:hueOff val="21313455"/>
                <a:satOff val="32223"/>
                <a:lumOff val="-20195"/>
                <a:alphaOff val="0"/>
                <a:shade val="51000"/>
                <a:satMod val="130000"/>
              </a:srgbClr>
            </a:gs>
            <a:gs pos="80000">
              <a:srgbClr val="B15651">
                <a:hueOff val="21313455"/>
                <a:satOff val="32223"/>
                <a:lumOff val="-20195"/>
                <a:alphaOff val="0"/>
                <a:shade val="93000"/>
                <a:satMod val="130000"/>
              </a:srgbClr>
            </a:gs>
            <a:gs pos="100000">
              <a:srgbClr val="B15651">
                <a:hueOff val="21313455"/>
                <a:satOff val="32223"/>
                <a:lumOff val="-20195"/>
                <a:alphaOff val="0"/>
                <a:shade val="94000"/>
                <a:satMod val="135000"/>
              </a:srgbClr>
            </a:gs>
          </a:gsLst>
          <a:lin ang="16200000" scaled="0"/>
        </a:gradFill>
        <a:ln w="9525" cap="flat" cmpd="sng" algn="ctr">
          <a:solidFill>
            <a:srgbClr val="B15651">
              <a:hueOff val="21313455"/>
              <a:satOff val="32223"/>
              <a:lumOff val="-20195"/>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Care Planning </a:t>
          </a:r>
        </a:p>
      </dgm:t>
    </dgm:pt>
    <dgm:pt modelId="{67FAE04A-6B2F-4C76-B013-EE78CA8973D8}" type="parTrans" cxnId="{D7E2E414-8EC8-4864-8F7E-EA641EF5133E}">
      <dgm:prSet/>
      <dgm:spPr/>
      <dgm:t>
        <a:bodyPr/>
        <a:lstStyle/>
        <a:p>
          <a:endParaRPr lang="en-US"/>
        </a:p>
      </dgm:t>
    </dgm:pt>
    <dgm:pt modelId="{915F1975-7FF4-4ED2-B3B8-EE0CD31E6F12}" type="sibTrans" cxnId="{D7E2E414-8EC8-4864-8F7E-EA641EF5133E}">
      <dgm:prSet/>
      <dgm:spPr/>
      <dgm:t>
        <a:bodyPr/>
        <a:lstStyle/>
        <a:p>
          <a:endParaRPr lang="en-US"/>
        </a:p>
      </dgm:t>
    </dgm:pt>
    <dgm:pt modelId="{EC33E873-A77F-4D48-8F88-98A40ACA5BFB}">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SOAP/Visit Notes</a:t>
          </a:r>
        </a:p>
      </dgm:t>
    </dgm:pt>
    <dgm:pt modelId="{AD625C0D-2528-447A-91A4-580CBE8C16E3}" type="parTrans" cxnId="{9630F5C1-738F-4302-AA70-0ED240D72AB9}">
      <dgm:prSet/>
      <dgm:spPr/>
      <dgm:t>
        <a:bodyPr/>
        <a:lstStyle/>
        <a:p>
          <a:endParaRPr lang="en-US"/>
        </a:p>
      </dgm:t>
    </dgm:pt>
    <dgm:pt modelId="{0C769231-7020-466A-8A6B-E0687B1958DC}" type="sibTrans" cxnId="{9630F5C1-738F-4302-AA70-0ED240D72AB9}">
      <dgm:prSet/>
      <dgm:spPr/>
      <dgm:t>
        <a:bodyPr/>
        <a:lstStyle/>
        <a:p>
          <a:endParaRPr lang="en-US"/>
        </a:p>
      </dgm:t>
    </dgm:pt>
    <dgm:pt modelId="{7EB1D31F-1116-4F2A-8ACB-C0867257B8D3}">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Outreach/</a:t>
          </a:r>
          <a:br>
            <a:rPr lang="en-US" dirty="0">
              <a:solidFill>
                <a:sysClr val="windowText" lastClr="000000">
                  <a:hueOff val="0"/>
                  <a:satOff val="0"/>
                  <a:lumOff val="0"/>
                  <a:alphaOff val="0"/>
                </a:sysClr>
              </a:solidFill>
              <a:latin typeface="Calibri"/>
              <a:ea typeface="+mn-ea"/>
              <a:cs typeface="+mn-cs"/>
            </a:rPr>
          </a:br>
          <a:r>
            <a:rPr lang="en-US" dirty="0">
              <a:solidFill>
                <a:sysClr val="windowText" lastClr="000000">
                  <a:hueOff val="0"/>
                  <a:satOff val="0"/>
                  <a:lumOff val="0"/>
                  <a:alphaOff val="0"/>
                </a:sysClr>
              </a:solidFill>
              <a:latin typeface="Calibri"/>
              <a:ea typeface="+mn-ea"/>
              <a:cs typeface="+mn-cs"/>
            </a:rPr>
            <a:t>Activity Management</a:t>
          </a:r>
        </a:p>
      </dgm:t>
    </dgm:pt>
    <dgm:pt modelId="{15665D3C-8893-4824-94FA-388FBEB4C6C5}" type="parTrans" cxnId="{BDB6A731-2393-46BB-A54A-E8473B520F5E}">
      <dgm:prSet/>
      <dgm:spPr/>
      <dgm:t>
        <a:bodyPr/>
        <a:lstStyle/>
        <a:p>
          <a:endParaRPr lang="en-US"/>
        </a:p>
      </dgm:t>
    </dgm:pt>
    <dgm:pt modelId="{4A8656E8-C145-4654-B3AF-E088BCA9CC4E}" type="sibTrans" cxnId="{BDB6A731-2393-46BB-A54A-E8473B520F5E}">
      <dgm:prSet/>
      <dgm:spPr/>
      <dgm:t>
        <a:bodyPr/>
        <a:lstStyle/>
        <a:p>
          <a:endParaRPr lang="en-US"/>
        </a:p>
      </dgm:t>
    </dgm:pt>
    <dgm:pt modelId="{A18FC443-F486-49BF-864E-F3D53EF22A28}">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Smart Notes</a:t>
          </a:r>
        </a:p>
      </dgm:t>
    </dgm:pt>
    <dgm:pt modelId="{71F710C8-A02B-4C74-A905-73A63EB94337}" type="parTrans" cxnId="{1D12A758-C059-4094-8E13-4B0B94843930}">
      <dgm:prSet/>
      <dgm:spPr/>
      <dgm:t>
        <a:bodyPr/>
        <a:lstStyle/>
        <a:p>
          <a:endParaRPr lang="en-US"/>
        </a:p>
      </dgm:t>
    </dgm:pt>
    <dgm:pt modelId="{53F5601F-EE9F-42C1-B339-4D37CC2E092E}" type="sibTrans" cxnId="{1D12A758-C059-4094-8E13-4B0B94843930}">
      <dgm:prSet/>
      <dgm:spPr/>
      <dgm:t>
        <a:bodyPr/>
        <a:lstStyle/>
        <a:p>
          <a:endParaRPr lang="en-US"/>
        </a:p>
      </dgm:t>
    </dgm:pt>
    <dgm:pt modelId="{16ED1704-F03A-4EB5-80D6-88A8EE902199}">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Dynamic Care Plan Summary</a:t>
          </a:r>
        </a:p>
      </dgm:t>
    </dgm:pt>
    <dgm:pt modelId="{AEEEA703-2AAD-40D4-86D7-FAFB992C663B}" type="parTrans" cxnId="{F32C38F0-D22B-4966-9AF6-403BB6D8E09A}">
      <dgm:prSet/>
      <dgm:spPr/>
      <dgm:t>
        <a:bodyPr/>
        <a:lstStyle/>
        <a:p>
          <a:endParaRPr lang="en-US"/>
        </a:p>
      </dgm:t>
    </dgm:pt>
    <dgm:pt modelId="{82C22CA2-6836-4AB9-ABB0-07CAC205D7C0}" type="sibTrans" cxnId="{F32C38F0-D22B-4966-9AF6-403BB6D8E09A}">
      <dgm:prSet/>
      <dgm:spPr/>
      <dgm:t>
        <a:bodyPr/>
        <a:lstStyle/>
        <a:p>
          <a:endParaRPr lang="en-US"/>
        </a:p>
      </dgm:t>
    </dgm:pt>
    <dgm:pt modelId="{DF4A3C67-D011-44FD-9B81-1CE9A0D94B04}">
      <dgm:prSet phldrT="[Text]"/>
      <dgm:spPr>
        <a:xfrm>
          <a:off x="1787625" y="90177"/>
          <a:ext cx="1564512" cy="468676"/>
        </a:xfrm>
        <a:gradFill rotWithShape="0">
          <a:gsLst>
            <a:gs pos="0">
              <a:srgbClr val="B15651">
                <a:hueOff val="5328364"/>
                <a:satOff val="8056"/>
                <a:lumOff val="-5049"/>
                <a:alphaOff val="0"/>
                <a:shade val="51000"/>
                <a:satMod val="130000"/>
              </a:srgbClr>
            </a:gs>
            <a:gs pos="80000">
              <a:srgbClr val="B15651">
                <a:hueOff val="5328364"/>
                <a:satOff val="8056"/>
                <a:lumOff val="-5049"/>
                <a:alphaOff val="0"/>
                <a:shade val="93000"/>
                <a:satMod val="130000"/>
              </a:srgbClr>
            </a:gs>
            <a:gs pos="100000">
              <a:srgbClr val="B15651">
                <a:hueOff val="5328364"/>
                <a:satOff val="8056"/>
                <a:lumOff val="-5049"/>
                <a:alphaOff val="0"/>
                <a:shade val="94000"/>
                <a:satMod val="135000"/>
              </a:srgbClr>
            </a:gs>
          </a:gsLst>
          <a:lin ang="16200000" scaled="0"/>
        </a:gradFill>
        <a:ln w="9525" cap="flat" cmpd="sng" algn="ctr">
          <a:solidFill>
            <a:srgbClr val="B15651">
              <a:hueOff val="5328364"/>
              <a:satOff val="8056"/>
              <a:lumOff val="-5049"/>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Scheduling/</a:t>
          </a:r>
          <a:br>
            <a:rPr lang="en-US" dirty="0">
              <a:solidFill>
                <a:sysClr val="window" lastClr="FFFFFF"/>
              </a:solidFill>
              <a:latin typeface="Calibri"/>
              <a:ea typeface="+mn-ea"/>
              <a:cs typeface="+mn-cs"/>
            </a:rPr>
          </a:br>
          <a:r>
            <a:rPr lang="en-US" dirty="0">
              <a:solidFill>
                <a:sysClr val="window" lastClr="FFFFFF"/>
              </a:solidFill>
              <a:latin typeface="Calibri"/>
              <a:ea typeface="+mn-ea"/>
              <a:cs typeface="+mn-cs"/>
            </a:rPr>
            <a:t>Appointment</a:t>
          </a:r>
        </a:p>
      </dgm:t>
    </dgm:pt>
    <dgm:pt modelId="{AA92A1CD-4BFF-4A39-A436-30029982B136}" type="parTrans" cxnId="{1BE91CD8-C7F0-47BB-AFDB-91FBFB8201E0}">
      <dgm:prSet/>
      <dgm:spPr/>
      <dgm:t>
        <a:bodyPr/>
        <a:lstStyle/>
        <a:p>
          <a:endParaRPr lang="en-US"/>
        </a:p>
      </dgm:t>
    </dgm:pt>
    <dgm:pt modelId="{F3F306B2-7AA6-488D-9E3E-21273B41475C}" type="sibTrans" cxnId="{1BE91CD8-C7F0-47BB-AFDB-91FBFB8201E0}">
      <dgm:prSet/>
      <dgm:spPr/>
      <dgm:t>
        <a:bodyPr/>
        <a:lstStyle/>
        <a:p>
          <a:endParaRPr lang="en-US"/>
        </a:p>
      </dgm:t>
    </dgm:pt>
    <dgm:pt modelId="{2956795F-B9A1-4069-9608-651426C6BADA}">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New Appointments</a:t>
          </a:r>
        </a:p>
      </dgm:t>
    </dgm:pt>
    <dgm:pt modelId="{DDAA0343-1ED8-4195-A6C4-E4BF0125EC0E}" type="parTrans" cxnId="{D59EEF69-8429-4D62-987E-04E7B343F33C}">
      <dgm:prSet/>
      <dgm:spPr/>
      <dgm:t>
        <a:bodyPr/>
        <a:lstStyle/>
        <a:p>
          <a:endParaRPr lang="en-US"/>
        </a:p>
      </dgm:t>
    </dgm:pt>
    <dgm:pt modelId="{1B43D5A1-CB32-4467-9168-4DB774C6620A}" type="sibTrans" cxnId="{D59EEF69-8429-4D62-987E-04E7B343F33C}">
      <dgm:prSet/>
      <dgm:spPr/>
      <dgm:t>
        <a:bodyPr/>
        <a:lstStyle/>
        <a:p>
          <a:endParaRPr lang="en-US"/>
        </a:p>
      </dgm:t>
    </dgm:pt>
    <dgm:pt modelId="{50166225-FD49-4053-AA9C-D4A2A86E7248}">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Encounter Management</a:t>
          </a:r>
        </a:p>
      </dgm:t>
    </dgm:pt>
    <dgm:pt modelId="{CBE6FAAB-60D1-4925-93BE-CE7DFA09AE69}" type="parTrans" cxnId="{99B952B5-ADBF-4CB6-BDB9-D1801B473B0F}">
      <dgm:prSet/>
      <dgm:spPr/>
      <dgm:t>
        <a:bodyPr/>
        <a:lstStyle/>
        <a:p>
          <a:endParaRPr lang="en-US"/>
        </a:p>
      </dgm:t>
    </dgm:pt>
    <dgm:pt modelId="{4AF71A41-BB25-45E6-9CAC-01D7588CC1D6}" type="sibTrans" cxnId="{99B952B5-ADBF-4CB6-BDB9-D1801B473B0F}">
      <dgm:prSet/>
      <dgm:spPr/>
      <dgm:t>
        <a:bodyPr/>
        <a:lstStyle/>
        <a:p>
          <a:endParaRPr lang="en-US"/>
        </a:p>
      </dgm:t>
    </dgm:pt>
    <dgm:pt modelId="{C318453B-10AB-45F0-8D7A-711D25668337}">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endParaRPr lang="en-US" dirty="0">
            <a:solidFill>
              <a:sysClr val="windowText" lastClr="000000">
                <a:hueOff val="0"/>
                <a:satOff val="0"/>
                <a:lumOff val="0"/>
                <a:alphaOff val="0"/>
              </a:sysClr>
            </a:solidFill>
            <a:latin typeface="Calibri"/>
            <a:ea typeface="+mn-ea"/>
            <a:cs typeface="+mn-cs"/>
          </a:endParaRPr>
        </a:p>
      </dgm:t>
    </dgm:pt>
    <dgm:pt modelId="{30D9E70A-58F6-4A6A-A0F4-A529F28AE043}" type="parTrans" cxnId="{72018B53-B7E6-4D65-ADBC-140D9CCE4FC6}">
      <dgm:prSet/>
      <dgm:spPr/>
      <dgm:t>
        <a:bodyPr/>
        <a:lstStyle/>
        <a:p>
          <a:endParaRPr lang="en-US"/>
        </a:p>
      </dgm:t>
    </dgm:pt>
    <dgm:pt modelId="{AE53DDE4-D501-4F27-9042-18DF90F5325A}" type="sibTrans" cxnId="{72018B53-B7E6-4D65-ADBC-140D9CCE4FC6}">
      <dgm:prSet/>
      <dgm:spPr/>
      <dgm:t>
        <a:bodyPr/>
        <a:lstStyle/>
        <a:p>
          <a:endParaRPr lang="en-US"/>
        </a:p>
      </dgm:t>
    </dgm:pt>
    <dgm:pt modelId="{35840B5B-1A6E-4CDA-9B3A-4F9E02704714}">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Goals and Interventions based on Outcomes/scores</a:t>
          </a:r>
        </a:p>
      </dgm:t>
    </dgm:pt>
    <dgm:pt modelId="{16563A4B-FD7E-4545-B988-D6494499A3C3}" type="parTrans" cxnId="{77DFD461-4401-4900-BB8D-C793B4EC0E3A}">
      <dgm:prSet/>
      <dgm:spPr/>
      <dgm:t>
        <a:bodyPr/>
        <a:lstStyle/>
        <a:p>
          <a:endParaRPr lang="en-US"/>
        </a:p>
      </dgm:t>
    </dgm:pt>
    <dgm:pt modelId="{639F7910-2404-4374-9540-EF0024034786}" type="sibTrans" cxnId="{77DFD461-4401-4900-BB8D-C793B4EC0E3A}">
      <dgm:prSet/>
      <dgm:spPr/>
      <dgm:t>
        <a:bodyPr/>
        <a:lstStyle/>
        <a:p>
          <a:endParaRPr lang="en-US"/>
        </a:p>
      </dgm:t>
    </dgm:pt>
    <dgm:pt modelId="{11D01E29-2C22-4C3A-9141-9ABE4BC6DC21}">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Patient Consent</a:t>
          </a:r>
        </a:p>
      </dgm:t>
    </dgm:pt>
    <dgm:pt modelId="{D24FFE3A-1B41-4375-AF79-18496BA40C8C}" type="parTrans" cxnId="{C4667CBB-5B5F-4B15-B4A0-77DB02D4D681}">
      <dgm:prSet/>
      <dgm:spPr/>
      <dgm:t>
        <a:bodyPr/>
        <a:lstStyle/>
        <a:p>
          <a:endParaRPr lang="en-US"/>
        </a:p>
      </dgm:t>
    </dgm:pt>
    <dgm:pt modelId="{23626559-1204-47F2-A8F3-DD16D3146C32}" type="sibTrans" cxnId="{C4667CBB-5B5F-4B15-B4A0-77DB02D4D681}">
      <dgm:prSet/>
      <dgm:spPr/>
      <dgm:t>
        <a:bodyPr/>
        <a:lstStyle/>
        <a:p>
          <a:endParaRPr lang="en-US"/>
        </a:p>
      </dgm:t>
    </dgm:pt>
    <dgm:pt modelId="{97837806-C8CA-4DA2-AB1E-BAAD2AB9BCF9}">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Computable Scores/sub-scores (LOINC)</a:t>
          </a:r>
        </a:p>
      </dgm:t>
    </dgm:pt>
    <dgm:pt modelId="{EA939B7B-28F0-4C82-9FC8-EA46F0315932}" type="parTrans" cxnId="{C3C5D33D-0E83-4ED6-8FDA-D93CC3CE9C3B}">
      <dgm:prSet/>
      <dgm:spPr/>
      <dgm:t>
        <a:bodyPr/>
        <a:lstStyle/>
        <a:p>
          <a:endParaRPr lang="en-US"/>
        </a:p>
      </dgm:t>
    </dgm:pt>
    <dgm:pt modelId="{C6BE6BAB-BDCC-44B4-875A-444977EAEBC4}" type="sibTrans" cxnId="{C3C5D33D-0E83-4ED6-8FDA-D93CC3CE9C3B}">
      <dgm:prSet/>
      <dgm:spPr/>
      <dgm:t>
        <a:bodyPr/>
        <a:lstStyle/>
        <a:p>
          <a:endParaRPr lang="en-US"/>
        </a:p>
      </dgm:t>
    </dgm:pt>
    <dgm:pt modelId="{5D49F550-6BE7-44D9-A8EA-1CE2242B60F7}">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Enrollee/</a:t>
          </a:r>
          <a:br>
            <a:rPr lang="en-US" dirty="0">
              <a:solidFill>
                <a:sysClr val="windowText" lastClr="000000">
                  <a:hueOff val="0"/>
                  <a:satOff val="0"/>
                  <a:lumOff val="0"/>
                  <a:alphaOff val="0"/>
                </a:sysClr>
              </a:solidFill>
              <a:latin typeface="Calibri"/>
              <a:ea typeface="+mn-ea"/>
              <a:cs typeface="+mn-cs"/>
            </a:rPr>
          </a:br>
          <a:r>
            <a:rPr lang="en-US" dirty="0">
              <a:solidFill>
                <a:sysClr val="windowText" lastClr="000000">
                  <a:hueOff val="0"/>
                  <a:satOff val="0"/>
                  <a:lumOff val="0"/>
                  <a:alphaOff val="0"/>
                </a:sysClr>
              </a:solidFill>
              <a:latin typeface="Calibri"/>
              <a:ea typeface="+mn-ea"/>
              <a:cs typeface="+mn-cs"/>
            </a:rPr>
            <a:t>Consumer Dashboard</a:t>
          </a:r>
        </a:p>
      </dgm:t>
    </dgm:pt>
    <dgm:pt modelId="{CD9F8E85-4202-4F0F-897B-CC806C5CFE51}" type="parTrans" cxnId="{E8D671CF-D331-45A3-953E-D1A160332BD1}">
      <dgm:prSet/>
      <dgm:spPr/>
      <dgm:t>
        <a:bodyPr/>
        <a:lstStyle/>
        <a:p>
          <a:endParaRPr lang="en-US"/>
        </a:p>
      </dgm:t>
    </dgm:pt>
    <dgm:pt modelId="{4DB4F2E3-0FCA-4BF5-9B65-7DE2ED400D79}" type="sibTrans" cxnId="{E8D671CF-D331-45A3-953E-D1A160332BD1}">
      <dgm:prSet/>
      <dgm:spPr/>
      <dgm:t>
        <a:bodyPr/>
        <a:lstStyle/>
        <a:p>
          <a:endParaRPr lang="en-US"/>
        </a:p>
      </dgm:t>
    </dgm:pt>
    <dgm:pt modelId="{2AA2F8C2-FF3B-4B89-9EC1-CBBB97C28EFF}" type="pres">
      <dgm:prSet presAssocID="{9047D83E-AF38-4947-8421-65D9CC8BFD90}" presName="Name0" presStyleCnt="0">
        <dgm:presLayoutVars>
          <dgm:dir/>
          <dgm:animLvl val="lvl"/>
          <dgm:resizeHandles val="exact"/>
        </dgm:presLayoutVars>
      </dgm:prSet>
      <dgm:spPr/>
      <dgm:t>
        <a:bodyPr/>
        <a:lstStyle/>
        <a:p>
          <a:endParaRPr lang="en-US"/>
        </a:p>
      </dgm:t>
    </dgm:pt>
    <dgm:pt modelId="{F4B7AA09-D401-436D-BAF4-B3804D6102B8}" type="pres">
      <dgm:prSet presAssocID="{F3F41D0D-EC81-40B0-B079-47684E56EA2D}" presName="composite" presStyleCnt="0"/>
      <dgm:spPr/>
    </dgm:pt>
    <dgm:pt modelId="{7041FB73-C754-43EF-9E80-21528BE5C031}" type="pres">
      <dgm:prSet presAssocID="{F3F41D0D-EC81-40B0-B079-47684E56EA2D}" presName="parTx" presStyleLbl="alignNode1" presStyleIdx="0" presStyleCnt="5">
        <dgm:presLayoutVars>
          <dgm:chMax val="0"/>
          <dgm:chPref val="0"/>
          <dgm:bulletEnabled val="1"/>
        </dgm:presLayoutVars>
      </dgm:prSet>
      <dgm:spPr>
        <a:prstGeom prst="rect">
          <a:avLst/>
        </a:prstGeom>
      </dgm:spPr>
      <dgm:t>
        <a:bodyPr/>
        <a:lstStyle/>
        <a:p>
          <a:endParaRPr lang="en-US"/>
        </a:p>
      </dgm:t>
    </dgm:pt>
    <dgm:pt modelId="{663C88CE-4308-44A3-9BC7-0E105AC0818A}" type="pres">
      <dgm:prSet presAssocID="{F3F41D0D-EC81-40B0-B079-47684E56EA2D}" presName="desTx" presStyleLbl="alignAccFollowNode1" presStyleIdx="0" presStyleCnt="5">
        <dgm:presLayoutVars>
          <dgm:bulletEnabled val="1"/>
        </dgm:presLayoutVars>
      </dgm:prSet>
      <dgm:spPr>
        <a:prstGeom prst="rect">
          <a:avLst/>
        </a:prstGeom>
      </dgm:spPr>
      <dgm:t>
        <a:bodyPr/>
        <a:lstStyle/>
        <a:p>
          <a:endParaRPr lang="en-US"/>
        </a:p>
      </dgm:t>
    </dgm:pt>
    <dgm:pt modelId="{BBB70F63-D358-490D-A87D-316EA931B26B}" type="pres">
      <dgm:prSet presAssocID="{59A5A11D-A8B0-458A-A2C3-C99D42E20A6A}" presName="space" presStyleCnt="0"/>
      <dgm:spPr/>
    </dgm:pt>
    <dgm:pt modelId="{213BAEDC-E82A-4DC6-98E1-C8E068804423}" type="pres">
      <dgm:prSet presAssocID="{DF4A3C67-D011-44FD-9B81-1CE9A0D94B04}" presName="composite" presStyleCnt="0"/>
      <dgm:spPr/>
    </dgm:pt>
    <dgm:pt modelId="{66E459CC-B2FF-4A4C-96F8-EEBEAFDF384A}" type="pres">
      <dgm:prSet presAssocID="{DF4A3C67-D011-44FD-9B81-1CE9A0D94B04}" presName="parTx" presStyleLbl="alignNode1" presStyleIdx="1" presStyleCnt="5">
        <dgm:presLayoutVars>
          <dgm:chMax val="0"/>
          <dgm:chPref val="0"/>
          <dgm:bulletEnabled val="1"/>
        </dgm:presLayoutVars>
      </dgm:prSet>
      <dgm:spPr>
        <a:prstGeom prst="rect">
          <a:avLst/>
        </a:prstGeom>
      </dgm:spPr>
      <dgm:t>
        <a:bodyPr/>
        <a:lstStyle/>
        <a:p>
          <a:endParaRPr lang="en-US"/>
        </a:p>
      </dgm:t>
    </dgm:pt>
    <dgm:pt modelId="{F04DA9C2-6249-47FC-84CD-9B6BDD83C3F8}" type="pres">
      <dgm:prSet presAssocID="{DF4A3C67-D011-44FD-9B81-1CE9A0D94B04}" presName="desTx" presStyleLbl="alignAccFollowNode1" presStyleIdx="1" presStyleCnt="5">
        <dgm:presLayoutVars>
          <dgm:bulletEnabled val="1"/>
        </dgm:presLayoutVars>
      </dgm:prSet>
      <dgm:spPr>
        <a:prstGeom prst="rect">
          <a:avLst/>
        </a:prstGeom>
      </dgm:spPr>
      <dgm:t>
        <a:bodyPr/>
        <a:lstStyle/>
        <a:p>
          <a:endParaRPr lang="en-US"/>
        </a:p>
      </dgm:t>
    </dgm:pt>
    <dgm:pt modelId="{221CFE91-C297-4E97-8380-D94D9723B03A}" type="pres">
      <dgm:prSet presAssocID="{F3F306B2-7AA6-488D-9E3E-21273B41475C}" presName="space" presStyleCnt="0"/>
      <dgm:spPr/>
    </dgm:pt>
    <dgm:pt modelId="{247847C6-83EA-4141-B966-707815E43422}" type="pres">
      <dgm:prSet presAssocID="{E641BCE2-13D2-4AD8-96CC-6490359A4A89}" presName="composite" presStyleCnt="0"/>
      <dgm:spPr/>
    </dgm:pt>
    <dgm:pt modelId="{4D9993A3-E59E-4E8B-9252-CA9987828673}" type="pres">
      <dgm:prSet presAssocID="{E641BCE2-13D2-4AD8-96CC-6490359A4A89}" presName="parTx" presStyleLbl="alignNode1" presStyleIdx="2" presStyleCnt="5">
        <dgm:presLayoutVars>
          <dgm:chMax val="0"/>
          <dgm:chPref val="0"/>
          <dgm:bulletEnabled val="1"/>
        </dgm:presLayoutVars>
      </dgm:prSet>
      <dgm:spPr>
        <a:prstGeom prst="rect">
          <a:avLst/>
        </a:prstGeom>
      </dgm:spPr>
      <dgm:t>
        <a:bodyPr/>
        <a:lstStyle/>
        <a:p>
          <a:endParaRPr lang="en-US"/>
        </a:p>
      </dgm:t>
    </dgm:pt>
    <dgm:pt modelId="{64D01380-CB30-42FA-906D-F41356B1CC99}" type="pres">
      <dgm:prSet presAssocID="{E641BCE2-13D2-4AD8-96CC-6490359A4A89}" presName="desTx" presStyleLbl="alignAccFollowNode1" presStyleIdx="2" presStyleCnt="5">
        <dgm:presLayoutVars>
          <dgm:bulletEnabled val="1"/>
        </dgm:presLayoutVars>
      </dgm:prSet>
      <dgm:spPr>
        <a:prstGeom prst="rect">
          <a:avLst/>
        </a:prstGeom>
      </dgm:spPr>
      <dgm:t>
        <a:bodyPr/>
        <a:lstStyle/>
        <a:p>
          <a:endParaRPr lang="en-US"/>
        </a:p>
      </dgm:t>
    </dgm:pt>
    <dgm:pt modelId="{3064672F-9D15-4877-BB30-41CB80241BF4}" type="pres">
      <dgm:prSet presAssocID="{8DD92B29-E5E7-4A6B-ACEA-CD24DE034DA2}" presName="space" presStyleCnt="0"/>
      <dgm:spPr/>
    </dgm:pt>
    <dgm:pt modelId="{82FF1E99-C146-4070-8D6F-4D1452D03362}" type="pres">
      <dgm:prSet presAssocID="{594CC5AB-5563-4E50-9E1A-A8C56F88C09F}" presName="composite" presStyleCnt="0"/>
      <dgm:spPr/>
    </dgm:pt>
    <dgm:pt modelId="{C5B902E8-E684-46D5-98CA-F80B3FE8D469}" type="pres">
      <dgm:prSet presAssocID="{594CC5AB-5563-4E50-9E1A-A8C56F88C09F}" presName="parTx" presStyleLbl="alignNode1" presStyleIdx="3" presStyleCnt="5">
        <dgm:presLayoutVars>
          <dgm:chMax val="0"/>
          <dgm:chPref val="0"/>
          <dgm:bulletEnabled val="1"/>
        </dgm:presLayoutVars>
      </dgm:prSet>
      <dgm:spPr>
        <a:prstGeom prst="rect">
          <a:avLst/>
        </a:prstGeom>
      </dgm:spPr>
      <dgm:t>
        <a:bodyPr/>
        <a:lstStyle/>
        <a:p>
          <a:endParaRPr lang="en-US"/>
        </a:p>
      </dgm:t>
    </dgm:pt>
    <dgm:pt modelId="{D9513851-18A9-48B7-8FBD-76E987ADC0A3}" type="pres">
      <dgm:prSet presAssocID="{594CC5AB-5563-4E50-9E1A-A8C56F88C09F}" presName="desTx" presStyleLbl="alignAccFollowNode1" presStyleIdx="3" presStyleCnt="5">
        <dgm:presLayoutVars>
          <dgm:bulletEnabled val="1"/>
        </dgm:presLayoutVars>
      </dgm:prSet>
      <dgm:spPr>
        <a:prstGeom prst="rect">
          <a:avLst/>
        </a:prstGeom>
      </dgm:spPr>
      <dgm:t>
        <a:bodyPr/>
        <a:lstStyle/>
        <a:p>
          <a:endParaRPr lang="en-US"/>
        </a:p>
      </dgm:t>
    </dgm:pt>
    <dgm:pt modelId="{7E5FC4C4-A2BA-4B2A-9438-D346C75F0C3E}" type="pres">
      <dgm:prSet presAssocID="{C45953C1-ADB6-4238-A8A8-775FB657D0AF}" presName="space" presStyleCnt="0"/>
      <dgm:spPr/>
    </dgm:pt>
    <dgm:pt modelId="{DCF5ADAC-F3F3-47A3-BB20-1764A4F3429B}" type="pres">
      <dgm:prSet presAssocID="{83D3F3ED-A09C-4C29-BC2C-95843ED396C4}" presName="composite" presStyleCnt="0"/>
      <dgm:spPr/>
    </dgm:pt>
    <dgm:pt modelId="{03F91E51-1DB3-412D-B02E-8954F9769132}" type="pres">
      <dgm:prSet presAssocID="{83D3F3ED-A09C-4C29-BC2C-95843ED396C4}" presName="parTx" presStyleLbl="alignNode1" presStyleIdx="4" presStyleCnt="5">
        <dgm:presLayoutVars>
          <dgm:chMax val="0"/>
          <dgm:chPref val="0"/>
          <dgm:bulletEnabled val="1"/>
        </dgm:presLayoutVars>
      </dgm:prSet>
      <dgm:spPr>
        <a:prstGeom prst="rect">
          <a:avLst/>
        </a:prstGeom>
      </dgm:spPr>
      <dgm:t>
        <a:bodyPr/>
        <a:lstStyle/>
        <a:p>
          <a:endParaRPr lang="en-US"/>
        </a:p>
      </dgm:t>
    </dgm:pt>
    <dgm:pt modelId="{6929B021-ABF8-4B25-84EF-A5C7DD597208}" type="pres">
      <dgm:prSet presAssocID="{83D3F3ED-A09C-4C29-BC2C-95843ED396C4}" presName="desTx" presStyleLbl="alignAccFollowNode1" presStyleIdx="4" presStyleCnt="5">
        <dgm:presLayoutVars>
          <dgm:bulletEnabled val="1"/>
        </dgm:presLayoutVars>
      </dgm:prSet>
      <dgm:spPr>
        <a:prstGeom prst="rect">
          <a:avLst/>
        </a:prstGeom>
      </dgm:spPr>
      <dgm:t>
        <a:bodyPr/>
        <a:lstStyle/>
        <a:p>
          <a:endParaRPr lang="en-US"/>
        </a:p>
      </dgm:t>
    </dgm:pt>
  </dgm:ptLst>
  <dgm:cxnLst>
    <dgm:cxn modelId="{CEA6E338-5BB7-442D-B52A-1B7D7EB67B66}" type="presOf" srcId="{594CC5AB-5563-4E50-9E1A-A8C56F88C09F}" destId="{C5B902E8-E684-46D5-98CA-F80B3FE8D469}" srcOrd="0" destOrd="0" presId="urn:microsoft.com/office/officeart/2005/8/layout/hList1"/>
    <dgm:cxn modelId="{AF00BADE-80CA-4E53-802D-60AD2A3494C7}" type="presOf" srcId="{3F77D168-2D39-4B8D-80D9-8503BEF60540}" destId="{663C88CE-4308-44A3-9BC7-0E105AC0818A}" srcOrd="0" destOrd="2" presId="urn:microsoft.com/office/officeart/2005/8/layout/hList1"/>
    <dgm:cxn modelId="{1D12A758-C059-4094-8E13-4B0B94843930}" srcId="{E641BCE2-13D2-4AD8-96CC-6490359A4A89}" destId="{A18FC443-F486-49BF-864E-F3D53EF22A28}" srcOrd="3" destOrd="0" parTransId="{71F710C8-A02B-4C74-A905-73A63EB94337}" sibTransId="{53F5601F-EE9F-42C1-B339-4D37CC2E092E}"/>
    <dgm:cxn modelId="{84415CDE-DEFD-4B64-A75C-8A48C1FD855A}" type="presOf" srcId="{7BA6C04E-9E11-4D37-896D-0821CE45050D}" destId="{D9513851-18A9-48B7-8FBD-76E987ADC0A3}" srcOrd="0" destOrd="0" presId="urn:microsoft.com/office/officeart/2005/8/layout/hList1"/>
    <dgm:cxn modelId="{02C48FC7-B47A-4D61-9275-BEB639512951}" type="presOf" srcId="{2956795F-B9A1-4069-9608-651426C6BADA}" destId="{F04DA9C2-6249-47FC-84CD-9B6BDD83C3F8}" srcOrd="0" destOrd="0" presId="urn:microsoft.com/office/officeart/2005/8/layout/hList1"/>
    <dgm:cxn modelId="{C9D1F6F4-F699-4AC0-8814-C209FCDEF0BB}" type="presOf" srcId="{5F25CB25-73A7-4F52-AD00-08552C1A4B0F}" destId="{D9513851-18A9-48B7-8FBD-76E987ADC0A3}" srcOrd="0" destOrd="1" presId="urn:microsoft.com/office/officeart/2005/8/layout/hList1"/>
    <dgm:cxn modelId="{B88675FC-E66B-468F-B19E-42F9316ABCDF}" type="presOf" srcId="{83D3F3ED-A09C-4C29-BC2C-95843ED396C4}" destId="{03F91E51-1DB3-412D-B02E-8954F9769132}" srcOrd="0" destOrd="0" presId="urn:microsoft.com/office/officeart/2005/8/layout/hList1"/>
    <dgm:cxn modelId="{EB5B7DE6-5AAE-470D-BDE1-1841B5A05937}" type="presOf" srcId="{C0DE6D3F-D2BE-4B32-9A23-7683A43B7FB8}" destId="{663C88CE-4308-44A3-9BC7-0E105AC0818A}" srcOrd="0" destOrd="1" presId="urn:microsoft.com/office/officeart/2005/8/layout/hList1"/>
    <dgm:cxn modelId="{A1F65429-9C8B-4AC7-BFFC-12728027D422}" type="presOf" srcId="{DF4A3C67-D011-44FD-9B81-1CE9A0D94B04}" destId="{66E459CC-B2FF-4A4C-96F8-EEBEAFDF384A}" srcOrd="0" destOrd="0" presId="urn:microsoft.com/office/officeart/2005/8/layout/hList1"/>
    <dgm:cxn modelId="{A0BD6206-6BA7-4DC0-91AF-AB5775D31709}" srcId="{9047D83E-AF38-4947-8421-65D9CC8BFD90}" destId="{F3F41D0D-EC81-40B0-B079-47684E56EA2D}" srcOrd="0" destOrd="0" parTransId="{0F620726-5BB5-4DE8-9CD0-EB36C26EAD66}" sibTransId="{59A5A11D-A8B0-458A-A2C3-C99D42E20A6A}"/>
    <dgm:cxn modelId="{D59EEF69-8429-4D62-987E-04E7B343F33C}" srcId="{DF4A3C67-D011-44FD-9B81-1CE9A0D94B04}" destId="{2956795F-B9A1-4069-9608-651426C6BADA}" srcOrd="0" destOrd="0" parTransId="{DDAA0343-1ED8-4195-A6C4-E4BF0125EC0E}" sibTransId="{1B43D5A1-CB32-4467-9168-4DB774C6620A}"/>
    <dgm:cxn modelId="{BDB6A731-2393-46BB-A54A-E8473B520F5E}" srcId="{E641BCE2-13D2-4AD8-96CC-6490359A4A89}" destId="{7EB1D31F-1116-4F2A-8ACB-C0867257B8D3}" srcOrd="2" destOrd="0" parTransId="{15665D3C-8893-4824-94FA-388FBEB4C6C5}" sibTransId="{4A8656E8-C145-4654-B3AF-E088BCA9CC4E}"/>
    <dgm:cxn modelId="{B25C78ED-EEC6-4DB0-B85B-A00B672A9FB5}" srcId="{594CC5AB-5563-4E50-9E1A-A8C56F88C09F}" destId="{7BA6C04E-9E11-4D37-896D-0821CE45050D}" srcOrd="0" destOrd="0" parTransId="{A6C661AB-BA70-4AC3-BA1D-ED60E993726D}" sibTransId="{8D1C4F03-E20C-4ABF-9F5C-727E261CBBD6}"/>
    <dgm:cxn modelId="{42CC1049-682C-49E5-9F03-653E10FF4CAF}" srcId="{9047D83E-AF38-4947-8421-65D9CC8BFD90}" destId="{E641BCE2-13D2-4AD8-96CC-6490359A4A89}" srcOrd="2" destOrd="0" parTransId="{B9C82090-538B-4F91-8803-69D8389C850E}" sibTransId="{8DD92B29-E5E7-4A6B-ACEA-CD24DE034DA2}"/>
    <dgm:cxn modelId="{4BB5A25C-C43D-4DBD-8D46-D55DD7C2A599}" type="presOf" srcId="{F2872637-4E2F-4920-A1B8-EEA27653311A}" destId="{663C88CE-4308-44A3-9BC7-0E105AC0818A}" srcOrd="0" destOrd="0" presId="urn:microsoft.com/office/officeart/2005/8/layout/hList1"/>
    <dgm:cxn modelId="{047EA971-83C8-482E-AD3E-7C61981311F8}" srcId="{E641BCE2-13D2-4AD8-96CC-6490359A4A89}" destId="{218A2D78-A3B6-4A32-910F-A9DCE697E833}" srcOrd="4" destOrd="0" parTransId="{D24DA0FF-C2B1-4DA7-905F-EE40D898B27D}" sibTransId="{F30B6213-6F76-4F40-878C-766F6AD32D0E}"/>
    <dgm:cxn modelId="{17B99102-1F2B-40AE-8463-33FFF02273B1}" type="presOf" srcId="{A18FC443-F486-49BF-864E-F3D53EF22A28}" destId="{64D01380-CB30-42FA-906D-F41356B1CC99}" srcOrd="0" destOrd="3" presId="urn:microsoft.com/office/officeart/2005/8/layout/hList1"/>
    <dgm:cxn modelId="{CA827222-179F-4139-9D93-C7D552688935}" type="presOf" srcId="{E641BCE2-13D2-4AD8-96CC-6490359A4A89}" destId="{4D9993A3-E59E-4E8B-9252-CA9987828673}" srcOrd="0" destOrd="0" presId="urn:microsoft.com/office/officeart/2005/8/layout/hList1"/>
    <dgm:cxn modelId="{C3C5D33D-0E83-4ED6-8FDA-D93CC3CE9C3B}" srcId="{594CC5AB-5563-4E50-9E1A-A8C56F88C09F}" destId="{97837806-C8CA-4DA2-AB1E-BAAD2AB9BCF9}" srcOrd="2" destOrd="0" parTransId="{EA939B7B-28F0-4C82-9FC8-EA46F0315932}" sibTransId="{C6BE6BAB-BDCC-44B4-875A-444977EAEBC4}"/>
    <dgm:cxn modelId="{899B62ED-6AEB-48B5-B15A-359252ABA733}" srcId="{9047D83E-AF38-4947-8421-65D9CC8BFD90}" destId="{594CC5AB-5563-4E50-9E1A-A8C56F88C09F}" srcOrd="3" destOrd="0" parTransId="{071002CB-20A0-48C6-A759-978E4CAA4E04}" sibTransId="{C45953C1-ADB6-4238-A8A8-775FB657D0AF}"/>
    <dgm:cxn modelId="{1BE91CD8-C7F0-47BB-AFDB-91FBFB8201E0}" srcId="{9047D83E-AF38-4947-8421-65D9CC8BFD90}" destId="{DF4A3C67-D011-44FD-9B81-1CE9A0D94B04}" srcOrd="1" destOrd="0" parTransId="{AA92A1CD-4BFF-4A39-A436-30029982B136}" sibTransId="{F3F306B2-7AA6-488D-9E3E-21273B41475C}"/>
    <dgm:cxn modelId="{B7203E1B-A01C-4BA3-BDD3-6960025F40ED}" srcId="{F3F41D0D-EC81-40B0-B079-47684E56EA2D}" destId="{F2872637-4E2F-4920-A1B8-EEA27653311A}" srcOrd="0" destOrd="0" parTransId="{1A5B0426-0316-4542-84DC-C6EAED087EEB}" sibTransId="{9CEAC213-5554-48DF-8576-4D97B50C6ADD}"/>
    <dgm:cxn modelId="{77DFD461-4401-4900-BB8D-C793B4EC0E3A}" srcId="{83D3F3ED-A09C-4C29-BC2C-95843ED396C4}" destId="{35840B5B-1A6E-4CDA-9B3A-4F9E02704714}" srcOrd="2" destOrd="0" parTransId="{16563A4B-FD7E-4545-B988-D6494499A3C3}" sibTransId="{639F7910-2404-4374-9540-EF0024034786}"/>
    <dgm:cxn modelId="{305D54A8-5C31-4A50-8F88-718439F1EE9F}" srcId="{594CC5AB-5563-4E50-9E1A-A8C56F88C09F}" destId="{5F25CB25-73A7-4F52-AD00-08552C1A4B0F}" srcOrd="1" destOrd="0" parTransId="{DC8164A2-5724-4AF3-9397-955B7F43222A}" sibTransId="{5FA58672-85EA-4EAD-A3FA-3B86439F2845}"/>
    <dgm:cxn modelId="{258B7128-2CCB-4FD9-8B70-8A5C459877AA}" type="presOf" srcId="{16ED1704-F03A-4EB5-80D6-88A8EE902199}" destId="{6929B021-ABF8-4B25-84EF-A5C7DD597208}" srcOrd="0" destOrd="1" presId="urn:microsoft.com/office/officeart/2005/8/layout/hList1"/>
    <dgm:cxn modelId="{1FCAF4C5-6F4A-4635-9CD1-C7D4D35C8D1E}" type="presOf" srcId="{4CA08185-8800-4198-B6AA-3C224F1C74FC}" destId="{663C88CE-4308-44A3-9BC7-0E105AC0818A}" srcOrd="0" destOrd="4" presId="urn:microsoft.com/office/officeart/2005/8/layout/hList1"/>
    <dgm:cxn modelId="{F32C38F0-D22B-4966-9AF6-403BB6D8E09A}" srcId="{83D3F3ED-A09C-4C29-BC2C-95843ED396C4}" destId="{16ED1704-F03A-4EB5-80D6-88A8EE902199}" srcOrd="1" destOrd="0" parTransId="{AEEEA703-2AAD-40D4-86D7-FAFB992C663B}" sibTransId="{82C22CA2-6836-4AB9-ABB0-07CAC205D7C0}"/>
    <dgm:cxn modelId="{99B6C344-71B1-4843-88F6-3456A616D797}" srcId="{F3F41D0D-EC81-40B0-B079-47684E56EA2D}" destId="{C0DE6D3F-D2BE-4B32-9A23-7683A43B7FB8}" srcOrd="1" destOrd="0" parTransId="{BD2FF47C-445A-4846-8BE5-E6B75EE85651}" sibTransId="{53B17929-B753-40BE-81D7-F04EE801C26D}"/>
    <dgm:cxn modelId="{53C0CE86-6117-4F27-9244-E0D084BDD7E3}" type="presOf" srcId="{50166225-FD49-4053-AA9C-D4A2A86E7248}" destId="{F04DA9C2-6249-47FC-84CD-9B6BDD83C3F8}" srcOrd="0" destOrd="1" presId="urn:microsoft.com/office/officeart/2005/8/layout/hList1"/>
    <dgm:cxn modelId="{C4667CBB-5B5F-4B15-B4A0-77DB02D4D681}" srcId="{F3F41D0D-EC81-40B0-B079-47684E56EA2D}" destId="{11D01E29-2C22-4C3A-9141-9ABE4BC6DC21}" srcOrd="3" destOrd="0" parTransId="{D24FFE3A-1B41-4375-AF79-18496BA40C8C}" sibTransId="{23626559-1204-47F2-A8F3-DD16D3146C32}"/>
    <dgm:cxn modelId="{6D54F195-DCAE-4356-AFBC-9D44483BBB53}" type="presOf" srcId="{23FC9751-D584-4A57-BA6E-FCE282878892}" destId="{64D01380-CB30-42FA-906D-F41356B1CC99}" srcOrd="0" destOrd="0" presId="urn:microsoft.com/office/officeart/2005/8/layout/hList1"/>
    <dgm:cxn modelId="{DC8156BA-86E2-48A8-83E8-AED3B3DB5A8F}" type="presOf" srcId="{F3F41D0D-EC81-40B0-B079-47684E56EA2D}" destId="{7041FB73-C754-43EF-9E80-21528BE5C031}" srcOrd="0" destOrd="0" presId="urn:microsoft.com/office/officeart/2005/8/layout/hList1"/>
    <dgm:cxn modelId="{6597AF08-186E-4B10-B408-4BEF6AE51730}" type="presOf" srcId="{35840B5B-1A6E-4CDA-9B3A-4F9E02704714}" destId="{6929B021-ABF8-4B25-84EF-A5C7DD597208}" srcOrd="0" destOrd="2" presId="urn:microsoft.com/office/officeart/2005/8/layout/hList1"/>
    <dgm:cxn modelId="{E8D671CF-D331-45A3-953E-D1A160332BD1}" srcId="{E641BCE2-13D2-4AD8-96CC-6490359A4A89}" destId="{5D49F550-6BE7-44D9-A8EA-1CE2242B60F7}" srcOrd="1" destOrd="0" parTransId="{CD9F8E85-4202-4F0F-897B-CC806C5CFE51}" sibTransId="{4DB4F2E3-0FCA-4BF5-9B65-7DE2ED400D79}"/>
    <dgm:cxn modelId="{99B952B5-ADBF-4CB6-BDB9-D1801B473B0F}" srcId="{DF4A3C67-D011-44FD-9B81-1CE9A0D94B04}" destId="{50166225-FD49-4053-AA9C-D4A2A86E7248}" srcOrd="1" destOrd="0" parTransId="{CBE6FAAB-60D1-4925-93BE-CE7DFA09AE69}" sibTransId="{4AF71A41-BB25-45E6-9CAC-01D7588CC1D6}"/>
    <dgm:cxn modelId="{72018B53-B7E6-4D65-ADBC-140D9CCE4FC6}" srcId="{DF4A3C67-D011-44FD-9B81-1CE9A0D94B04}" destId="{C318453B-10AB-45F0-8D7A-711D25668337}" srcOrd="2" destOrd="0" parTransId="{30D9E70A-58F6-4A6A-A0F4-A529F28AE043}" sibTransId="{AE53DDE4-D501-4F27-9042-18DF90F5325A}"/>
    <dgm:cxn modelId="{18EE61E2-BEF4-43CA-90BF-AB145735BEAD}" type="presOf" srcId="{5D49F550-6BE7-44D9-A8EA-1CE2242B60F7}" destId="{64D01380-CB30-42FA-906D-F41356B1CC99}" srcOrd="0" destOrd="1" presId="urn:microsoft.com/office/officeart/2005/8/layout/hList1"/>
    <dgm:cxn modelId="{72FD7F74-CDF6-4E29-BE46-F8BE6A5D3DA1}" type="presOf" srcId="{218A2D78-A3B6-4A32-910F-A9DCE697E833}" destId="{64D01380-CB30-42FA-906D-F41356B1CC99}" srcOrd="0" destOrd="4" presId="urn:microsoft.com/office/officeart/2005/8/layout/hList1"/>
    <dgm:cxn modelId="{4707F501-8F3D-4D4A-BBA7-61A8AB0909A6}" type="presOf" srcId="{EC33E873-A77F-4D48-8F88-98A40ACA5BFB}" destId="{6929B021-ABF8-4B25-84EF-A5C7DD597208}" srcOrd="0" destOrd="0" presId="urn:microsoft.com/office/officeart/2005/8/layout/hList1"/>
    <dgm:cxn modelId="{262BA966-2B7D-49F4-A96E-DF3C24022648}" type="presOf" srcId="{7EB1D31F-1116-4F2A-8ACB-C0867257B8D3}" destId="{64D01380-CB30-42FA-906D-F41356B1CC99}" srcOrd="0" destOrd="2" presId="urn:microsoft.com/office/officeart/2005/8/layout/hList1"/>
    <dgm:cxn modelId="{16220CA7-4FC3-4634-9514-BA05F87648A3}" type="presOf" srcId="{11D01E29-2C22-4C3A-9141-9ABE4BC6DC21}" destId="{663C88CE-4308-44A3-9BC7-0E105AC0818A}" srcOrd="0" destOrd="3" presId="urn:microsoft.com/office/officeart/2005/8/layout/hList1"/>
    <dgm:cxn modelId="{119CCEEB-462F-4C2B-BD3A-659EE1CA9130}" srcId="{F3F41D0D-EC81-40B0-B079-47684E56EA2D}" destId="{3F77D168-2D39-4B8D-80D9-8503BEF60540}" srcOrd="2" destOrd="0" parTransId="{8F3AF3F5-132B-4106-BCFF-D0C07AEF5E80}" sibTransId="{5C84DE72-4FB2-4B9B-B815-D127250FCB40}"/>
    <dgm:cxn modelId="{8C5BD889-B07F-47AA-B64B-273C37351225}" type="presOf" srcId="{97837806-C8CA-4DA2-AB1E-BAAD2AB9BCF9}" destId="{D9513851-18A9-48B7-8FBD-76E987ADC0A3}" srcOrd="0" destOrd="2" presId="urn:microsoft.com/office/officeart/2005/8/layout/hList1"/>
    <dgm:cxn modelId="{AFD17097-D5D6-4884-9BDF-3DF83843F4A0}" srcId="{E641BCE2-13D2-4AD8-96CC-6490359A4A89}" destId="{23FC9751-D584-4A57-BA6E-FCE282878892}" srcOrd="0" destOrd="0" parTransId="{216AC14F-AB37-4694-B146-E945BCE172B3}" sibTransId="{AA4F5B48-6E3D-4B6B-9266-64D799E96254}"/>
    <dgm:cxn modelId="{E5F8F144-A5B1-4916-9E0F-13A2A7433EB6}" type="presOf" srcId="{C318453B-10AB-45F0-8D7A-711D25668337}" destId="{F04DA9C2-6249-47FC-84CD-9B6BDD83C3F8}" srcOrd="0" destOrd="2" presId="urn:microsoft.com/office/officeart/2005/8/layout/hList1"/>
    <dgm:cxn modelId="{D7E2E414-8EC8-4864-8F7E-EA641EF5133E}" srcId="{9047D83E-AF38-4947-8421-65D9CC8BFD90}" destId="{83D3F3ED-A09C-4C29-BC2C-95843ED396C4}" srcOrd="4" destOrd="0" parTransId="{67FAE04A-6B2F-4C76-B013-EE78CA8973D8}" sibTransId="{915F1975-7FF4-4ED2-B3B8-EE0CD31E6F12}"/>
    <dgm:cxn modelId="{D7364FF3-2224-49F0-A06A-5CA5E3221F12}" type="presOf" srcId="{9047D83E-AF38-4947-8421-65D9CC8BFD90}" destId="{2AA2F8C2-FF3B-4B89-9EC1-CBBB97C28EFF}" srcOrd="0" destOrd="0" presId="urn:microsoft.com/office/officeart/2005/8/layout/hList1"/>
    <dgm:cxn modelId="{9630F5C1-738F-4302-AA70-0ED240D72AB9}" srcId="{83D3F3ED-A09C-4C29-BC2C-95843ED396C4}" destId="{EC33E873-A77F-4D48-8F88-98A40ACA5BFB}" srcOrd="0" destOrd="0" parTransId="{AD625C0D-2528-447A-91A4-580CBE8C16E3}" sibTransId="{0C769231-7020-466A-8A6B-E0687B1958DC}"/>
    <dgm:cxn modelId="{022CC4C6-9D4E-408C-A1A9-C428D6211B2B}" srcId="{F3F41D0D-EC81-40B0-B079-47684E56EA2D}" destId="{4CA08185-8800-4198-B6AA-3C224F1C74FC}" srcOrd="4" destOrd="0" parTransId="{C6F43A0B-18F4-47C0-A8DF-15780FA9FB96}" sibTransId="{F1D49F80-5CCB-4AFA-AC65-4C9E7DB350D2}"/>
    <dgm:cxn modelId="{CE131EBE-34A5-4ADC-A9B8-9CA11F678CAB}" type="presParOf" srcId="{2AA2F8C2-FF3B-4B89-9EC1-CBBB97C28EFF}" destId="{F4B7AA09-D401-436D-BAF4-B3804D6102B8}" srcOrd="0" destOrd="0" presId="urn:microsoft.com/office/officeart/2005/8/layout/hList1"/>
    <dgm:cxn modelId="{C6448DFC-FB0A-4CB9-8DAB-5557C7D335A6}" type="presParOf" srcId="{F4B7AA09-D401-436D-BAF4-B3804D6102B8}" destId="{7041FB73-C754-43EF-9E80-21528BE5C031}" srcOrd="0" destOrd="0" presId="urn:microsoft.com/office/officeart/2005/8/layout/hList1"/>
    <dgm:cxn modelId="{8E0077C7-DA96-4862-9A6A-86CDF62B8241}" type="presParOf" srcId="{F4B7AA09-D401-436D-BAF4-B3804D6102B8}" destId="{663C88CE-4308-44A3-9BC7-0E105AC0818A}" srcOrd="1" destOrd="0" presId="urn:microsoft.com/office/officeart/2005/8/layout/hList1"/>
    <dgm:cxn modelId="{AD44DE8E-32C9-449C-8370-4394A85BBFB8}" type="presParOf" srcId="{2AA2F8C2-FF3B-4B89-9EC1-CBBB97C28EFF}" destId="{BBB70F63-D358-490D-A87D-316EA931B26B}" srcOrd="1" destOrd="0" presId="urn:microsoft.com/office/officeart/2005/8/layout/hList1"/>
    <dgm:cxn modelId="{5F58E184-0735-4995-BFAE-1FA79805B94B}" type="presParOf" srcId="{2AA2F8C2-FF3B-4B89-9EC1-CBBB97C28EFF}" destId="{213BAEDC-E82A-4DC6-98E1-C8E068804423}" srcOrd="2" destOrd="0" presId="urn:microsoft.com/office/officeart/2005/8/layout/hList1"/>
    <dgm:cxn modelId="{E2EBE8B1-F006-4BFD-832E-8CF5992DA122}" type="presParOf" srcId="{213BAEDC-E82A-4DC6-98E1-C8E068804423}" destId="{66E459CC-B2FF-4A4C-96F8-EEBEAFDF384A}" srcOrd="0" destOrd="0" presId="urn:microsoft.com/office/officeart/2005/8/layout/hList1"/>
    <dgm:cxn modelId="{10777B32-EF67-4B2E-8DFD-7B5966BE1F68}" type="presParOf" srcId="{213BAEDC-E82A-4DC6-98E1-C8E068804423}" destId="{F04DA9C2-6249-47FC-84CD-9B6BDD83C3F8}" srcOrd="1" destOrd="0" presId="urn:microsoft.com/office/officeart/2005/8/layout/hList1"/>
    <dgm:cxn modelId="{4D3EBAA2-80F4-4580-8935-DF7F06ECB529}" type="presParOf" srcId="{2AA2F8C2-FF3B-4B89-9EC1-CBBB97C28EFF}" destId="{221CFE91-C297-4E97-8380-D94D9723B03A}" srcOrd="3" destOrd="0" presId="urn:microsoft.com/office/officeart/2005/8/layout/hList1"/>
    <dgm:cxn modelId="{89F740E4-4BAA-476B-A1AF-C983963821D6}" type="presParOf" srcId="{2AA2F8C2-FF3B-4B89-9EC1-CBBB97C28EFF}" destId="{247847C6-83EA-4141-B966-707815E43422}" srcOrd="4" destOrd="0" presId="urn:microsoft.com/office/officeart/2005/8/layout/hList1"/>
    <dgm:cxn modelId="{702B5BA5-33EF-4197-8622-F2CA37EBD79C}" type="presParOf" srcId="{247847C6-83EA-4141-B966-707815E43422}" destId="{4D9993A3-E59E-4E8B-9252-CA9987828673}" srcOrd="0" destOrd="0" presId="urn:microsoft.com/office/officeart/2005/8/layout/hList1"/>
    <dgm:cxn modelId="{AE588200-03B0-4834-806C-64F672119B32}" type="presParOf" srcId="{247847C6-83EA-4141-B966-707815E43422}" destId="{64D01380-CB30-42FA-906D-F41356B1CC99}" srcOrd="1" destOrd="0" presId="urn:microsoft.com/office/officeart/2005/8/layout/hList1"/>
    <dgm:cxn modelId="{EA573AE2-E763-4C52-8003-E075A090A83A}" type="presParOf" srcId="{2AA2F8C2-FF3B-4B89-9EC1-CBBB97C28EFF}" destId="{3064672F-9D15-4877-BB30-41CB80241BF4}" srcOrd="5" destOrd="0" presId="urn:microsoft.com/office/officeart/2005/8/layout/hList1"/>
    <dgm:cxn modelId="{1E348195-1C0E-4851-8EC0-291A68F9CD3D}" type="presParOf" srcId="{2AA2F8C2-FF3B-4B89-9EC1-CBBB97C28EFF}" destId="{82FF1E99-C146-4070-8D6F-4D1452D03362}" srcOrd="6" destOrd="0" presId="urn:microsoft.com/office/officeart/2005/8/layout/hList1"/>
    <dgm:cxn modelId="{EF9A4F90-C5F4-400E-A735-0E8227DBEF88}" type="presParOf" srcId="{82FF1E99-C146-4070-8D6F-4D1452D03362}" destId="{C5B902E8-E684-46D5-98CA-F80B3FE8D469}" srcOrd="0" destOrd="0" presId="urn:microsoft.com/office/officeart/2005/8/layout/hList1"/>
    <dgm:cxn modelId="{B89E0EDC-64B2-4613-9570-F086AD4DE5D1}" type="presParOf" srcId="{82FF1E99-C146-4070-8D6F-4D1452D03362}" destId="{D9513851-18A9-48B7-8FBD-76E987ADC0A3}" srcOrd="1" destOrd="0" presId="urn:microsoft.com/office/officeart/2005/8/layout/hList1"/>
    <dgm:cxn modelId="{A4046707-02FD-4EFD-812C-EF04918C1917}" type="presParOf" srcId="{2AA2F8C2-FF3B-4B89-9EC1-CBBB97C28EFF}" destId="{7E5FC4C4-A2BA-4B2A-9438-D346C75F0C3E}" srcOrd="7" destOrd="0" presId="urn:microsoft.com/office/officeart/2005/8/layout/hList1"/>
    <dgm:cxn modelId="{1112D844-3CBD-40DA-918C-145B27B79C37}" type="presParOf" srcId="{2AA2F8C2-FF3B-4B89-9EC1-CBBB97C28EFF}" destId="{DCF5ADAC-F3F3-47A3-BB20-1764A4F3429B}" srcOrd="8" destOrd="0" presId="urn:microsoft.com/office/officeart/2005/8/layout/hList1"/>
    <dgm:cxn modelId="{9CAD4DDA-3681-41B7-9959-639457098A18}" type="presParOf" srcId="{DCF5ADAC-F3F3-47A3-BB20-1764A4F3429B}" destId="{03F91E51-1DB3-412D-B02E-8954F9769132}" srcOrd="0" destOrd="0" presId="urn:microsoft.com/office/officeart/2005/8/layout/hList1"/>
    <dgm:cxn modelId="{3E7DC367-2396-4CC2-9E9F-BF66FF2D932F}" type="presParOf" srcId="{DCF5ADAC-F3F3-47A3-BB20-1764A4F3429B}" destId="{6929B021-ABF8-4B25-84EF-A5C7DD597208}"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CEE076-796E-46EE-B6FA-F77975C6824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CFD0BEF-D6CB-4C47-ADCF-01333E2F8F10}">
      <dgm:prSet phldrT="[Text]"/>
      <dgm:spPr>
        <a:xfrm>
          <a:off x="0" y="693537"/>
          <a:ext cx="1560195" cy="692945"/>
        </a:xfrm>
        <a:noFill/>
        <a:ln>
          <a:noFill/>
        </a:ln>
        <a:effectLst/>
      </dgm:spPr>
      <dgm:t>
        <a:bodyPr/>
        <a:lstStyle/>
        <a:p>
          <a:r>
            <a:rPr lang="en-US" dirty="0" err="1" smtClean="0">
              <a:solidFill>
                <a:sysClr val="windowText" lastClr="000000">
                  <a:hueOff val="0"/>
                  <a:satOff val="0"/>
                  <a:lumOff val="0"/>
                  <a:alphaOff val="0"/>
                </a:sysClr>
              </a:solidFill>
              <a:latin typeface="Calibri"/>
              <a:ea typeface="+mn-ea"/>
              <a:cs typeface="+mn-cs"/>
            </a:rPr>
            <a:t>OCP</a:t>
          </a:r>
          <a:r>
            <a:rPr lang="en-US" dirty="0" smtClean="0">
              <a:solidFill>
                <a:sysClr val="windowText" lastClr="000000">
                  <a:hueOff val="0"/>
                  <a:satOff val="0"/>
                  <a:lumOff val="0"/>
                  <a:alphaOff val="0"/>
                </a:sysClr>
              </a:solidFill>
              <a:latin typeface="Calibri"/>
              <a:ea typeface="+mn-ea"/>
              <a:cs typeface="+mn-cs"/>
            </a:rPr>
            <a:t> Administrator</a:t>
          </a:r>
          <a:endParaRPr lang="en-US" dirty="0">
            <a:solidFill>
              <a:sysClr val="windowText" lastClr="000000">
                <a:hueOff val="0"/>
                <a:satOff val="0"/>
                <a:lumOff val="0"/>
                <a:alphaOff val="0"/>
              </a:sysClr>
            </a:solidFill>
            <a:latin typeface="Calibri"/>
            <a:ea typeface="+mn-ea"/>
            <a:cs typeface="+mn-cs"/>
          </a:endParaRPr>
        </a:p>
      </dgm:t>
    </dgm:pt>
    <dgm:pt modelId="{CE3FC39E-4B79-490C-B9AF-2006FDD0D90C}" type="parTrans" cxnId="{D74BE749-DE92-485E-9E3A-1625BEFEFE8D}">
      <dgm:prSet/>
      <dgm:spPr/>
      <dgm:t>
        <a:bodyPr/>
        <a:lstStyle/>
        <a:p>
          <a:endParaRPr lang="en-US"/>
        </a:p>
      </dgm:t>
    </dgm:pt>
    <dgm:pt modelId="{252DEECD-F2FB-4CF7-9573-5EDD1189484A}" type="sibTrans" cxnId="{D74BE749-DE92-485E-9E3A-1625BEFEFE8D}">
      <dgm:prSet/>
      <dgm:spPr/>
      <dgm:t>
        <a:bodyPr/>
        <a:lstStyle/>
        <a:p>
          <a:endParaRPr lang="en-US"/>
        </a:p>
      </dgm:t>
    </dgm:pt>
    <dgm:pt modelId="{6D4888C2-557E-4B48-8B97-B1B423536E43}">
      <dgm:prSet/>
      <dgm:spPr>
        <a:xfrm>
          <a:off x="1677209" y="709642"/>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Onboarding of organizations to OCP and adding practitioners to OCP</a:t>
          </a:r>
        </a:p>
      </dgm:t>
    </dgm:pt>
    <dgm:pt modelId="{A303A4DC-52BB-4AF1-8E10-72DFAA76265F}" type="parTrans" cxnId="{03103BDB-2B82-4748-BE95-38AE6F0C2B65}">
      <dgm:prSet/>
      <dgm:spPr/>
      <dgm:t>
        <a:bodyPr/>
        <a:lstStyle/>
        <a:p>
          <a:endParaRPr lang="en-US"/>
        </a:p>
      </dgm:t>
    </dgm:pt>
    <dgm:pt modelId="{06A28284-6395-4622-A4AA-5494494ABB2E}" type="sibTrans" cxnId="{03103BDB-2B82-4748-BE95-38AE6F0C2B65}">
      <dgm:prSet/>
      <dgm:spPr/>
      <dgm:t>
        <a:bodyPr/>
        <a:lstStyle/>
        <a:p>
          <a:endParaRPr lang="en-US"/>
        </a:p>
      </dgm:t>
    </dgm:pt>
    <dgm:pt modelId="{93FD870F-873A-4CA6-A347-76A848B657A7}">
      <dgm:prSet/>
      <dgm:spPr>
        <a:xfrm>
          <a:off x="1677209" y="1047859"/>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Managing roles/users in </a:t>
          </a:r>
          <a:r>
            <a:rPr lang="en-US" dirty="0" err="1" smtClean="0">
              <a:solidFill>
                <a:sysClr val="windowText" lastClr="000000">
                  <a:hueOff val="0"/>
                  <a:satOff val="0"/>
                  <a:lumOff val="0"/>
                  <a:alphaOff val="0"/>
                </a:sysClr>
              </a:solidFill>
              <a:latin typeface="Calibri"/>
              <a:ea typeface="+mn-ea"/>
              <a:cs typeface="+mn-cs"/>
            </a:rPr>
            <a:t>UAA</a:t>
          </a:r>
          <a:r>
            <a:rPr lang="en-US" dirty="0" smtClean="0">
              <a:solidFill>
                <a:sysClr val="windowText" lastClr="000000">
                  <a:hueOff val="0"/>
                  <a:satOff val="0"/>
                  <a:lumOff val="0"/>
                  <a:alphaOff val="0"/>
                </a:sysClr>
              </a:solidFill>
              <a:latin typeface="Calibri"/>
              <a:ea typeface="+mn-ea"/>
              <a:cs typeface="+mn-cs"/>
            </a:rPr>
            <a:t> and Helpdesk/Troubleshooting </a:t>
          </a:r>
        </a:p>
      </dgm:t>
    </dgm:pt>
    <dgm:pt modelId="{65580BED-5B15-4F1B-AC25-CEC86BFE45A4}" type="parTrans" cxnId="{0A75D8CD-4070-41AF-902E-154A682C5CAD}">
      <dgm:prSet/>
      <dgm:spPr/>
      <dgm:t>
        <a:bodyPr/>
        <a:lstStyle/>
        <a:p>
          <a:endParaRPr lang="en-US"/>
        </a:p>
      </dgm:t>
    </dgm:pt>
    <dgm:pt modelId="{4F51A300-35AA-4CD2-842D-19177A6C4AEC}" type="sibTrans" cxnId="{0A75D8CD-4070-41AF-902E-154A682C5CAD}">
      <dgm:prSet/>
      <dgm:spPr/>
      <dgm:t>
        <a:bodyPr/>
        <a:lstStyle/>
        <a:p>
          <a:endParaRPr lang="en-US"/>
        </a:p>
      </dgm:t>
    </dgm:pt>
    <dgm:pt modelId="{04182C11-E158-430F-9A6D-3599DAF0911E}">
      <dgm:prSet/>
      <dgm:spPr>
        <a:xfrm>
          <a:off x="0" y="1386482"/>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Organization Administrator</a:t>
          </a:r>
        </a:p>
      </dgm:t>
    </dgm:pt>
    <dgm:pt modelId="{93D7AB4C-A8B2-4DAB-8020-5ABE9B2C239B}" type="parTrans" cxnId="{691A974B-3EC1-4B1B-9932-D17FFB81A1CC}">
      <dgm:prSet/>
      <dgm:spPr/>
      <dgm:t>
        <a:bodyPr/>
        <a:lstStyle/>
        <a:p>
          <a:endParaRPr lang="en-US"/>
        </a:p>
      </dgm:t>
    </dgm:pt>
    <dgm:pt modelId="{3B4F4FCB-5835-46AA-BDAB-7AA06AB66290}" type="sibTrans" cxnId="{691A974B-3EC1-4B1B-9932-D17FFB81A1CC}">
      <dgm:prSet/>
      <dgm:spPr/>
      <dgm:t>
        <a:bodyPr/>
        <a:lstStyle/>
        <a:p>
          <a:endParaRPr lang="en-US"/>
        </a:p>
      </dgm:t>
    </dgm:pt>
    <dgm:pt modelId="{298C7C72-BDA1-42E5-98A3-2DAE9434CBDD}">
      <dgm:prSet/>
      <dgm:spPr>
        <a:xfrm>
          <a:off x="1677209" y="1402587"/>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Managing organization locations, healthcare services, activity definitions</a:t>
          </a:r>
          <a:endParaRPr lang="en-US" dirty="0">
            <a:solidFill>
              <a:sysClr val="windowText" lastClr="000000">
                <a:hueOff val="0"/>
                <a:satOff val="0"/>
                <a:lumOff val="0"/>
                <a:alphaOff val="0"/>
              </a:sysClr>
            </a:solidFill>
            <a:latin typeface="Calibri"/>
            <a:ea typeface="+mn-ea"/>
            <a:cs typeface="+mn-cs"/>
          </a:endParaRPr>
        </a:p>
      </dgm:t>
    </dgm:pt>
    <dgm:pt modelId="{F02697AD-4089-4DF8-BE70-95002746863A}" type="parTrans" cxnId="{1B2EB6A2-749A-4E9B-8CC4-74F2F8E9A7C7}">
      <dgm:prSet/>
      <dgm:spPr/>
      <dgm:t>
        <a:bodyPr/>
        <a:lstStyle/>
        <a:p>
          <a:endParaRPr lang="en-US"/>
        </a:p>
      </dgm:t>
    </dgm:pt>
    <dgm:pt modelId="{76983831-5F9D-4F26-BA51-0D42DF7394FB}" type="sibTrans" cxnId="{1B2EB6A2-749A-4E9B-8CC4-74F2F8E9A7C7}">
      <dgm:prSet/>
      <dgm:spPr/>
      <dgm:t>
        <a:bodyPr/>
        <a:lstStyle/>
        <a:p>
          <a:endParaRPr lang="en-US"/>
        </a:p>
      </dgm:t>
    </dgm:pt>
    <dgm:pt modelId="{6F4ABFA4-A731-421F-AC77-477FFD9A8B65}">
      <dgm:prSet/>
      <dgm:spPr>
        <a:xfrm>
          <a:off x="1677209" y="1740804"/>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Associating practitioners to organization/location and assigning roles</a:t>
          </a:r>
          <a:endParaRPr lang="en-US" dirty="0">
            <a:solidFill>
              <a:sysClr val="windowText" lastClr="000000">
                <a:hueOff val="0"/>
                <a:satOff val="0"/>
                <a:lumOff val="0"/>
                <a:alphaOff val="0"/>
              </a:sysClr>
            </a:solidFill>
            <a:latin typeface="Calibri"/>
            <a:ea typeface="+mn-ea"/>
            <a:cs typeface="+mn-cs"/>
          </a:endParaRPr>
        </a:p>
      </dgm:t>
    </dgm:pt>
    <dgm:pt modelId="{EEEC90A8-6C54-48CC-BC74-1C5712834B5B}" type="parTrans" cxnId="{9066582B-5491-4CB8-B836-A63EBBB28C48}">
      <dgm:prSet/>
      <dgm:spPr/>
      <dgm:t>
        <a:bodyPr/>
        <a:lstStyle/>
        <a:p>
          <a:endParaRPr lang="en-US"/>
        </a:p>
      </dgm:t>
    </dgm:pt>
    <dgm:pt modelId="{F4CAFA4A-C369-42BD-A1F3-141E479A9749}" type="sibTrans" cxnId="{9066582B-5491-4CB8-B836-A63EBBB28C48}">
      <dgm:prSet/>
      <dgm:spPr/>
      <dgm:t>
        <a:bodyPr/>
        <a:lstStyle/>
        <a:p>
          <a:endParaRPr lang="en-US"/>
        </a:p>
      </dgm:t>
    </dgm:pt>
    <dgm:pt modelId="{662611BB-1223-42D4-8DD8-EEB6DF28B3F0}">
      <dgm:prSet/>
      <dgm:spPr>
        <a:xfrm>
          <a:off x="0" y="2079427"/>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Manager</a:t>
          </a:r>
          <a:endParaRPr lang="en-US" dirty="0" smtClean="0">
            <a:solidFill>
              <a:sysClr val="windowText" lastClr="000000">
                <a:hueOff val="0"/>
                <a:satOff val="0"/>
                <a:lumOff val="0"/>
                <a:alphaOff val="0"/>
              </a:sysClr>
            </a:solidFill>
            <a:latin typeface="Calibri"/>
            <a:ea typeface="+mn-ea"/>
            <a:cs typeface="+mn-cs"/>
          </a:endParaRPr>
        </a:p>
      </dgm:t>
    </dgm:pt>
    <dgm:pt modelId="{3DBA21C2-D22D-4990-98D5-EF4086A9D77E}" type="parTrans" cxnId="{EAD6A3DC-E8B9-4162-9F48-FCB073CA037D}">
      <dgm:prSet/>
      <dgm:spPr/>
      <dgm:t>
        <a:bodyPr/>
        <a:lstStyle/>
        <a:p>
          <a:endParaRPr lang="en-US"/>
        </a:p>
      </dgm:t>
    </dgm:pt>
    <dgm:pt modelId="{6307EF18-0A02-4D82-B9C5-8E6DE301D273}" type="sibTrans" cxnId="{EAD6A3DC-E8B9-4162-9F48-FCB073CA037D}">
      <dgm:prSet/>
      <dgm:spPr/>
      <dgm:t>
        <a:bodyPr/>
        <a:lstStyle/>
        <a:p>
          <a:endParaRPr lang="en-US"/>
        </a:p>
      </dgm:t>
    </dgm:pt>
    <dgm:pt modelId="{D678D401-1CAA-4D5B-95DD-EBD6E1522DE3}">
      <dgm:prSet/>
      <dgm:spPr>
        <a:xfrm>
          <a:off x="1677209" y="2095533"/>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Manage patient information, care teams, and assign care coordinators</a:t>
          </a:r>
          <a:endParaRPr lang="en-US" dirty="0">
            <a:solidFill>
              <a:sysClr val="windowText" lastClr="000000">
                <a:hueOff val="0"/>
                <a:satOff val="0"/>
                <a:lumOff val="0"/>
                <a:alphaOff val="0"/>
              </a:sysClr>
            </a:solidFill>
            <a:latin typeface="Calibri"/>
            <a:ea typeface="+mn-ea"/>
            <a:cs typeface="+mn-cs"/>
          </a:endParaRPr>
        </a:p>
      </dgm:t>
    </dgm:pt>
    <dgm:pt modelId="{C8C02412-65B6-4598-A8E1-16FD874EBD32}" type="parTrans" cxnId="{23392F8A-0428-4818-86CF-5567DBE5690C}">
      <dgm:prSet/>
      <dgm:spPr/>
      <dgm:t>
        <a:bodyPr/>
        <a:lstStyle/>
        <a:p>
          <a:endParaRPr lang="en-US"/>
        </a:p>
      </dgm:t>
    </dgm:pt>
    <dgm:pt modelId="{111D6196-144F-43DB-BA78-920F7823ED33}" type="sibTrans" cxnId="{23392F8A-0428-4818-86CF-5567DBE5690C}">
      <dgm:prSet/>
      <dgm:spPr/>
      <dgm:t>
        <a:bodyPr/>
        <a:lstStyle/>
        <a:p>
          <a:endParaRPr lang="en-US"/>
        </a:p>
      </dgm:t>
    </dgm:pt>
    <dgm:pt modelId="{4564F5E0-A5D0-4EE3-8D27-B3A3E987035A}">
      <dgm:prSet/>
      <dgm:spPr>
        <a:xfrm>
          <a:off x="1677209" y="2433749"/>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Patient consents</a:t>
          </a:r>
          <a:endParaRPr lang="en-US" dirty="0">
            <a:solidFill>
              <a:sysClr val="windowText" lastClr="000000">
                <a:hueOff val="0"/>
                <a:satOff val="0"/>
                <a:lumOff val="0"/>
                <a:alphaOff val="0"/>
              </a:sysClr>
            </a:solidFill>
            <a:latin typeface="Calibri"/>
            <a:ea typeface="+mn-ea"/>
            <a:cs typeface="+mn-cs"/>
          </a:endParaRPr>
        </a:p>
      </dgm:t>
    </dgm:pt>
    <dgm:pt modelId="{B2DF0CC9-C1B9-44F3-80B8-913137D623CA}" type="parTrans" cxnId="{C504D2BF-776F-41F8-BB76-BA5F808F967F}">
      <dgm:prSet/>
      <dgm:spPr/>
      <dgm:t>
        <a:bodyPr/>
        <a:lstStyle/>
        <a:p>
          <a:endParaRPr lang="en-US"/>
        </a:p>
      </dgm:t>
    </dgm:pt>
    <dgm:pt modelId="{1A26FCDB-EFA5-49FD-A9C0-451D039FA915}" type="sibTrans" cxnId="{C504D2BF-776F-41F8-BB76-BA5F808F967F}">
      <dgm:prSet/>
      <dgm:spPr/>
      <dgm:t>
        <a:bodyPr/>
        <a:lstStyle/>
        <a:p>
          <a:endParaRPr lang="en-US"/>
        </a:p>
      </dgm:t>
    </dgm:pt>
    <dgm:pt modelId="{944DE4C8-963C-4201-8DDA-C7A059699B8E}">
      <dgm:prSet/>
      <dgm:spPr>
        <a:xfrm>
          <a:off x="0" y="2772372"/>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Coordinator</a:t>
          </a:r>
          <a:endParaRPr lang="en-US" dirty="0" smtClean="0">
            <a:solidFill>
              <a:sysClr val="windowText" lastClr="000000">
                <a:hueOff val="0"/>
                <a:satOff val="0"/>
                <a:lumOff val="0"/>
                <a:alphaOff val="0"/>
              </a:sysClr>
            </a:solidFill>
            <a:latin typeface="Calibri"/>
            <a:ea typeface="+mn-ea"/>
            <a:cs typeface="+mn-cs"/>
          </a:endParaRPr>
        </a:p>
      </dgm:t>
    </dgm:pt>
    <dgm:pt modelId="{A69C3A48-867F-4987-AE27-43A5C032107A}" type="parTrans" cxnId="{51E3B018-3A04-4531-B541-E3D08D9FBF58}">
      <dgm:prSet/>
      <dgm:spPr/>
      <dgm:t>
        <a:bodyPr/>
        <a:lstStyle/>
        <a:p>
          <a:endParaRPr lang="en-US"/>
        </a:p>
      </dgm:t>
    </dgm:pt>
    <dgm:pt modelId="{937AE812-77EE-46A1-B3E7-943AF5EB7250}" type="sibTrans" cxnId="{51E3B018-3A04-4531-B541-E3D08D9FBF58}">
      <dgm:prSet/>
      <dgm:spPr/>
      <dgm:t>
        <a:bodyPr/>
        <a:lstStyle/>
        <a:p>
          <a:endParaRPr lang="en-US"/>
        </a:p>
      </dgm:t>
    </dgm:pt>
    <dgm:pt modelId="{5F58EB11-2498-490D-8D4E-F31F5199F490}">
      <dgm:prSet/>
      <dgm:spPr>
        <a:xfrm>
          <a:off x="1677209" y="2788478"/>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Tasks, To Do, Appointments, Communication, Assessments</a:t>
          </a:r>
          <a:endParaRPr lang="en-US" dirty="0">
            <a:solidFill>
              <a:sysClr val="windowText" lastClr="000000">
                <a:hueOff val="0"/>
                <a:satOff val="0"/>
                <a:lumOff val="0"/>
                <a:alphaOff val="0"/>
              </a:sysClr>
            </a:solidFill>
            <a:latin typeface="Calibri"/>
            <a:ea typeface="+mn-ea"/>
            <a:cs typeface="+mn-cs"/>
          </a:endParaRPr>
        </a:p>
      </dgm:t>
    </dgm:pt>
    <dgm:pt modelId="{8F9171DA-2797-4225-89CE-E48B6B96526A}" type="parTrans" cxnId="{6D74DB07-F5FD-4E93-BF1F-A0B49463A1C9}">
      <dgm:prSet/>
      <dgm:spPr/>
      <dgm:t>
        <a:bodyPr/>
        <a:lstStyle/>
        <a:p>
          <a:endParaRPr lang="en-US"/>
        </a:p>
      </dgm:t>
    </dgm:pt>
    <dgm:pt modelId="{4445DACC-545D-4DB7-845A-0C46146A5399}" type="sibTrans" cxnId="{6D74DB07-F5FD-4E93-BF1F-A0B49463A1C9}">
      <dgm:prSet/>
      <dgm:spPr/>
      <dgm:t>
        <a:bodyPr/>
        <a:lstStyle/>
        <a:p>
          <a:endParaRPr lang="en-US"/>
        </a:p>
      </dgm:t>
    </dgm:pt>
    <dgm:pt modelId="{E0885A76-D9D6-4F75-AB5A-15BC6CAEBEA5}">
      <dgm:prSet/>
      <dgm:spPr>
        <a:xfrm>
          <a:off x="1677209" y="3126694"/>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Coordination activities and care plan management </a:t>
          </a:r>
          <a:endParaRPr lang="en-US" dirty="0" smtClean="0">
            <a:solidFill>
              <a:sysClr val="windowText" lastClr="000000">
                <a:hueOff val="0"/>
                <a:satOff val="0"/>
                <a:lumOff val="0"/>
                <a:alphaOff val="0"/>
              </a:sysClr>
            </a:solidFill>
            <a:latin typeface="Calibri"/>
            <a:ea typeface="+mn-ea"/>
            <a:cs typeface="+mn-cs"/>
          </a:endParaRPr>
        </a:p>
      </dgm:t>
    </dgm:pt>
    <dgm:pt modelId="{5C2D8C4F-DE80-4F70-BB48-8306A5A63A8B}" type="parTrans" cxnId="{0A8ABC4B-1A34-4BB3-BCEB-80E877476E3B}">
      <dgm:prSet/>
      <dgm:spPr/>
      <dgm:t>
        <a:bodyPr/>
        <a:lstStyle/>
        <a:p>
          <a:endParaRPr lang="en-US"/>
        </a:p>
      </dgm:t>
    </dgm:pt>
    <dgm:pt modelId="{FB61200E-F169-4034-9A88-AC0A1D5DF02E}" type="sibTrans" cxnId="{0A8ABC4B-1A34-4BB3-BCEB-80E877476E3B}">
      <dgm:prSet/>
      <dgm:spPr/>
      <dgm:t>
        <a:bodyPr/>
        <a:lstStyle/>
        <a:p>
          <a:endParaRPr lang="en-US"/>
        </a:p>
      </dgm:t>
    </dgm:pt>
    <dgm:pt modelId="{3FA42BDA-5F72-4A49-B2EF-C408AC6DA891}">
      <dgm:prSet/>
      <dgm:spPr>
        <a:xfrm>
          <a:off x="0" y="3465317"/>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Patient</a:t>
          </a:r>
        </a:p>
      </dgm:t>
    </dgm:pt>
    <dgm:pt modelId="{6DD0E760-0047-49AA-AF64-1816E8A712C4}" type="parTrans" cxnId="{7C92EBC6-34D2-487C-ABB4-10A35346921D}">
      <dgm:prSet/>
      <dgm:spPr/>
      <dgm:t>
        <a:bodyPr/>
        <a:lstStyle/>
        <a:p>
          <a:endParaRPr lang="en-US"/>
        </a:p>
      </dgm:t>
    </dgm:pt>
    <dgm:pt modelId="{DC4C67C3-F11C-4011-B882-CDC00DC55764}" type="sibTrans" cxnId="{7C92EBC6-34D2-487C-ABB4-10A35346921D}">
      <dgm:prSet/>
      <dgm:spPr/>
      <dgm:t>
        <a:bodyPr/>
        <a:lstStyle/>
        <a:p>
          <a:endParaRPr lang="en-US"/>
        </a:p>
      </dgm:t>
    </dgm:pt>
    <dgm:pt modelId="{B15C1B97-06B3-4472-8FA5-57CB60E69768}">
      <dgm:prSet/>
      <dgm:spPr>
        <a:xfrm>
          <a:off x="0" y="4158262"/>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Other Possible Functional Roles</a:t>
          </a:r>
          <a:endParaRPr lang="en-US" dirty="0">
            <a:solidFill>
              <a:sysClr val="windowText" lastClr="000000">
                <a:hueOff val="0"/>
                <a:satOff val="0"/>
                <a:lumOff val="0"/>
                <a:alphaOff val="0"/>
              </a:sysClr>
            </a:solidFill>
            <a:latin typeface="Calibri"/>
            <a:ea typeface="+mn-ea"/>
            <a:cs typeface="+mn-cs"/>
          </a:endParaRPr>
        </a:p>
      </dgm:t>
    </dgm:pt>
    <dgm:pt modelId="{20DB8A2E-AF21-4FD1-99D3-CDB959887EF9}" type="parTrans" cxnId="{8611051C-ED76-4E04-BEA0-1FBAEA1C3355}">
      <dgm:prSet/>
      <dgm:spPr/>
      <dgm:t>
        <a:bodyPr/>
        <a:lstStyle/>
        <a:p>
          <a:endParaRPr lang="en-US"/>
        </a:p>
      </dgm:t>
    </dgm:pt>
    <dgm:pt modelId="{41F24452-1A12-42B7-B464-AA586F9755B4}" type="sibTrans" cxnId="{8611051C-ED76-4E04-BEA0-1FBAEA1C3355}">
      <dgm:prSet/>
      <dgm:spPr/>
      <dgm:t>
        <a:bodyPr/>
        <a:lstStyle/>
        <a:p>
          <a:endParaRPr lang="en-US"/>
        </a:p>
      </dgm:t>
    </dgm:pt>
    <dgm:pt modelId="{E30C9575-DB0E-43EC-BA35-2E8DF4178A00}">
      <dgm:prSet/>
      <dgm:spPr>
        <a:xfrm>
          <a:off x="1677209" y="4189729"/>
          <a:ext cx="6123766" cy="629334"/>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Similar Care coordination activities for Benefits specialist, Front Office, Health Assistant, and so on</a:t>
          </a:r>
          <a:endParaRPr lang="en-US" dirty="0">
            <a:solidFill>
              <a:sysClr val="windowText" lastClr="000000">
                <a:hueOff val="0"/>
                <a:satOff val="0"/>
                <a:lumOff val="0"/>
                <a:alphaOff val="0"/>
              </a:sysClr>
            </a:solidFill>
            <a:latin typeface="Calibri"/>
            <a:ea typeface="+mn-ea"/>
            <a:cs typeface="+mn-cs"/>
          </a:endParaRPr>
        </a:p>
      </dgm:t>
    </dgm:pt>
    <dgm:pt modelId="{1D0C7861-9EC9-4301-BAB8-CDD14A7A22C1}" type="parTrans" cxnId="{0DCEA03D-D6DC-496C-B942-BDEAE31ED24A}">
      <dgm:prSet/>
      <dgm:spPr/>
      <dgm:t>
        <a:bodyPr/>
        <a:lstStyle/>
        <a:p>
          <a:endParaRPr lang="en-US"/>
        </a:p>
      </dgm:t>
    </dgm:pt>
    <dgm:pt modelId="{52E6B9F3-C24D-4A5D-9B5F-A205C7FA2564}" type="sibTrans" cxnId="{0DCEA03D-D6DC-496C-B942-BDEAE31ED24A}">
      <dgm:prSet/>
      <dgm:spPr/>
      <dgm:t>
        <a:bodyPr/>
        <a:lstStyle/>
        <a:p>
          <a:endParaRPr lang="en-US"/>
        </a:p>
      </dgm:t>
    </dgm:pt>
    <dgm:pt modelId="{34756A6E-C29D-44B3-83A5-BDD66BBFB293}">
      <dgm:prSet/>
      <dgm:spPr>
        <a:xfrm>
          <a:off x="1677209" y="3481423"/>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Patient information, Care Team</a:t>
          </a:r>
        </a:p>
      </dgm:t>
    </dgm:pt>
    <dgm:pt modelId="{3F8D366C-3178-4368-B942-DB1DCE9DA9BA}" type="parTrans" cxnId="{BED7EE5A-6769-4069-A2C1-CA5E56D88490}">
      <dgm:prSet/>
      <dgm:spPr/>
      <dgm:t>
        <a:bodyPr/>
        <a:lstStyle/>
        <a:p>
          <a:endParaRPr lang="en-US"/>
        </a:p>
      </dgm:t>
    </dgm:pt>
    <dgm:pt modelId="{F9CBA0DD-8616-40CD-845F-BE686FF0D32E}" type="sibTrans" cxnId="{BED7EE5A-6769-4069-A2C1-CA5E56D88490}">
      <dgm:prSet/>
      <dgm:spPr/>
      <dgm:t>
        <a:bodyPr/>
        <a:lstStyle/>
        <a:p>
          <a:endParaRPr lang="en-US"/>
        </a:p>
      </dgm:t>
    </dgm:pt>
    <dgm:pt modelId="{135C02A3-4FDE-448C-A796-80899E69EC51}">
      <dgm:prSet phldrT="[Text]"/>
      <dgm:spPr>
        <a:xfrm>
          <a:off x="0" y="592"/>
          <a:ext cx="1560195" cy="692945"/>
        </a:xfrm>
        <a:noFill/>
        <a:ln>
          <a:noFill/>
        </a:ln>
        <a:effectLst/>
      </dgm:spPr>
      <dgm:t>
        <a:bodyPr/>
        <a:lstStyle/>
        <a:p>
          <a:r>
            <a:rPr lang="en-US" b="1" dirty="0" smtClean="0">
              <a:solidFill>
                <a:srgbClr val="B15651"/>
              </a:solidFill>
              <a:latin typeface="Calibri"/>
              <a:ea typeface="+mn-ea"/>
              <a:cs typeface="+mn-cs"/>
            </a:rPr>
            <a:t>Business Function Role</a:t>
          </a:r>
        </a:p>
      </dgm:t>
    </dgm:pt>
    <dgm:pt modelId="{2E879EDC-64E0-4AE3-8E96-3988F48C1EE7}" type="parTrans" cxnId="{462CCF67-8B7C-4DE4-BFEB-FC532F3D56D6}">
      <dgm:prSet/>
      <dgm:spPr/>
      <dgm:t>
        <a:bodyPr/>
        <a:lstStyle/>
        <a:p>
          <a:endParaRPr lang="en-US"/>
        </a:p>
      </dgm:t>
    </dgm:pt>
    <dgm:pt modelId="{81F855DC-EC19-4A1D-9EEE-FFBA00E058F6}" type="sibTrans" cxnId="{462CCF67-8B7C-4DE4-BFEB-FC532F3D56D6}">
      <dgm:prSet/>
      <dgm:spPr/>
      <dgm:t>
        <a:bodyPr/>
        <a:lstStyle/>
        <a:p>
          <a:endParaRPr lang="en-US"/>
        </a:p>
      </dgm:t>
    </dgm:pt>
    <dgm:pt modelId="{C22522BC-278E-42BC-B0ED-2D01D44328DD}">
      <dgm:prSet phldrT="[Text]" custT="1"/>
      <dgm:spPr>
        <a:xfrm>
          <a:off x="1677209" y="32059"/>
          <a:ext cx="6123766" cy="629334"/>
        </a:xfrm>
        <a:noFill/>
        <a:ln>
          <a:noFill/>
        </a:ln>
        <a:effectLst/>
      </dgm:spPr>
      <dgm:t>
        <a:bodyPr/>
        <a:lstStyle/>
        <a:p>
          <a:r>
            <a:rPr lang="en-US" sz="2200" b="1" dirty="0" smtClean="0">
              <a:solidFill>
                <a:srgbClr val="B15651"/>
              </a:solidFill>
              <a:latin typeface="Calibri"/>
              <a:ea typeface="+mn-ea"/>
              <a:cs typeface="+mn-cs"/>
            </a:rPr>
            <a:t>Capabilities to be Demonstrated</a:t>
          </a:r>
          <a:endParaRPr lang="en-US" sz="2200" b="1" dirty="0">
            <a:solidFill>
              <a:srgbClr val="B15651"/>
            </a:solidFill>
            <a:latin typeface="Calibri"/>
            <a:ea typeface="+mn-ea"/>
            <a:cs typeface="+mn-cs"/>
          </a:endParaRPr>
        </a:p>
      </dgm:t>
    </dgm:pt>
    <dgm:pt modelId="{7FFE0685-1C7E-4423-93A3-6756BE194A62}" type="parTrans" cxnId="{B9C13503-3C49-41D7-83DB-41EC9F69071A}">
      <dgm:prSet/>
      <dgm:spPr/>
      <dgm:t>
        <a:bodyPr/>
        <a:lstStyle/>
        <a:p>
          <a:endParaRPr lang="en-US"/>
        </a:p>
      </dgm:t>
    </dgm:pt>
    <dgm:pt modelId="{58E302B4-AEEF-4EDD-AC39-B377ACB82F58}" type="sibTrans" cxnId="{B9C13503-3C49-41D7-83DB-41EC9F69071A}">
      <dgm:prSet/>
      <dgm:spPr/>
      <dgm:t>
        <a:bodyPr/>
        <a:lstStyle/>
        <a:p>
          <a:endParaRPr lang="en-US"/>
        </a:p>
      </dgm:t>
    </dgm:pt>
    <dgm:pt modelId="{1D050AD1-1F55-4328-99B4-136110A50F17}">
      <dgm:prSet/>
      <dgm:spPr>
        <a:xfrm>
          <a:off x="1677209" y="3819639"/>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Appointments, Communication, Consents</a:t>
          </a:r>
        </a:p>
      </dgm:t>
    </dgm:pt>
    <dgm:pt modelId="{519B8504-0E31-4891-A781-D41CFC33B8E2}" type="parTrans" cxnId="{84837E17-BCC4-4213-B6DA-4DED4044FC3F}">
      <dgm:prSet/>
      <dgm:spPr/>
      <dgm:t>
        <a:bodyPr/>
        <a:lstStyle/>
        <a:p>
          <a:endParaRPr lang="en-US"/>
        </a:p>
      </dgm:t>
    </dgm:pt>
    <dgm:pt modelId="{B039DD7E-8C48-4678-B66D-27A512731AA9}" type="sibTrans" cxnId="{84837E17-BCC4-4213-B6DA-4DED4044FC3F}">
      <dgm:prSet/>
      <dgm:spPr/>
      <dgm:t>
        <a:bodyPr/>
        <a:lstStyle/>
        <a:p>
          <a:endParaRPr lang="en-US"/>
        </a:p>
      </dgm:t>
    </dgm:pt>
    <dgm:pt modelId="{D73BF44C-1CC4-4AC6-A516-6ED05AD4B9D2}" type="pres">
      <dgm:prSet presAssocID="{AFCEE076-796E-46EE-B6FA-F77975C6824E}" presName="vert0" presStyleCnt="0">
        <dgm:presLayoutVars>
          <dgm:dir/>
          <dgm:animOne val="branch"/>
          <dgm:animLvl val="lvl"/>
        </dgm:presLayoutVars>
      </dgm:prSet>
      <dgm:spPr/>
      <dgm:t>
        <a:bodyPr/>
        <a:lstStyle/>
        <a:p>
          <a:endParaRPr lang="en-US"/>
        </a:p>
      </dgm:t>
    </dgm:pt>
    <dgm:pt modelId="{7E87144D-62A5-4D29-8CBA-F2FE9E704150}" type="pres">
      <dgm:prSet presAssocID="{135C02A3-4FDE-448C-A796-80899E69EC51}" presName="thickLine" presStyleLbl="alignNode1" presStyleIdx="0" presStyleCnt="7"/>
      <dgm:spPr>
        <a:xfrm>
          <a:off x="0" y="59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4C040C25-96D3-420A-954D-AA9561311DF7}" type="pres">
      <dgm:prSet presAssocID="{135C02A3-4FDE-448C-A796-80899E69EC51}" presName="horz1" presStyleCnt="0"/>
      <dgm:spPr/>
    </dgm:pt>
    <dgm:pt modelId="{D4FA6AFB-DDCE-4831-BFE6-7C4895918C17}" type="pres">
      <dgm:prSet presAssocID="{135C02A3-4FDE-448C-A796-80899E69EC51}" presName="tx1" presStyleLbl="revTx" presStyleIdx="0" presStyleCnt="19"/>
      <dgm:spPr>
        <a:prstGeom prst="rect">
          <a:avLst/>
        </a:prstGeom>
      </dgm:spPr>
      <dgm:t>
        <a:bodyPr/>
        <a:lstStyle/>
        <a:p>
          <a:endParaRPr lang="en-US"/>
        </a:p>
      </dgm:t>
    </dgm:pt>
    <dgm:pt modelId="{CB82CCA1-341D-424D-AC4B-1E6C85AE96FE}" type="pres">
      <dgm:prSet presAssocID="{135C02A3-4FDE-448C-A796-80899E69EC51}" presName="vert1" presStyleCnt="0"/>
      <dgm:spPr/>
    </dgm:pt>
    <dgm:pt modelId="{2CF030F0-915A-4AC3-9BFB-D426984A12FD}" type="pres">
      <dgm:prSet presAssocID="{C22522BC-278E-42BC-B0ED-2D01D44328DD}" presName="vertSpace2a" presStyleCnt="0"/>
      <dgm:spPr/>
    </dgm:pt>
    <dgm:pt modelId="{69832C85-4A58-41E6-880E-BAE06F44293D}" type="pres">
      <dgm:prSet presAssocID="{C22522BC-278E-42BC-B0ED-2D01D44328DD}" presName="horz2" presStyleCnt="0"/>
      <dgm:spPr/>
    </dgm:pt>
    <dgm:pt modelId="{3AF5EAAA-EE8F-455A-8FDA-A9398C32A90C}" type="pres">
      <dgm:prSet presAssocID="{C22522BC-278E-42BC-B0ED-2D01D44328DD}" presName="horzSpace2" presStyleCnt="0"/>
      <dgm:spPr/>
    </dgm:pt>
    <dgm:pt modelId="{1C66A92B-1E6C-48AD-8B8D-40C23D8A9116}" type="pres">
      <dgm:prSet presAssocID="{C22522BC-278E-42BC-B0ED-2D01D44328DD}" presName="tx2" presStyleLbl="revTx" presStyleIdx="1" presStyleCnt="19"/>
      <dgm:spPr>
        <a:prstGeom prst="rect">
          <a:avLst/>
        </a:prstGeom>
      </dgm:spPr>
      <dgm:t>
        <a:bodyPr/>
        <a:lstStyle/>
        <a:p>
          <a:endParaRPr lang="en-US"/>
        </a:p>
      </dgm:t>
    </dgm:pt>
    <dgm:pt modelId="{3663F788-9FE6-4B23-81E9-6E0F85823338}" type="pres">
      <dgm:prSet presAssocID="{C22522BC-278E-42BC-B0ED-2D01D44328DD}" presName="vert2" presStyleCnt="0"/>
      <dgm:spPr/>
    </dgm:pt>
    <dgm:pt modelId="{1BE30B53-55E5-42FB-9501-9699A193B08C}" type="pres">
      <dgm:prSet presAssocID="{C22522BC-278E-42BC-B0ED-2D01D44328DD}" presName="thinLine2b" presStyleLbl="callout" presStyleIdx="0" presStyleCnt="12" custLinFactNeighborY="91998"/>
      <dgm:spPr>
        <a:xfrm>
          <a:off x="1560195" y="661393"/>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AB3F2C73-41FF-4E85-B341-7FA3B0ADDEF0}" type="pres">
      <dgm:prSet presAssocID="{C22522BC-278E-42BC-B0ED-2D01D44328DD}" presName="vertSpace2b" presStyleCnt="0"/>
      <dgm:spPr/>
    </dgm:pt>
    <dgm:pt modelId="{F55233B6-4F68-4D7E-B3C6-1DFE44876391}" type="pres">
      <dgm:prSet presAssocID="{6CFD0BEF-D6CB-4C47-ADCF-01333E2F8F10}" presName="thickLine" presStyleLbl="alignNode1" presStyleIdx="1" presStyleCnt="7"/>
      <dgm:spPr>
        <a:xfrm>
          <a:off x="0" y="69353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B0CFB680-A791-4675-ACDE-2ED48F1B0A9C}" type="pres">
      <dgm:prSet presAssocID="{6CFD0BEF-D6CB-4C47-ADCF-01333E2F8F10}" presName="horz1" presStyleCnt="0"/>
      <dgm:spPr/>
    </dgm:pt>
    <dgm:pt modelId="{BE7D1378-DAC7-49FF-9F6F-5C83DA10604D}" type="pres">
      <dgm:prSet presAssocID="{6CFD0BEF-D6CB-4C47-ADCF-01333E2F8F10}" presName="tx1" presStyleLbl="revTx" presStyleIdx="2" presStyleCnt="19"/>
      <dgm:spPr>
        <a:prstGeom prst="rect">
          <a:avLst/>
        </a:prstGeom>
      </dgm:spPr>
      <dgm:t>
        <a:bodyPr/>
        <a:lstStyle/>
        <a:p>
          <a:endParaRPr lang="en-US"/>
        </a:p>
      </dgm:t>
    </dgm:pt>
    <dgm:pt modelId="{404E5D24-5982-4CC0-9013-BF69D9AEAE52}" type="pres">
      <dgm:prSet presAssocID="{6CFD0BEF-D6CB-4C47-ADCF-01333E2F8F10}" presName="vert1" presStyleCnt="0"/>
      <dgm:spPr/>
    </dgm:pt>
    <dgm:pt modelId="{9BF73714-9535-4CDA-A513-38F9FBA50D00}" type="pres">
      <dgm:prSet presAssocID="{6D4888C2-557E-4B48-8B97-B1B423536E43}" presName="vertSpace2a" presStyleCnt="0"/>
      <dgm:spPr/>
    </dgm:pt>
    <dgm:pt modelId="{A7518EDA-2C85-4C92-AFEC-EC12A7C69643}" type="pres">
      <dgm:prSet presAssocID="{6D4888C2-557E-4B48-8B97-B1B423536E43}" presName="horz2" presStyleCnt="0"/>
      <dgm:spPr/>
    </dgm:pt>
    <dgm:pt modelId="{79E29DEE-298F-44E7-883F-532CDAFD38E2}" type="pres">
      <dgm:prSet presAssocID="{6D4888C2-557E-4B48-8B97-B1B423536E43}" presName="horzSpace2" presStyleCnt="0"/>
      <dgm:spPr/>
    </dgm:pt>
    <dgm:pt modelId="{7F26A952-3EA8-4BC9-8B93-1B7118868977}" type="pres">
      <dgm:prSet presAssocID="{6D4888C2-557E-4B48-8B97-B1B423536E43}" presName="tx2" presStyleLbl="revTx" presStyleIdx="3" presStyleCnt="19"/>
      <dgm:spPr>
        <a:prstGeom prst="rect">
          <a:avLst/>
        </a:prstGeom>
      </dgm:spPr>
      <dgm:t>
        <a:bodyPr/>
        <a:lstStyle/>
        <a:p>
          <a:endParaRPr lang="en-US"/>
        </a:p>
      </dgm:t>
    </dgm:pt>
    <dgm:pt modelId="{E65347F3-9038-4BD7-A972-B999BA5E8425}" type="pres">
      <dgm:prSet presAssocID="{6D4888C2-557E-4B48-8B97-B1B423536E43}" presName="vert2" presStyleCnt="0"/>
      <dgm:spPr/>
    </dgm:pt>
    <dgm:pt modelId="{287D50A6-A62A-4DDD-8EEB-277663AAFA97}" type="pres">
      <dgm:prSet presAssocID="{6D4888C2-557E-4B48-8B97-B1B423536E43}" presName="thinLine2b" presStyleLbl="callout" presStyleIdx="1" presStyleCnt="12"/>
      <dgm:spPr>
        <a:xfrm>
          <a:off x="1560195" y="103175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D6CC3477-EF59-4467-BE89-100F2034972E}" type="pres">
      <dgm:prSet presAssocID="{6D4888C2-557E-4B48-8B97-B1B423536E43}" presName="vertSpace2b" presStyleCnt="0"/>
      <dgm:spPr/>
    </dgm:pt>
    <dgm:pt modelId="{A83F5F68-6C62-4BC5-8164-6D0151A3A2EE}" type="pres">
      <dgm:prSet presAssocID="{93FD870F-873A-4CA6-A347-76A848B657A7}" presName="horz2" presStyleCnt="0"/>
      <dgm:spPr/>
    </dgm:pt>
    <dgm:pt modelId="{86AE109F-636B-4E16-941D-861BBDD520F4}" type="pres">
      <dgm:prSet presAssocID="{93FD870F-873A-4CA6-A347-76A848B657A7}" presName="horzSpace2" presStyleCnt="0"/>
      <dgm:spPr/>
    </dgm:pt>
    <dgm:pt modelId="{1ACAE33B-5161-4897-94DD-5F8F4C232314}" type="pres">
      <dgm:prSet presAssocID="{93FD870F-873A-4CA6-A347-76A848B657A7}" presName="tx2" presStyleLbl="revTx" presStyleIdx="4" presStyleCnt="19"/>
      <dgm:spPr>
        <a:prstGeom prst="rect">
          <a:avLst/>
        </a:prstGeom>
      </dgm:spPr>
      <dgm:t>
        <a:bodyPr/>
        <a:lstStyle/>
        <a:p>
          <a:endParaRPr lang="en-US"/>
        </a:p>
      </dgm:t>
    </dgm:pt>
    <dgm:pt modelId="{696BCE16-591D-4417-942B-796ADC744A56}" type="pres">
      <dgm:prSet presAssocID="{93FD870F-873A-4CA6-A347-76A848B657A7}" presName="vert2" presStyleCnt="0"/>
      <dgm:spPr/>
    </dgm:pt>
    <dgm:pt modelId="{CD4D12F0-DB2A-43E9-A5E7-AD1499326002}" type="pres">
      <dgm:prSet presAssocID="{93FD870F-873A-4CA6-A347-76A848B657A7}" presName="thinLine2b" presStyleLbl="callout" presStyleIdx="2" presStyleCnt="12"/>
      <dgm:spPr>
        <a:xfrm>
          <a:off x="1560195" y="1369970"/>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E6A69846-9C1B-416E-8CBE-C23801C448EF}" type="pres">
      <dgm:prSet presAssocID="{93FD870F-873A-4CA6-A347-76A848B657A7}" presName="vertSpace2b" presStyleCnt="0"/>
      <dgm:spPr/>
    </dgm:pt>
    <dgm:pt modelId="{E134E1AF-233F-4183-894A-BD149EFCCCDC}" type="pres">
      <dgm:prSet presAssocID="{04182C11-E158-430F-9A6D-3599DAF0911E}" presName="thickLine" presStyleLbl="alignNode1" presStyleIdx="2" presStyleCnt="7"/>
      <dgm:spPr>
        <a:xfrm>
          <a:off x="0" y="138648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1672E70E-4A47-4688-B016-B03262B7DCC1}" type="pres">
      <dgm:prSet presAssocID="{04182C11-E158-430F-9A6D-3599DAF0911E}" presName="horz1" presStyleCnt="0"/>
      <dgm:spPr/>
    </dgm:pt>
    <dgm:pt modelId="{ED2BFDE1-57C8-42AF-88F8-67A814448715}" type="pres">
      <dgm:prSet presAssocID="{04182C11-E158-430F-9A6D-3599DAF0911E}" presName="tx1" presStyleLbl="revTx" presStyleIdx="5" presStyleCnt="19"/>
      <dgm:spPr>
        <a:prstGeom prst="rect">
          <a:avLst/>
        </a:prstGeom>
      </dgm:spPr>
      <dgm:t>
        <a:bodyPr/>
        <a:lstStyle/>
        <a:p>
          <a:endParaRPr lang="en-US"/>
        </a:p>
      </dgm:t>
    </dgm:pt>
    <dgm:pt modelId="{BE79F7FE-5E97-4524-869E-7C9DF39FA5D9}" type="pres">
      <dgm:prSet presAssocID="{04182C11-E158-430F-9A6D-3599DAF0911E}" presName="vert1" presStyleCnt="0"/>
      <dgm:spPr/>
    </dgm:pt>
    <dgm:pt modelId="{161383F9-1B00-4027-9A8A-1DEA314EBC45}" type="pres">
      <dgm:prSet presAssocID="{298C7C72-BDA1-42E5-98A3-2DAE9434CBDD}" presName="vertSpace2a" presStyleCnt="0"/>
      <dgm:spPr/>
    </dgm:pt>
    <dgm:pt modelId="{FAA794AA-274E-40D6-AE03-2EC05E0362CF}" type="pres">
      <dgm:prSet presAssocID="{298C7C72-BDA1-42E5-98A3-2DAE9434CBDD}" presName="horz2" presStyleCnt="0"/>
      <dgm:spPr/>
    </dgm:pt>
    <dgm:pt modelId="{0D2B0C22-D105-4622-A841-DB07979E054B}" type="pres">
      <dgm:prSet presAssocID="{298C7C72-BDA1-42E5-98A3-2DAE9434CBDD}" presName="horzSpace2" presStyleCnt="0"/>
      <dgm:spPr/>
    </dgm:pt>
    <dgm:pt modelId="{1E4EFEAA-DDD3-4809-885E-83B5305EADE6}" type="pres">
      <dgm:prSet presAssocID="{298C7C72-BDA1-42E5-98A3-2DAE9434CBDD}" presName="tx2" presStyleLbl="revTx" presStyleIdx="6" presStyleCnt="19"/>
      <dgm:spPr>
        <a:prstGeom prst="rect">
          <a:avLst/>
        </a:prstGeom>
      </dgm:spPr>
      <dgm:t>
        <a:bodyPr/>
        <a:lstStyle/>
        <a:p>
          <a:endParaRPr lang="en-US"/>
        </a:p>
      </dgm:t>
    </dgm:pt>
    <dgm:pt modelId="{84E3E7AF-8BB5-48D9-B67D-065516219A82}" type="pres">
      <dgm:prSet presAssocID="{298C7C72-BDA1-42E5-98A3-2DAE9434CBDD}" presName="vert2" presStyleCnt="0"/>
      <dgm:spPr/>
    </dgm:pt>
    <dgm:pt modelId="{E8CFED5E-1A50-4844-9712-58158AFF4B9A}" type="pres">
      <dgm:prSet presAssocID="{298C7C72-BDA1-42E5-98A3-2DAE9434CBDD}" presName="thinLine2b" presStyleLbl="callout" presStyleIdx="3" presStyleCnt="12"/>
      <dgm:spPr>
        <a:xfrm>
          <a:off x="1560195" y="1724699"/>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AF65340A-D421-4250-8A10-4BD210D5C08F}" type="pres">
      <dgm:prSet presAssocID="{298C7C72-BDA1-42E5-98A3-2DAE9434CBDD}" presName="vertSpace2b" presStyleCnt="0"/>
      <dgm:spPr/>
    </dgm:pt>
    <dgm:pt modelId="{506CF58B-76BA-474B-BFEA-AA173FE0878C}" type="pres">
      <dgm:prSet presAssocID="{6F4ABFA4-A731-421F-AC77-477FFD9A8B65}" presName="horz2" presStyleCnt="0"/>
      <dgm:spPr/>
    </dgm:pt>
    <dgm:pt modelId="{123C78BC-2E37-401E-873F-8A6145274215}" type="pres">
      <dgm:prSet presAssocID="{6F4ABFA4-A731-421F-AC77-477FFD9A8B65}" presName="horzSpace2" presStyleCnt="0"/>
      <dgm:spPr/>
    </dgm:pt>
    <dgm:pt modelId="{D9B789B0-8201-48F7-B086-5E11048087FD}" type="pres">
      <dgm:prSet presAssocID="{6F4ABFA4-A731-421F-AC77-477FFD9A8B65}" presName="tx2" presStyleLbl="revTx" presStyleIdx="7" presStyleCnt="19"/>
      <dgm:spPr>
        <a:prstGeom prst="rect">
          <a:avLst/>
        </a:prstGeom>
      </dgm:spPr>
      <dgm:t>
        <a:bodyPr/>
        <a:lstStyle/>
        <a:p>
          <a:endParaRPr lang="en-US"/>
        </a:p>
      </dgm:t>
    </dgm:pt>
    <dgm:pt modelId="{59E3534F-1D6A-4E03-B2C3-4A13A9623C27}" type="pres">
      <dgm:prSet presAssocID="{6F4ABFA4-A731-421F-AC77-477FFD9A8B65}" presName="vert2" presStyleCnt="0"/>
      <dgm:spPr/>
    </dgm:pt>
    <dgm:pt modelId="{99C0E498-60F4-497A-A9ED-92E87CCDE15D}" type="pres">
      <dgm:prSet presAssocID="{6F4ABFA4-A731-421F-AC77-477FFD9A8B65}" presName="thinLine2b" presStyleLbl="callout" presStyleIdx="4" presStyleCnt="12" custLinFactNeighborY="-59916"/>
      <dgm:spPr>
        <a:xfrm>
          <a:off x="1560195" y="2062915"/>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2280A5CC-C59F-4BB5-9F54-F99A23C1600C}" type="pres">
      <dgm:prSet presAssocID="{6F4ABFA4-A731-421F-AC77-477FFD9A8B65}" presName="vertSpace2b" presStyleCnt="0"/>
      <dgm:spPr/>
    </dgm:pt>
    <dgm:pt modelId="{A8183049-F541-4CE3-AE09-E3A0520E263C}" type="pres">
      <dgm:prSet presAssocID="{662611BB-1223-42D4-8DD8-EEB6DF28B3F0}" presName="thickLine" presStyleLbl="alignNode1" presStyleIdx="3" presStyleCnt="7" custLinFactNeighborY="-2785"/>
      <dgm:spPr>
        <a:xfrm>
          <a:off x="0" y="207942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B0585535-5BC7-43F5-B973-0BA1F8CA2E5E}" type="pres">
      <dgm:prSet presAssocID="{662611BB-1223-42D4-8DD8-EEB6DF28B3F0}" presName="horz1" presStyleCnt="0"/>
      <dgm:spPr/>
    </dgm:pt>
    <dgm:pt modelId="{16AF5420-4E9B-42C1-B316-FA351339D325}" type="pres">
      <dgm:prSet presAssocID="{662611BB-1223-42D4-8DD8-EEB6DF28B3F0}" presName="tx1" presStyleLbl="revTx" presStyleIdx="8" presStyleCnt="19"/>
      <dgm:spPr>
        <a:prstGeom prst="rect">
          <a:avLst/>
        </a:prstGeom>
      </dgm:spPr>
      <dgm:t>
        <a:bodyPr/>
        <a:lstStyle/>
        <a:p>
          <a:endParaRPr lang="en-US"/>
        </a:p>
      </dgm:t>
    </dgm:pt>
    <dgm:pt modelId="{0C964B26-5D32-4564-8EBD-8AC33D535A9B}" type="pres">
      <dgm:prSet presAssocID="{662611BB-1223-42D4-8DD8-EEB6DF28B3F0}" presName="vert1" presStyleCnt="0"/>
      <dgm:spPr/>
    </dgm:pt>
    <dgm:pt modelId="{1729FE9F-79AD-4C1D-917E-1CB00577B125}" type="pres">
      <dgm:prSet presAssocID="{D678D401-1CAA-4D5B-95DD-EBD6E1522DE3}" presName="vertSpace2a" presStyleCnt="0"/>
      <dgm:spPr/>
    </dgm:pt>
    <dgm:pt modelId="{3EEE7E0C-35F1-417E-8249-E081B6303C57}" type="pres">
      <dgm:prSet presAssocID="{D678D401-1CAA-4D5B-95DD-EBD6E1522DE3}" presName="horz2" presStyleCnt="0"/>
      <dgm:spPr/>
    </dgm:pt>
    <dgm:pt modelId="{202C8F0D-90D6-4BC4-BC5E-B7A8B019B34A}" type="pres">
      <dgm:prSet presAssocID="{D678D401-1CAA-4D5B-95DD-EBD6E1522DE3}" presName="horzSpace2" presStyleCnt="0"/>
      <dgm:spPr/>
    </dgm:pt>
    <dgm:pt modelId="{830FFD32-109A-486D-9E7D-5FD84069061F}" type="pres">
      <dgm:prSet presAssocID="{D678D401-1CAA-4D5B-95DD-EBD6E1522DE3}" presName="tx2" presStyleLbl="revTx" presStyleIdx="9" presStyleCnt="19"/>
      <dgm:spPr>
        <a:prstGeom prst="rect">
          <a:avLst/>
        </a:prstGeom>
      </dgm:spPr>
      <dgm:t>
        <a:bodyPr/>
        <a:lstStyle/>
        <a:p>
          <a:endParaRPr lang="en-US"/>
        </a:p>
      </dgm:t>
    </dgm:pt>
    <dgm:pt modelId="{31600FE3-97DF-40D9-854E-45892A2CB77F}" type="pres">
      <dgm:prSet presAssocID="{D678D401-1CAA-4D5B-95DD-EBD6E1522DE3}" presName="vert2" presStyleCnt="0"/>
      <dgm:spPr/>
    </dgm:pt>
    <dgm:pt modelId="{7EB9E0D6-FB92-4A6D-B119-81993174EAC4}" type="pres">
      <dgm:prSet presAssocID="{D678D401-1CAA-4D5B-95DD-EBD6E1522DE3}" presName="thinLine2b" presStyleLbl="callout" presStyleIdx="5" presStyleCnt="12"/>
      <dgm:spPr>
        <a:xfrm>
          <a:off x="1560195" y="241764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4CA35C4C-ACD8-47DC-BE1D-45C61DD9598D}" type="pres">
      <dgm:prSet presAssocID="{D678D401-1CAA-4D5B-95DD-EBD6E1522DE3}" presName="vertSpace2b" presStyleCnt="0"/>
      <dgm:spPr/>
    </dgm:pt>
    <dgm:pt modelId="{7CE9140B-A428-44E2-94C8-FF78255014F5}" type="pres">
      <dgm:prSet presAssocID="{4564F5E0-A5D0-4EE3-8D27-B3A3E987035A}" presName="horz2" presStyleCnt="0"/>
      <dgm:spPr/>
    </dgm:pt>
    <dgm:pt modelId="{AF207992-BF91-4476-8D52-FB8CDAD3DF93}" type="pres">
      <dgm:prSet presAssocID="{4564F5E0-A5D0-4EE3-8D27-B3A3E987035A}" presName="horzSpace2" presStyleCnt="0"/>
      <dgm:spPr/>
    </dgm:pt>
    <dgm:pt modelId="{C1D70458-44C9-4778-9565-9C85E614F294}" type="pres">
      <dgm:prSet presAssocID="{4564F5E0-A5D0-4EE3-8D27-B3A3E987035A}" presName="tx2" presStyleLbl="revTx" presStyleIdx="10" presStyleCnt="19"/>
      <dgm:spPr>
        <a:prstGeom prst="rect">
          <a:avLst/>
        </a:prstGeom>
      </dgm:spPr>
      <dgm:t>
        <a:bodyPr/>
        <a:lstStyle/>
        <a:p>
          <a:endParaRPr lang="en-US"/>
        </a:p>
      </dgm:t>
    </dgm:pt>
    <dgm:pt modelId="{5945240B-B9B1-4A85-AFA1-4E642537BB39}" type="pres">
      <dgm:prSet presAssocID="{4564F5E0-A5D0-4EE3-8D27-B3A3E987035A}" presName="vert2" presStyleCnt="0"/>
      <dgm:spPr/>
    </dgm:pt>
    <dgm:pt modelId="{C2430B71-CCD4-47A0-AE66-500C41A009AA}" type="pres">
      <dgm:prSet presAssocID="{4564F5E0-A5D0-4EE3-8D27-B3A3E987035A}" presName="thinLine2b" presStyleLbl="callout" presStyleIdx="6" presStyleCnt="12" custLinFactNeighborY="59917"/>
      <dgm:spPr>
        <a:xfrm>
          <a:off x="1560195" y="2755860"/>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B4AFB666-9A40-4053-93CB-08FA6489C3E7}" type="pres">
      <dgm:prSet presAssocID="{4564F5E0-A5D0-4EE3-8D27-B3A3E987035A}" presName="vertSpace2b" presStyleCnt="0"/>
      <dgm:spPr/>
    </dgm:pt>
    <dgm:pt modelId="{D4669207-A3A8-4A6C-B9A7-C4BD4F2F2557}" type="pres">
      <dgm:prSet presAssocID="{944DE4C8-963C-4201-8DDA-C7A059699B8E}" presName="thickLine" presStyleLbl="alignNode1" presStyleIdx="4" presStyleCnt="7"/>
      <dgm:spPr>
        <a:xfrm>
          <a:off x="0" y="277237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70F7BAE4-5D63-4E70-B13F-EA7ACE908B05}" type="pres">
      <dgm:prSet presAssocID="{944DE4C8-963C-4201-8DDA-C7A059699B8E}" presName="horz1" presStyleCnt="0"/>
      <dgm:spPr/>
    </dgm:pt>
    <dgm:pt modelId="{DB89CC29-87AE-44B0-BF55-FAC88499BEFE}" type="pres">
      <dgm:prSet presAssocID="{944DE4C8-963C-4201-8DDA-C7A059699B8E}" presName="tx1" presStyleLbl="revTx" presStyleIdx="11" presStyleCnt="19"/>
      <dgm:spPr>
        <a:prstGeom prst="rect">
          <a:avLst/>
        </a:prstGeom>
      </dgm:spPr>
      <dgm:t>
        <a:bodyPr/>
        <a:lstStyle/>
        <a:p>
          <a:endParaRPr lang="en-US"/>
        </a:p>
      </dgm:t>
    </dgm:pt>
    <dgm:pt modelId="{4B100869-DB2E-4DBD-B169-9D50FF4E00DB}" type="pres">
      <dgm:prSet presAssocID="{944DE4C8-963C-4201-8DDA-C7A059699B8E}" presName="vert1" presStyleCnt="0"/>
      <dgm:spPr/>
    </dgm:pt>
    <dgm:pt modelId="{3932284E-9520-4984-AD20-51E146D05DEB}" type="pres">
      <dgm:prSet presAssocID="{5F58EB11-2498-490D-8D4E-F31F5199F490}" presName="vertSpace2a" presStyleCnt="0"/>
      <dgm:spPr/>
    </dgm:pt>
    <dgm:pt modelId="{D2F66C92-F764-4ABF-BE7B-3A4F39F9997A}" type="pres">
      <dgm:prSet presAssocID="{5F58EB11-2498-490D-8D4E-F31F5199F490}" presName="horz2" presStyleCnt="0"/>
      <dgm:spPr/>
    </dgm:pt>
    <dgm:pt modelId="{DD1E997B-BA56-4070-8929-A1609F9B44F4}" type="pres">
      <dgm:prSet presAssocID="{5F58EB11-2498-490D-8D4E-F31F5199F490}" presName="horzSpace2" presStyleCnt="0"/>
      <dgm:spPr/>
    </dgm:pt>
    <dgm:pt modelId="{164A0557-3FE1-458F-9590-EA2A5B67E777}" type="pres">
      <dgm:prSet presAssocID="{5F58EB11-2498-490D-8D4E-F31F5199F490}" presName="tx2" presStyleLbl="revTx" presStyleIdx="12" presStyleCnt="19"/>
      <dgm:spPr>
        <a:prstGeom prst="rect">
          <a:avLst/>
        </a:prstGeom>
      </dgm:spPr>
      <dgm:t>
        <a:bodyPr/>
        <a:lstStyle/>
        <a:p>
          <a:endParaRPr lang="en-US"/>
        </a:p>
      </dgm:t>
    </dgm:pt>
    <dgm:pt modelId="{41DBDE3C-A8EA-4E50-A35A-ABCCE49AF174}" type="pres">
      <dgm:prSet presAssocID="{5F58EB11-2498-490D-8D4E-F31F5199F490}" presName="vert2" presStyleCnt="0"/>
      <dgm:spPr/>
    </dgm:pt>
    <dgm:pt modelId="{9D8ACD70-F0AB-4CB0-BDF1-BA728606F78A}" type="pres">
      <dgm:prSet presAssocID="{5F58EB11-2498-490D-8D4E-F31F5199F490}" presName="thinLine2b" presStyleLbl="callout" presStyleIdx="7" presStyleCnt="12"/>
      <dgm:spPr>
        <a:xfrm>
          <a:off x="1560195" y="3110589"/>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B5F52EC2-CAD1-45D5-9411-5100A904119E}" type="pres">
      <dgm:prSet presAssocID="{5F58EB11-2498-490D-8D4E-F31F5199F490}" presName="vertSpace2b" presStyleCnt="0"/>
      <dgm:spPr/>
    </dgm:pt>
    <dgm:pt modelId="{D7676317-6855-4ACE-9D5B-E6AE670FEE22}" type="pres">
      <dgm:prSet presAssocID="{E0885A76-D9D6-4F75-AB5A-15BC6CAEBEA5}" presName="horz2" presStyleCnt="0"/>
      <dgm:spPr/>
    </dgm:pt>
    <dgm:pt modelId="{599326BD-9CC8-4B56-AA13-6521E84AA93D}" type="pres">
      <dgm:prSet presAssocID="{E0885A76-D9D6-4F75-AB5A-15BC6CAEBEA5}" presName="horzSpace2" presStyleCnt="0"/>
      <dgm:spPr/>
    </dgm:pt>
    <dgm:pt modelId="{068E1E93-8AA5-49A0-8C5E-E143B58ECFF7}" type="pres">
      <dgm:prSet presAssocID="{E0885A76-D9D6-4F75-AB5A-15BC6CAEBEA5}" presName="tx2" presStyleLbl="revTx" presStyleIdx="13" presStyleCnt="19"/>
      <dgm:spPr>
        <a:prstGeom prst="rect">
          <a:avLst/>
        </a:prstGeom>
      </dgm:spPr>
      <dgm:t>
        <a:bodyPr/>
        <a:lstStyle/>
        <a:p>
          <a:endParaRPr lang="en-US"/>
        </a:p>
      </dgm:t>
    </dgm:pt>
    <dgm:pt modelId="{09A28E79-9ADF-4724-8C9F-21AA1A16BC67}" type="pres">
      <dgm:prSet presAssocID="{E0885A76-D9D6-4F75-AB5A-15BC6CAEBEA5}" presName="vert2" presStyleCnt="0"/>
      <dgm:spPr/>
    </dgm:pt>
    <dgm:pt modelId="{70547B6C-FC23-45DC-8934-D1A43D60684E}" type="pres">
      <dgm:prSet presAssocID="{E0885A76-D9D6-4F75-AB5A-15BC6CAEBEA5}" presName="thinLine2b" presStyleLbl="callout" presStyleIdx="8" presStyleCnt="12"/>
      <dgm:spPr>
        <a:xfrm>
          <a:off x="1560195" y="3448806"/>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E276912E-9CF7-4931-9194-EBD429F96E74}" type="pres">
      <dgm:prSet presAssocID="{E0885A76-D9D6-4F75-AB5A-15BC6CAEBEA5}" presName="vertSpace2b" presStyleCnt="0"/>
      <dgm:spPr/>
    </dgm:pt>
    <dgm:pt modelId="{27AE1429-B33A-41B0-90A9-684B9780459A}" type="pres">
      <dgm:prSet presAssocID="{3FA42BDA-5F72-4A49-B2EF-C408AC6DA891}" presName="thickLine" presStyleLbl="alignNode1" presStyleIdx="5" presStyleCnt="7" custLinFactNeighborY="-2785"/>
      <dgm:spPr>
        <a:xfrm>
          <a:off x="0" y="346531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7F960B85-AB5D-4233-A949-2F045874591A}" type="pres">
      <dgm:prSet presAssocID="{3FA42BDA-5F72-4A49-B2EF-C408AC6DA891}" presName="horz1" presStyleCnt="0"/>
      <dgm:spPr/>
    </dgm:pt>
    <dgm:pt modelId="{A9B94C6C-5F82-42E0-B2FD-CEB0C5750CFD}" type="pres">
      <dgm:prSet presAssocID="{3FA42BDA-5F72-4A49-B2EF-C408AC6DA891}" presName="tx1" presStyleLbl="revTx" presStyleIdx="14" presStyleCnt="19"/>
      <dgm:spPr>
        <a:prstGeom prst="rect">
          <a:avLst/>
        </a:prstGeom>
      </dgm:spPr>
      <dgm:t>
        <a:bodyPr/>
        <a:lstStyle/>
        <a:p>
          <a:endParaRPr lang="en-US"/>
        </a:p>
      </dgm:t>
    </dgm:pt>
    <dgm:pt modelId="{62AE21B5-971C-4D1E-83C2-1CAB55908037}" type="pres">
      <dgm:prSet presAssocID="{3FA42BDA-5F72-4A49-B2EF-C408AC6DA891}" presName="vert1" presStyleCnt="0"/>
      <dgm:spPr/>
    </dgm:pt>
    <dgm:pt modelId="{E75D9135-1E4F-42DA-A5DC-42FE99454809}" type="pres">
      <dgm:prSet presAssocID="{34756A6E-C29D-44B3-83A5-BDD66BBFB293}" presName="vertSpace2a" presStyleCnt="0"/>
      <dgm:spPr/>
    </dgm:pt>
    <dgm:pt modelId="{2695FDEB-D976-45B6-AC16-445405D30DE1}" type="pres">
      <dgm:prSet presAssocID="{34756A6E-C29D-44B3-83A5-BDD66BBFB293}" presName="horz2" presStyleCnt="0"/>
      <dgm:spPr/>
    </dgm:pt>
    <dgm:pt modelId="{E1195D80-107B-49CC-947F-825696FA09B5}" type="pres">
      <dgm:prSet presAssocID="{34756A6E-C29D-44B3-83A5-BDD66BBFB293}" presName="horzSpace2" presStyleCnt="0"/>
      <dgm:spPr/>
    </dgm:pt>
    <dgm:pt modelId="{DC718D2D-E6CC-4DCC-9D89-CB80A42A0F7F}" type="pres">
      <dgm:prSet presAssocID="{34756A6E-C29D-44B3-83A5-BDD66BBFB293}" presName="tx2" presStyleLbl="revTx" presStyleIdx="15" presStyleCnt="19"/>
      <dgm:spPr>
        <a:prstGeom prst="rect">
          <a:avLst/>
        </a:prstGeom>
      </dgm:spPr>
      <dgm:t>
        <a:bodyPr/>
        <a:lstStyle/>
        <a:p>
          <a:endParaRPr lang="en-US"/>
        </a:p>
      </dgm:t>
    </dgm:pt>
    <dgm:pt modelId="{96195674-3D12-4169-AD5C-5891458E372C}" type="pres">
      <dgm:prSet presAssocID="{34756A6E-C29D-44B3-83A5-BDD66BBFB293}" presName="vert2" presStyleCnt="0"/>
      <dgm:spPr/>
    </dgm:pt>
    <dgm:pt modelId="{B03DE98F-8EAC-40A9-A9DF-54DA4FAE2207}" type="pres">
      <dgm:prSet presAssocID="{34756A6E-C29D-44B3-83A5-BDD66BBFB293}" presName="thinLine2b" presStyleLbl="callout" presStyleIdx="9" presStyleCnt="12"/>
      <dgm:spPr>
        <a:xfrm>
          <a:off x="1560195" y="380353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890BB8FC-0EBD-4687-A767-69A920B27D78}" type="pres">
      <dgm:prSet presAssocID="{34756A6E-C29D-44B3-83A5-BDD66BBFB293}" presName="vertSpace2b" presStyleCnt="0"/>
      <dgm:spPr/>
    </dgm:pt>
    <dgm:pt modelId="{70EFE5A6-D6B9-4BAB-916F-6585D629C7BA}" type="pres">
      <dgm:prSet presAssocID="{1D050AD1-1F55-4328-99B4-136110A50F17}" presName="horz2" presStyleCnt="0"/>
      <dgm:spPr/>
    </dgm:pt>
    <dgm:pt modelId="{D8F05608-713B-4AA6-BF26-A00DB153DDFA}" type="pres">
      <dgm:prSet presAssocID="{1D050AD1-1F55-4328-99B4-136110A50F17}" presName="horzSpace2" presStyleCnt="0"/>
      <dgm:spPr/>
    </dgm:pt>
    <dgm:pt modelId="{E9C02B0E-65BA-4F46-B75D-D26B18DFC5A9}" type="pres">
      <dgm:prSet presAssocID="{1D050AD1-1F55-4328-99B4-136110A50F17}" presName="tx2" presStyleLbl="revTx" presStyleIdx="16" presStyleCnt="19"/>
      <dgm:spPr>
        <a:prstGeom prst="rect">
          <a:avLst/>
        </a:prstGeom>
      </dgm:spPr>
      <dgm:t>
        <a:bodyPr/>
        <a:lstStyle/>
        <a:p>
          <a:endParaRPr lang="en-US"/>
        </a:p>
      </dgm:t>
    </dgm:pt>
    <dgm:pt modelId="{D7E67150-527E-4245-B20B-14E72046A72B}" type="pres">
      <dgm:prSet presAssocID="{1D050AD1-1F55-4328-99B4-136110A50F17}" presName="vert2" presStyleCnt="0"/>
      <dgm:spPr/>
    </dgm:pt>
    <dgm:pt modelId="{438C52F2-D5A1-4CC1-A007-CA3CC9F594F2}" type="pres">
      <dgm:prSet presAssocID="{1D050AD1-1F55-4328-99B4-136110A50F17}" presName="thinLine2b" presStyleLbl="callout" presStyleIdx="10" presStyleCnt="12" custLinFactY="7783" custLinFactNeighborY="100000"/>
      <dgm:spPr>
        <a:xfrm>
          <a:off x="1560195" y="4141751"/>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1A4AD42C-6407-4DA1-B634-48B717400846}" type="pres">
      <dgm:prSet presAssocID="{1D050AD1-1F55-4328-99B4-136110A50F17}" presName="vertSpace2b" presStyleCnt="0"/>
      <dgm:spPr/>
    </dgm:pt>
    <dgm:pt modelId="{4810AA86-7F21-412E-88D7-BAFDAC02056F}" type="pres">
      <dgm:prSet presAssocID="{B15C1B97-06B3-4472-8FA5-57CB60E69768}" presName="thickLine" presStyleLbl="alignNode1" presStyleIdx="6" presStyleCnt="7"/>
      <dgm:spPr>
        <a:xfrm>
          <a:off x="0" y="415826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18064D1A-EFED-4377-A657-8BDD86295457}" type="pres">
      <dgm:prSet presAssocID="{B15C1B97-06B3-4472-8FA5-57CB60E69768}" presName="horz1" presStyleCnt="0"/>
      <dgm:spPr/>
    </dgm:pt>
    <dgm:pt modelId="{C2967127-7D78-491E-AEB6-2E3146E02239}" type="pres">
      <dgm:prSet presAssocID="{B15C1B97-06B3-4472-8FA5-57CB60E69768}" presName="tx1" presStyleLbl="revTx" presStyleIdx="17" presStyleCnt="19"/>
      <dgm:spPr>
        <a:prstGeom prst="rect">
          <a:avLst/>
        </a:prstGeom>
      </dgm:spPr>
      <dgm:t>
        <a:bodyPr/>
        <a:lstStyle/>
        <a:p>
          <a:endParaRPr lang="en-US"/>
        </a:p>
      </dgm:t>
    </dgm:pt>
    <dgm:pt modelId="{4A2A3FE4-F8A4-4550-B614-40D1BC0A8C05}" type="pres">
      <dgm:prSet presAssocID="{B15C1B97-06B3-4472-8FA5-57CB60E69768}" presName="vert1" presStyleCnt="0"/>
      <dgm:spPr/>
    </dgm:pt>
    <dgm:pt modelId="{BE9B1827-3F2B-4F93-89FB-935F184673B2}" type="pres">
      <dgm:prSet presAssocID="{E30C9575-DB0E-43EC-BA35-2E8DF4178A00}" presName="vertSpace2a" presStyleCnt="0"/>
      <dgm:spPr/>
    </dgm:pt>
    <dgm:pt modelId="{E9953BAC-3FA9-4C1D-ADB4-24980B43FE4E}" type="pres">
      <dgm:prSet presAssocID="{E30C9575-DB0E-43EC-BA35-2E8DF4178A00}" presName="horz2" presStyleCnt="0"/>
      <dgm:spPr/>
    </dgm:pt>
    <dgm:pt modelId="{B0325C0A-02CD-4CD6-9EE5-7D3BF2F80F5C}" type="pres">
      <dgm:prSet presAssocID="{E30C9575-DB0E-43EC-BA35-2E8DF4178A00}" presName="horzSpace2" presStyleCnt="0"/>
      <dgm:spPr/>
    </dgm:pt>
    <dgm:pt modelId="{730CEF79-F897-49E2-8697-A45288FF009D}" type="pres">
      <dgm:prSet presAssocID="{E30C9575-DB0E-43EC-BA35-2E8DF4178A00}" presName="tx2" presStyleLbl="revTx" presStyleIdx="18" presStyleCnt="19"/>
      <dgm:spPr>
        <a:prstGeom prst="rect">
          <a:avLst/>
        </a:prstGeom>
      </dgm:spPr>
      <dgm:t>
        <a:bodyPr/>
        <a:lstStyle/>
        <a:p>
          <a:endParaRPr lang="en-US"/>
        </a:p>
      </dgm:t>
    </dgm:pt>
    <dgm:pt modelId="{3BC667B5-A2A1-4996-AEDF-66C2A1F146E2}" type="pres">
      <dgm:prSet presAssocID="{E30C9575-DB0E-43EC-BA35-2E8DF4178A00}" presName="vert2" presStyleCnt="0"/>
      <dgm:spPr/>
    </dgm:pt>
    <dgm:pt modelId="{8CDD653D-EBF6-41DB-831D-3FC8C41E49DF}" type="pres">
      <dgm:prSet presAssocID="{E30C9575-DB0E-43EC-BA35-2E8DF4178A00}" presName="thinLine2b" presStyleLbl="callout" presStyleIdx="11" presStyleCnt="12" custLinFactY="-351747" custLinFactNeighborY="-400000"/>
      <dgm:spPr>
        <a:xfrm>
          <a:off x="1560195" y="481906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235E84E4-235C-4201-808B-42401986C5DE}" type="pres">
      <dgm:prSet presAssocID="{E30C9575-DB0E-43EC-BA35-2E8DF4178A00}" presName="vertSpace2b" presStyleCnt="0"/>
      <dgm:spPr/>
    </dgm:pt>
  </dgm:ptLst>
  <dgm:cxnLst>
    <dgm:cxn modelId="{BB5BC4F7-4A44-43BD-9056-CC5795BE209D}" type="presOf" srcId="{1D050AD1-1F55-4328-99B4-136110A50F17}" destId="{E9C02B0E-65BA-4F46-B75D-D26B18DFC5A9}" srcOrd="0" destOrd="0" presId="urn:microsoft.com/office/officeart/2008/layout/LinedList"/>
    <dgm:cxn modelId="{CAB5A40D-A1DE-4158-8D3C-75EB36200094}" type="presOf" srcId="{E0885A76-D9D6-4F75-AB5A-15BC6CAEBEA5}" destId="{068E1E93-8AA5-49A0-8C5E-E143B58ECFF7}" srcOrd="0" destOrd="0" presId="urn:microsoft.com/office/officeart/2008/layout/LinedList"/>
    <dgm:cxn modelId="{51E3B018-3A04-4531-B541-E3D08D9FBF58}" srcId="{AFCEE076-796E-46EE-B6FA-F77975C6824E}" destId="{944DE4C8-963C-4201-8DDA-C7A059699B8E}" srcOrd="4" destOrd="0" parTransId="{A69C3A48-867F-4987-AE27-43A5C032107A}" sibTransId="{937AE812-77EE-46A1-B3E7-943AF5EB7250}"/>
    <dgm:cxn modelId="{EFFDEB55-9A76-4C51-A902-2E1CD658DF52}" type="presOf" srcId="{944DE4C8-963C-4201-8DDA-C7A059699B8E}" destId="{DB89CC29-87AE-44B0-BF55-FAC88499BEFE}" srcOrd="0" destOrd="0" presId="urn:microsoft.com/office/officeart/2008/layout/LinedList"/>
    <dgm:cxn modelId="{9DAE2BFA-E2D7-47D0-905A-55A0E9A59D19}" type="presOf" srcId="{AFCEE076-796E-46EE-B6FA-F77975C6824E}" destId="{D73BF44C-1CC4-4AC6-A516-6ED05AD4B9D2}" srcOrd="0" destOrd="0" presId="urn:microsoft.com/office/officeart/2008/layout/LinedList"/>
    <dgm:cxn modelId="{968319CB-B4E5-4F94-A3A6-908E640F6B7A}" type="presOf" srcId="{5F58EB11-2498-490D-8D4E-F31F5199F490}" destId="{164A0557-3FE1-458F-9590-EA2A5B67E777}" srcOrd="0" destOrd="0" presId="urn:microsoft.com/office/officeart/2008/layout/LinedList"/>
    <dgm:cxn modelId="{23392F8A-0428-4818-86CF-5567DBE5690C}" srcId="{662611BB-1223-42D4-8DD8-EEB6DF28B3F0}" destId="{D678D401-1CAA-4D5B-95DD-EBD6E1522DE3}" srcOrd="0" destOrd="0" parTransId="{C8C02412-65B6-4598-A8E1-16FD874EBD32}" sibTransId="{111D6196-144F-43DB-BA78-920F7823ED33}"/>
    <dgm:cxn modelId="{DF02823C-DDEC-4374-B101-66CB86D211BD}" type="presOf" srcId="{93FD870F-873A-4CA6-A347-76A848B657A7}" destId="{1ACAE33B-5161-4897-94DD-5F8F4C232314}" srcOrd="0" destOrd="0" presId="urn:microsoft.com/office/officeart/2008/layout/LinedList"/>
    <dgm:cxn modelId="{9066582B-5491-4CB8-B836-A63EBBB28C48}" srcId="{04182C11-E158-430F-9A6D-3599DAF0911E}" destId="{6F4ABFA4-A731-421F-AC77-477FFD9A8B65}" srcOrd="1" destOrd="0" parTransId="{EEEC90A8-6C54-48CC-BC74-1C5712834B5B}" sibTransId="{F4CAFA4A-C369-42BD-A1F3-141E479A9749}"/>
    <dgm:cxn modelId="{8E4371A2-DC63-4B77-AC1B-CD530E9F538C}" type="presOf" srcId="{D678D401-1CAA-4D5B-95DD-EBD6E1522DE3}" destId="{830FFD32-109A-486D-9E7D-5FD84069061F}" srcOrd="0" destOrd="0" presId="urn:microsoft.com/office/officeart/2008/layout/LinedList"/>
    <dgm:cxn modelId="{03103BDB-2B82-4748-BE95-38AE6F0C2B65}" srcId="{6CFD0BEF-D6CB-4C47-ADCF-01333E2F8F10}" destId="{6D4888C2-557E-4B48-8B97-B1B423536E43}" srcOrd="0" destOrd="0" parTransId="{A303A4DC-52BB-4AF1-8E10-72DFAA76265F}" sibTransId="{06A28284-6395-4622-A4AA-5494494ABB2E}"/>
    <dgm:cxn modelId="{8611051C-ED76-4E04-BEA0-1FBAEA1C3355}" srcId="{AFCEE076-796E-46EE-B6FA-F77975C6824E}" destId="{B15C1B97-06B3-4472-8FA5-57CB60E69768}" srcOrd="6" destOrd="0" parTransId="{20DB8A2E-AF21-4FD1-99D3-CDB959887EF9}" sibTransId="{41F24452-1A12-42B7-B464-AA586F9755B4}"/>
    <dgm:cxn modelId="{05A5B343-2271-47C4-B324-6E9B06C7F47A}" type="presOf" srcId="{3FA42BDA-5F72-4A49-B2EF-C408AC6DA891}" destId="{A9B94C6C-5F82-42E0-B2FD-CEB0C5750CFD}" srcOrd="0" destOrd="0" presId="urn:microsoft.com/office/officeart/2008/layout/LinedList"/>
    <dgm:cxn modelId="{F2A8BA71-8D85-48D7-B8F1-BE9E256F55E8}" type="presOf" srcId="{E30C9575-DB0E-43EC-BA35-2E8DF4178A00}" destId="{730CEF79-F897-49E2-8697-A45288FF009D}" srcOrd="0" destOrd="0" presId="urn:microsoft.com/office/officeart/2008/layout/LinedList"/>
    <dgm:cxn modelId="{FD0CD593-3BB9-4E9F-8E85-53DA5AFD1855}" type="presOf" srcId="{C22522BC-278E-42BC-B0ED-2D01D44328DD}" destId="{1C66A92B-1E6C-48AD-8B8D-40C23D8A9116}" srcOrd="0" destOrd="0" presId="urn:microsoft.com/office/officeart/2008/layout/LinedList"/>
    <dgm:cxn modelId="{8FF6E2BB-DBA5-4A7B-810D-F8F5F35331E2}" type="presOf" srcId="{6F4ABFA4-A731-421F-AC77-477FFD9A8B65}" destId="{D9B789B0-8201-48F7-B086-5E11048087FD}" srcOrd="0" destOrd="0" presId="urn:microsoft.com/office/officeart/2008/layout/LinedList"/>
    <dgm:cxn modelId="{1B2EB6A2-749A-4E9B-8CC4-74F2F8E9A7C7}" srcId="{04182C11-E158-430F-9A6D-3599DAF0911E}" destId="{298C7C72-BDA1-42E5-98A3-2DAE9434CBDD}" srcOrd="0" destOrd="0" parTransId="{F02697AD-4089-4DF8-BE70-95002746863A}" sibTransId="{76983831-5F9D-4F26-BA51-0D42DF7394FB}"/>
    <dgm:cxn modelId="{C504D2BF-776F-41F8-BB76-BA5F808F967F}" srcId="{662611BB-1223-42D4-8DD8-EEB6DF28B3F0}" destId="{4564F5E0-A5D0-4EE3-8D27-B3A3E987035A}" srcOrd="1" destOrd="0" parTransId="{B2DF0CC9-C1B9-44F3-80B8-913137D623CA}" sibTransId="{1A26FCDB-EFA5-49FD-A9C0-451D039FA915}"/>
    <dgm:cxn modelId="{6C03C37A-B313-415C-AA10-C6A2AFA99F08}" type="presOf" srcId="{298C7C72-BDA1-42E5-98A3-2DAE9434CBDD}" destId="{1E4EFEAA-DDD3-4809-885E-83B5305EADE6}" srcOrd="0" destOrd="0" presId="urn:microsoft.com/office/officeart/2008/layout/LinedList"/>
    <dgm:cxn modelId="{BED7EE5A-6769-4069-A2C1-CA5E56D88490}" srcId="{3FA42BDA-5F72-4A49-B2EF-C408AC6DA891}" destId="{34756A6E-C29D-44B3-83A5-BDD66BBFB293}" srcOrd="0" destOrd="0" parTransId="{3F8D366C-3178-4368-B942-DB1DCE9DA9BA}" sibTransId="{F9CBA0DD-8616-40CD-845F-BE686FF0D32E}"/>
    <dgm:cxn modelId="{6D74DB07-F5FD-4E93-BF1F-A0B49463A1C9}" srcId="{944DE4C8-963C-4201-8DDA-C7A059699B8E}" destId="{5F58EB11-2498-490D-8D4E-F31F5199F490}" srcOrd="0" destOrd="0" parTransId="{8F9171DA-2797-4225-89CE-E48B6B96526A}" sibTransId="{4445DACC-545D-4DB7-845A-0C46146A5399}"/>
    <dgm:cxn modelId="{7C92EBC6-34D2-487C-ABB4-10A35346921D}" srcId="{AFCEE076-796E-46EE-B6FA-F77975C6824E}" destId="{3FA42BDA-5F72-4A49-B2EF-C408AC6DA891}" srcOrd="5" destOrd="0" parTransId="{6DD0E760-0047-49AA-AF64-1816E8A712C4}" sibTransId="{DC4C67C3-F11C-4011-B882-CDC00DC55764}"/>
    <dgm:cxn modelId="{D74BE749-DE92-485E-9E3A-1625BEFEFE8D}" srcId="{AFCEE076-796E-46EE-B6FA-F77975C6824E}" destId="{6CFD0BEF-D6CB-4C47-ADCF-01333E2F8F10}" srcOrd="1" destOrd="0" parTransId="{CE3FC39E-4B79-490C-B9AF-2006FDD0D90C}" sibTransId="{252DEECD-F2FB-4CF7-9573-5EDD1189484A}"/>
    <dgm:cxn modelId="{B9C13503-3C49-41D7-83DB-41EC9F69071A}" srcId="{135C02A3-4FDE-448C-A796-80899E69EC51}" destId="{C22522BC-278E-42BC-B0ED-2D01D44328DD}" srcOrd="0" destOrd="0" parTransId="{7FFE0685-1C7E-4423-93A3-6756BE194A62}" sibTransId="{58E302B4-AEEF-4EDD-AC39-B377ACB82F58}"/>
    <dgm:cxn modelId="{DEB27EBB-4A90-4712-BBFC-492A85D23F40}" type="presOf" srcId="{662611BB-1223-42D4-8DD8-EEB6DF28B3F0}" destId="{16AF5420-4E9B-42C1-B316-FA351339D325}" srcOrd="0" destOrd="0" presId="urn:microsoft.com/office/officeart/2008/layout/LinedList"/>
    <dgm:cxn modelId="{0A8ABC4B-1A34-4BB3-BCEB-80E877476E3B}" srcId="{944DE4C8-963C-4201-8DDA-C7A059699B8E}" destId="{E0885A76-D9D6-4F75-AB5A-15BC6CAEBEA5}" srcOrd="1" destOrd="0" parTransId="{5C2D8C4F-DE80-4F70-BB48-8306A5A63A8B}" sibTransId="{FB61200E-F169-4034-9A88-AC0A1D5DF02E}"/>
    <dgm:cxn modelId="{84837E17-BCC4-4213-B6DA-4DED4044FC3F}" srcId="{3FA42BDA-5F72-4A49-B2EF-C408AC6DA891}" destId="{1D050AD1-1F55-4328-99B4-136110A50F17}" srcOrd="1" destOrd="0" parTransId="{519B8504-0E31-4891-A781-D41CFC33B8E2}" sibTransId="{B039DD7E-8C48-4678-B66D-27A512731AA9}"/>
    <dgm:cxn modelId="{CB027C7F-6233-4045-8B22-DC688823103F}" type="presOf" srcId="{04182C11-E158-430F-9A6D-3599DAF0911E}" destId="{ED2BFDE1-57C8-42AF-88F8-67A814448715}" srcOrd="0" destOrd="0" presId="urn:microsoft.com/office/officeart/2008/layout/LinedList"/>
    <dgm:cxn modelId="{462CCF67-8B7C-4DE4-BFEB-FC532F3D56D6}" srcId="{AFCEE076-796E-46EE-B6FA-F77975C6824E}" destId="{135C02A3-4FDE-448C-A796-80899E69EC51}" srcOrd="0" destOrd="0" parTransId="{2E879EDC-64E0-4AE3-8E96-3988F48C1EE7}" sibTransId="{81F855DC-EC19-4A1D-9EEE-FFBA00E058F6}"/>
    <dgm:cxn modelId="{4BF80FCA-C6E1-44DD-8905-36755C53B82F}" type="presOf" srcId="{6CFD0BEF-D6CB-4C47-ADCF-01333E2F8F10}" destId="{BE7D1378-DAC7-49FF-9F6F-5C83DA10604D}" srcOrd="0" destOrd="0" presId="urn:microsoft.com/office/officeart/2008/layout/LinedList"/>
    <dgm:cxn modelId="{691A974B-3EC1-4B1B-9932-D17FFB81A1CC}" srcId="{AFCEE076-796E-46EE-B6FA-F77975C6824E}" destId="{04182C11-E158-430F-9A6D-3599DAF0911E}" srcOrd="2" destOrd="0" parTransId="{93D7AB4C-A8B2-4DAB-8020-5ABE9B2C239B}" sibTransId="{3B4F4FCB-5835-46AA-BDAB-7AA06AB66290}"/>
    <dgm:cxn modelId="{D63C1B19-3D8C-42F8-A90A-20939E3AE86D}" type="presOf" srcId="{B15C1B97-06B3-4472-8FA5-57CB60E69768}" destId="{C2967127-7D78-491E-AEB6-2E3146E02239}" srcOrd="0" destOrd="0" presId="urn:microsoft.com/office/officeart/2008/layout/LinedList"/>
    <dgm:cxn modelId="{620FCFCF-E751-414C-A132-A174B7CC34C2}" type="presOf" srcId="{135C02A3-4FDE-448C-A796-80899E69EC51}" destId="{D4FA6AFB-DDCE-4831-BFE6-7C4895918C17}" srcOrd="0" destOrd="0" presId="urn:microsoft.com/office/officeart/2008/layout/LinedList"/>
    <dgm:cxn modelId="{0A75D8CD-4070-41AF-902E-154A682C5CAD}" srcId="{6CFD0BEF-D6CB-4C47-ADCF-01333E2F8F10}" destId="{93FD870F-873A-4CA6-A347-76A848B657A7}" srcOrd="1" destOrd="0" parTransId="{65580BED-5B15-4F1B-AC25-CEC86BFE45A4}" sibTransId="{4F51A300-35AA-4CD2-842D-19177A6C4AEC}"/>
    <dgm:cxn modelId="{EAD6A3DC-E8B9-4162-9F48-FCB073CA037D}" srcId="{AFCEE076-796E-46EE-B6FA-F77975C6824E}" destId="{662611BB-1223-42D4-8DD8-EEB6DF28B3F0}" srcOrd="3" destOrd="0" parTransId="{3DBA21C2-D22D-4990-98D5-EF4086A9D77E}" sibTransId="{6307EF18-0A02-4D82-B9C5-8E6DE301D273}"/>
    <dgm:cxn modelId="{07F563A1-1078-4626-A952-DE45C5E606D8}" type="presOf" srcId="{6D4888C2-557E-4B48-8B97-B1B423536E43}" destId="{7F26A952-3EA8-4BC9-8B93-1B7118868977}" srcOrd="0" destOrd="0" presId="urn:microsoft.com/office/officeart/2008/layout/LinedList"/>
    <dgm:cxn modelId="{1E612526-0FFA-4D55-9F84-99BEE321F146}" type="presOf" srcId="{4564F5E0-A5D0-4EE3-8D27-B3A3E987035A}" destId="{C1D70458-44C9-4778-9565-9C85E614F294}" srcOrd="0" destOrd="0" presId="urn:microsoft.com/office/officeart/2008/layout/LinedList"/>
    <dgm:cxn modelId="{0DCEA03D-D6DC-496C-B942-BDEAE31ED24A}" srcId="{B15C1B97-06B3-4472-8FA5-57CB60E69768}" destId="{E30C9575-DB0E-43EC-BA35-2E8DF4178A00}" srcOrd="0" destOrd="0" parTransId="{1D0C7861-9EC9-4301-BAB8-CDD14A7A22C1}" sibTransId="{52E6B9F3-C24D-4A5D-9B5F-A205C7FA2564}"/>
    <dgm:cxn modelId="{BFB8A783-D96E-427F-8FBC-70A0F4CFE252}" type="presOf" srcId="{34756A6E-C29D-44B3-83A5-BDD66BBFB293}" destId="{DC718D2D-E6CC-4DCC-9D89-CB80A42A0F7F}" srcOrd="0" destOrd="0" presId="urn:microsoft.com/office/officeart/2008/layout/LinedList"/>
    <dgm:cxn modelId="{E5082151-763F-478F-9F90-975D8BEE6E68}" type="presParOf" srcId="{D73BF44C-1CC4-4AC6-A516-6ED05AD4B9D2}" destId="{7E87144D-62A5-4D29-8CBA-F2FE9E704150}" srcOrd="0" destOrd="0" presId="urn:microsoft.com/office/officeart/2008/layout/LinedList"/>
    <dgm:cxn modelId="{BF1AD149-9010-419B-8B5E-6E7BD4BFED0A}" type="presParOf" srcId="{D73BF44C-1CC4-4AC6-A516-6ED05AD4B9D2}" destId="{4C040C25-96D3-420A-954D-AA9561311DF7}" srcOrd="1" destOrd="0" presId="urn:microsoft.com/office/officeart/2008/layout/LinedList"/>
    <dgm:cxn modelId="{F633A3BB-65F3-4CC1-A6EA-E70CF96D9133}" type="presParOf" srcId="{4C040C25-96D3-420A-954D-AA9561311DF7}" destId="{D4FA6AFB-DDCE-4831-BFE6-7C4895918C17}" srcOrd="0" destOrd="0" presId="urn:microsoft.com/office/officeart/2008/layout/LinedList"/>
    <dgm:cxn modelId="{759BEEDD-48E4-492E-9E40-4716242D244A}" type="presParOf" srcId="{4C040C25-96D3-420A-954D-AA9561311DF7}" destId="{CB82CCA1-341D-424D-AC4B-1E6C85AE96FE}" srcOrd="1" destOrd="0" presId="urn:microsoft.com/office/officeart/2008/layout/LinedList"/>
    <dgm:cxn modelId="{407F11CB-6F19-480C-A00B-6E10BABA42B1}" type="presParOf" srcId="{CB82CCA1-341D-424D-AC4B-1E6C85AE96FE}" destId="{2CF030F0-915A-4AC3-9BFB-D426984A12FD}" srcOrd="0" destOrd="0" presId="urn:microsoft.com/office/officeart/2008/layout/LinedList"/>
    <dgm:cxn modelId="{28603443-6FDD-4F3D-A613-8CBC047C1F69}" type="presParOf" srcId="{CB82CCA1-341D-424D-AC4B-1E6C85AE96FE}" destId="{69832C85-4A58-41E6-880E-BAE06F44293D}" srcOrd="1" destOrd="0" presId="urn:microsoft.com/office/officeart/2008/layout/LinedList"/>
    <dgm:cxn modelId="{CC6D5C2C-EF16-447E-86B6-6A44EAD7B7E4}" type="presParOf" srcId="{69832C85-4A58-41E6-880E-BAE06F44293D}" destId="{3AF5EAAA-EE8F-455A-8FDA-A9398C32A90C}" srcOrd="0" destOrd="0" presId="urn:microsoft.com/office/officeart/2008/layout/LinedList"/>
    <dgm:cxn modelId="{5B248D87-F96C-47E9-916C-5B6D0749662E}" type="presParOf" srcId="{69832C85-4A58-41E6-880E-BAE06F44293D}" destId="{1C66A92B-1E6C-48AD-8B8D-40C23D8A9116}" srcOrd="1" destOrd="0" presId="urn:microsoft.com/office/officeart/2008/layout/LinedList"/>
    <dgm:cxn modelId="{BE42B77A-5EA0-4093-B63D-2560FA9D03E0}" type="presParOf" srcId="{69832C85-4A58-41E6-880E-BAE06F44293D}" destId="{3663F788-9FE6-4B23-81E9-6E0F85823338}" srcOrd="2" destOrd="0" presId="urn:microsoft.com/office/officeart/2008/layout/LinedList"/>
    <dgm:cxn modelId="{3E11FCCC-B156-46DA-813A-87DF980F0F5E}" type="presParOf" srcId="{CB82CCA1-341D-424D-AC4B-1E6C85AE96FE}" destId="{1BE30B53-55E5-42FB-9501-9699A193B08C}" srcOrd="2" destOrd="0" presId="urn:microsoft.com/office/officeart/2008/layout/LinedList"/>
    <dgm:cxn modelId="{3E27727F-B9CE-4FC0-8336-94B3B4DDA857}" type="presParOf" srcId="{CB82CCA1-341D-424D-AC4B-1E6C85AE96FE}" destId="{AB3F2C73-41FF-4E85-B341-7FA3B0ADDEF0}" srcOrd="3" destOrd="0" presId="urn:microsoft.com/office/officeart/2008/layout/LinedList"/>
    <dgm:cxn modelId="{C1BA949E-E6D7-4322-A666-765891CDD8A3}" type="presParOf" srcId="{D73BF44C-1CC4-4AC6-A516-6ED05AD4B9D2}" destId="{F55233B6-4F68-4D7E-B3C6-1DFE44876391}" srcOrd="2" destOrd="0" presId="urn:microsoft.com/office/officeart/2008/layout/LinedList"/>
    <dgm:cxn modelId="{70D54C58-9C13-422F-BDAD-840B1520C5F0}" type="presParOf" srcId="{D73BF44C-1CC4-4AC6-A516-6ED05AD4B9D2}" destId="{B0CFB680-A791-4675-ACDE-2ED48F1B0A9C}" srcOrd="3" destOrd="0" presId="urn:microsoft.com/office/officeart/2008/layout/LinedList"/>
    <dgm:cxn modelId="{3E1D5A54-D3BF-4581-9818-FBED32EF334C}" type="presParOf" srcId="{B0CFB680-A791-4675-ACDE-2ED48F1B0A9C}" destId="{BE7D1378-DAC7-49FF-9F6F-5C83DA10604D}" srcOrd="0" destOrd="0" presId="urn:microsoft.com/office/officeart/2008/layout/LinedList"/>
    <dgm:cxn modelId="{E6940288-44DA-4A1D-BC35-3657182DC3ED}" type="presParOf" srcId="{B0CFB680-A791-4675-ACDE-2ED48F1B0A9C}" destId="{404E5D24-5982-4CC0-9013-BF69D9AEAE52}" srcOrd="1" destOrd="0" presId="urn:microsoft.com/office/officeart/2008/layout/LinedList"/>
    <dgm:cxn modelId="{BA982794-95A6-4A0D-829D-A9ED3904E337}" type="presParOf" srcId="{404E5D24-5982-4CC0-9013-BF69D9AEAE52}" destId="{9BF73714-9535-4CDA-A513-38F9FBA50D00}" srcOrd="0" destOrd="0" presId="urn:microsoft.com/office/officeart/2008/layout/LinedList"/>
    <dgm:cxn modelId="{84599613-8421-4E59-B14C-5EE025690A05}" type="presParOf" srcId="{404E5D24-5982-4CC0-9013-BF69D9AEAE52}" destId="{A7518EDA-2C85-4C92-AFEC-EC12A7C69643}" srcOrd="1" destOrd="0" presId="urn:microsoft.com/office/officeart/2008/layout/LinedList"/>
    <dgm:cxn modelId="{78AC260E-5ED5-4B63-B60C-52009E1CD7FC}" type="presParOf" srcId="{A7518EDA-2C85-4C92-AFEC-EC12A7C69643}" destId="{79E29DEE-298F-44E7-883F-532CDAFD38E2}" srcOrd="0" destOrd="0" presId="urn:microsoft.com/office/officeart/2008/layout/LinedList"/>
    <dgm:cxn modelId="{B03ECF23-9BD7-4AB9-914C-B4E690C67FB8}" type="presParOf" srcId="{A7518EDA-2C85-4C92-AFEC-EC12A7C69643}" destId="{7F26A952-3EA8-4BC9-8B93-1B7118868977}" srcOrd="1" destOrd="0" presId="urn:microsoft.com/office/officeart/2008/layout/LinedList"/>
    <dgm:cxn modelId="{24BE7199-479D-4BAF-8A6B-840DC8734F7E}" type="presParOf" srcId="{A7518EDA-2C85-4C92-AFEC-EC12A7C69643}" destId="{E65347F3-9038-4BD7-A972-B999BA5E8425}" srcOrd="2" destOrd="0" presId="urn:microsoft.com/office/officeart/2008/layout/LinedList"/>
    <dgm:cxn modelId="{03F8D060-BA46-4ACF-B9C1-74E558AE0830}" type="presParOf" srcId="{404E5D24-5982-4CC0-9013-BF69D9AEAE52}" destId="{287D50A6-A62A-4DDD-8EEB-277663AAFA97}" srcOrd="2" destOrd="0" presId="urn:microsoft.com/office/officeart/2008/layout/LinedList"/>
    <dgm:cxn modelId="{7BA10F16-795A-4BFD-9F9D-00FA61B9344E}" type="presParOf" srcId="{404E5D24-5982-4CC0-9013-BF69D9AEAE52}" destId="{D6CC3477-EF59-4467-BE89-100F2034972E}" srcOrd="3" destOrd="0" presId="urn:microsoft.com/office/officeart/2008/layout/LinedList"/>
    <dgm:cxn modelId="{E54A3778-F56D-4F9B-8C11-9EFE894F07FD}" type="presParOf" srcId="{404E5D24-5982-4CC0-9013-BF69D9AEAE52}" destId="{A83F5F68-6C62-4BC5-8164-6D0151A3A2EE}" srcOrd="4" destOrd="0" presId="urn:microsoft.com/office/officeart/2008/layout/LinedList"/>
    <dgm:cxn modelId="{90870186-5F5B-4C9A-AA02-F81BE709D08F}" type="presParOf" srcId="{A83F5F68-6C62-4BC5-8164-6D0151A3A2EE}" destId="{86AE109F-636B-4E16-941D-861BBDD520F4}" srcOrd="0" destOrd="0" presId="urn:microsoft.com/office/officeart/2008/layout/LinedList"/>
    <dgm:cxn modelId="{3A220284-F9D3-4D97-818C-70F4D4C7CFEE}" type="presParOf" srcId="{A83F5F68-6C62-4BC5-8164-6D0151A3A2EE}" destId="{1ACAE33B-5161-4897-94DD-5F8F4C232314}" srcOrd="1" destOrd="0" presId="urn:microsoft.com/office/officeart/2008/layout/LinedList"/>
    <dgm:cxn modelId="{DD671D16-1234-4852-AF40-EDE88EF30014}" type="presParOf" srcId="{A83F5F68-6C62-4BC5-8164-6D0151A3A2EE}" destId="{696BCE16-591D-4417-942B-796ADC744A56}" srcOrd="2" destOrd="0" presId="urn:microsoft.com/office/officeart/2008/layout/LinedList"/>
    <dgm:cxn modelId="{FF947827-5302-4823-977A-E6F58AB15DEF}" type="presParOf" srcId="{404E5D24-5982-4CC0-9013-BF69D9AEAE52}" destId="{CD4D12F0-DB2A-43E9-A5E7-AD1499326002}" srcOrd="5" destOrd="0" presId="urn:microsoft.com/office/officeart/2008/layout/LinedList"/>
    <dgm:cxn modelId="{0FE4A63A-9057-44D1-88E4-12B3279B86C2}" type="presParOf" srcId="{404E5D24-5982-4CC0-9013-BF69D9AEAE52}" destId="{E6A69846-9C1B-416E-8CBE-C23801C448EF}" srcOrd="6" destOrd="0" presId="urn:microsoft.com/office/officeart/2008/layout/LinedList"/>
    <dgm:cxn modelId="{D48C65DF-BD66-4ED4-9FB5-08EF368D0A8D}" type="presParOf" srcId="{D73BF44C-1CC4-4AC6-A516-6ED05AD4B9D2}" destId="{E134E1AF-233F-4183-894A-BD149EFCCCDC}" srcOrd="4" destOrd="0" presId="urn:microsoft.com/office/officeart/2008/layout/LinedList"/>
    <dgm:cxn modelId="{538676E4-884B-4994-85E0-1524DC2C1E3F}" type="presParOf" srcId="{D73BF44C-1CC4-4AC6-A516-6ED05AD4B9D2}" destId="{1672E70E-4A47-4688-B016-B03262B7DCC1}" srcOrd="5" destOrd="0" presId="urn:microsoft.com/office/officeart/2008/layout/LinedList"/>
    <dgm:cxn modelId="{E9DEB19F-517E-4200-B43A-8853AC6AF631}" type="presParOf" srcId="{1672E70E-4A47-4688-B016-B03262B7DCC1}" destId="{ED2BFDE1-57C8-42AF-88F8-67A814448715}" srcOrd="0" destOrd="0" presId="urn:microsoft.com/office/officeart/2008/layout/LinedList"/>
    <dgm:cxn modelId="{1AE0B40C-9023-4A0F-820B-1FF35EA0FF6C}" type="presParOf" srcId="{1672E70E-4A47-4688-B016-B03262B7DCC1}" destId="{BE79F7FE-5E97-4524-869E-7C9DF39FA5D9}" srcOrd="1" destOrd="0" presId="urn:microsoft.com/office/officeart/2008/layout/LinedList"/>
    <dgm:cxn modelId="{8FF55904-6D15-422A-BEFF-F17D4F756769}" type="presParOf" srcId="{BE79F7FE-5E97-4524-869E-7C9DF39FA5D9}" destId="{161383F9-1B00-4027-9A8A-1DEA314EBC45}" srcOrd="0" destOrd="0" presId="urn:microsoft.com/office/officeart/2008/layout/LinedList"/>
    <dgm:cxn modelId="{25976A6B-0638-4E67-AB5B-7E1BC16D2581}" type="presParOf" srcId="{BE79F7FE-5E97-4524-869E-7C9DF39FA5D9}" destId="{FAA794AA-274E-40D6-AE03-2EC05E0362CF}" srcOrd="1" destOrd="0" presId="urn:microsoft.com/office/officeart/2008/layout/LinedList"/>
    <dgm:cxn modelId="{581B5694-789C-477C-A170-136945381C1B}" type="presParOf" srcId="{FAA794AA-274E-40D6-AE03-2EC05E0362CF}" destId="{0D2B0C22-D105-4622-A841-DB07979E054B}" srcOrd="0" destOrd="0" presId="urn:microsoft.com/office/officeart/2008/layout/LinedList"/>
    <dgm:cxn modelId="{1F88B3B3-483E-4AA7-B284-12624195C29D}" type="presParOf" srcId="{FAA794AA-274E-40D6-AE03-2EC05E0362CF}" destId="{1E4EFEAA-DDD3-4809-885E-83B5305EADE6}" srcOrd="1" destOrd="0" presId="urn:microsoft.com/office/officeart/2008/layout/LinedList"/>
    <dgm:cxn modelId="{B0ED1225-87EE-4409-958A-3068894F8156}" type="presParOf" srcId="{FAA794AA-274E-40D6-AE03-2EC05E0362CF}" destId="{84E3E7AF-8BB5-48D9-B67D-065516219A82}" srcOrd="2" destOrd="0" presId="urn:microsoft.com/office/officeart/2008/layout/LinedList"/>
    <dgm:cxn modelId="{BB88C586-20E9-4164-9DF0-ED6B38B91E97}" type="presParOf" srcId="{BE79F7FE-5E97-4524-869E-7C9DF39FA5D9}" destId="{E8CFED5E-1A50-4844-9712-58158AFF4B9A}" srcOrd="2" destOrd="0" presId="urn:microsoft.com/office/officeart/2008/layout/LinedList"/>
    <dgm:cxn modelId="{5C818B03-FE2E-450B-89C9-7D3A892CC710}" type="presParOf" srcId="{BE79F7FE-5E97-4524-869E-7C9DF39FA5D9}" destId="{AF65340A-D421-4250-8A10-4BD210D5C08F}" srcOrd="3" destOrd="0" presId="urn:microsoft.com/office/officeart/2008/layout/LinedList"/>
    <dgm:cxn modelId="{B39E55A8-0534-4016-8F10-8EC6AE57E764}" type="presParOf" srcId="{BE79F7FE-5E97-4524-869E-7C9DF39FA5D9}" destId="{506CF58B-76BA-474B-BFEA-AA173FE0878C}" srcOrd="4" destOrd="0" presId="urn:microsoft.com/office/officeart/2008/layout/LinedList"/>
    <dgm:cxn modelId="{8F23A58A-87F6-4223-87C7-24A3C1FC0019}" type="presParOf" srcId="{506CF58B-76BA-474B-BFEA-AA173FE0878C}" destId="{123C78BC-2E37-401E-873F-8A6145274215}" srcOrd="0" destOrd="0" presId="urn:microsoft.com/office/officeart/2008/layout/LinedList"/>
    <dgm:cxn modelId="{994F374A-56FE-4FD9-9DDA-8241D014745F}" type="presParOf" srcId="{506CF58B-76BA-474B-BFEA-AA173FE0878C}" destId="{D9B789B0-8201-48F7-B086-5E11048087FD}" srcOrd="1" destOrd="0" presId="urn:microsoft.com/office/officeart/2008/layout/LinedList"/>
    <dgm:cxn modelId="{DD808F77-D1D5-4A04-A6C6-C1402A3C8246}" type="presParOf" srcId="{506CF58B-76BA-474B-BFEA-AA173FE0878C}" destId="{59E3534F-1D6A-4E03-B2C3-4A13A9623C27}" srcOrd="2" destOrd="0" presId="urn:microsoft.com/office/officeart/2008/layout/LinedList"/>
    <dgm:cxn modelId="{CB46F7E5-8899-4753-B6A1-79300FC3914A}" type="presParOf" srcId="{BE79F7FE-5E97-4524-869E-7C9DF39FA5D9}" destId="{99C0E498-60F4-497A-A9ED-92E87CCDE15D}" srcOrd="5" destOrd="0" presId="urn:microsoft.com/office/officeart/2008/layout/LinedList"/>
    <dgm:cxn modelId="{090EA82B-3410-4617-9444-9C9787DD69E1}" type="presParOf" srcId="{BE79F7FE-5E97-4524-869E-7C9DF39FA5D9}" destId="{2280A5CC-C59F-4BB5-9F54-F99A23C1600C}" srcOrd="6" destOrd="0" presId="urn:microsoft.com/office/officeart/2008/layout/LinedList"/>
    <dgm:cxn modelId="{4D88557E-5F32-4D0F-B764-FCA76F36448D}" type="presParOf" srcId="{D73BF44C-1CC4-4AC6-A516-6ED05AD4B9D2}" destId="{A8183049-F541-4CE3-AE09-E3A0520E263C}" srcOrd="6" destOrd="0" presId="urn:microsoft.com/office/officeart/2008/layout/LinedList"/>
    <dgm:cxn modelId="{BDF6C882-45E9-486E-AB23-6D1132ED1E4B}" type="presParOf" srcId="{D73BF44C-1CC4-4AC6-A516-6ED05AD4B9D2}" destId="{B0585535-5BC7-43F5-B973-0BA1F8CA2E5E}" srcOrd="7" destOrd="0" presId="urn:microsoft.com/office/officeart/2008/layout/LinedList"/>
    <dgm:cxn modelId="{9053795D-7211-4206-943D-0F3E61E721A0}" type="presParOf" srcId="{B0585535-5BC7-43F5-B973-0BA1F8CA2E5E}" destId="{16AF5420-4E9B-42C1-B316-FA351339D325}" srcOrd="0" destOrd="0" presId="urn:microsoft.com/office/officeart/2008/layout/LinedList"/>
    <dgm:cxn modelId="{DB1C66E4-3142-4328-BC7E-D036C5EF5709}" type="presParOf" srcId="{B0585535-5BC7-43F5-B973-0BA1F8CA2E5E}" destId="{0C964B26-5D32-4564-8EBD-8AC33D535A9B}" srcOrd="1" destOrd="0" presId="urn:microsoft.com/office/officeart/2008/layout/LinedList"/>
    <dgm:cxn modelId="{12588215-5D5D-4262-A290-0B314A4007B1}" type="presParOf" srcId="{0C964B26-5D32-4564-8EBD-8AC33D535A9B}" destId="{1729FE9F-79AD-4C1D-917E-1CB00577B125}" srcOrd="0" destOrd="0" presId="urn:microsoft.com/office/officeart/2008/layout/LinedList"/>
    <dgm:cxn modelId="{9C079030-09F9-4845-A967-4CB6BFED5327}" type="presParOf" srcId="{0C964B26-5D32-4564-8EBD-8AC33D535A9B}" destId="{3EEE7E0C-35F1-417E-8249-E081B6303C57}" srcOrd="1" destOrd="0" presId="urn:microsoft.com/office/officeart/2008/layout/LinedList"/>
    <dgm:cxn modelId="{4488B12B-85BB-497D-B649-887F5DD28A1E}" type="presParOf" srcId="{3EEE7E0C-35F1-417E-8249-E081B6303C57}" destId="{202C8F0D-90D6-4BC4-BC5E-B7A8B019B34A}" srcOrd="0" destOrd="0" presId="urn:microsoft.com/office/officeart/2008/layout/LinedList"/>
    <dgm:cxn modelId="{14538FBA-636D-4BA0-9C67-15BB75E77CE3}" type="presParOf" srcId="{3EEE7E0C-35F1-417E-8249-E081B6303C57}" destId="{830FFD32-109A-486D-9E7D-5FD84069061F}" srcOrd="1" destOrd="0" presId="urn:microsoft.com/office/officeart/2008/layout/LinedList"/>
    <dgm:cxn modelId="{DA8900B9-2737-47E7-B0D6-ACBDE5FA748F}" type="presParOf" srcId="{3EEE7E0C-35F1-417E-8249-E081B6303C57}" destId="{31600FE3-97DF-40D9-854E-45892A2CB77F}" srcOrd="2" destOrd="0" presId="urn:microsoft.com/office/officeart/2008/layout/LinedList"/>
    <dgm:cxn modelId="{F212108D-DBCD-4CF3-B8A8-C42AE781194A}" type="presParOf" srcId="{0C964B26-5D32-4564-8EBD-8AC33D535A9B}" destId="{7EB9E0D6-FB92-4A6D-B119-81993174EAC4}" srcOrd="2" destOrd="0" presId="urn:microsoft.com/office/officeart/2008/layout/LinedList"/>
    <dgm:cxn modelId="{F01D64E5-7CCB-4805-B82B-742472B5B1DE}" type="presParOf" srcId="{0C964B26-5D32-4564-8EBD-8AC33D535A9B}" destId="{4CA35C4C-ACD8-47DC-BE1D-45C61DD9598D}" srcOrd="3" destOrd="0" presId="urn:microsoft.com/office/officeart/2008/layout/LinedList"/>
    <dgm:cxn modelId="{09BBB898-E7DE-44EA-8E80-DF610BF25650}" type="presParOf" srcId="{0C964B26-5D32-4564-8EBD-8AC33D535A9B}" destId="{7CE9140B-A428-44E2-94C8-FF78255014F5}" srcOrd="4" destOrd="0" presId="urn:microsoft.com/office/officeart/2008/layout/LinedList"/>
    <dgm:cxn modelId="{DA89E36C-3D12-47F3-B32F-CBF9B6137B84}" type="presParOf" srcId="{7CE9140B-A428-44E2-94C8-FF78255014F5}" destId="{AF207992-BF91-4476-8D52-FB8CDAD3DF93}" srcOrd="0" destOrd="0" presId="urn:microsoft.com/office/officeart/2008/layout/LinedList"/>
    <dgm:cxn modelId="{564F9624-0567-4BFE-BE81-98F6010993CB}" type="presParOf" srcId="{7CE9140B-A428-44E2-94C8-FF78255014F5}" destId="{C1D70458-44C9-4778-9565-9C85E614F294}" srcOrd="1" destOrd="0" presId="urn:microsoft.com/office/officeart/2008/layout/LinedList"/>
    <dgm:cxn modelId="{36197A3B-6F2A-4BC5-9A80-2DFA569FF552}" type="presParOf" srcId="{7CE9140B-A428-44E2-94C8-FF78255014F5}" destId="{5945240B-B9B1-4A85-AFA1-4E642537BB39}" srcOrd="2" destOrd="0" presId="urn:microsoft.com/office/officeart/2008/layout/LinedList"/>
    <dgm:cxn modelId="{D82CBD7F-F8F6-461B-8EEE-98B46D20AEA7}" type="presParOf" srcId="{0C964B26-5D32-4564-8EBD-8AC33D535A9B}" destId="{C2430B71-CCD4-47A0-AE66-500C41A009AA}" srcOrd="5" destOrd="0" presId="urn:microsoft.com/office/officeart/2008/layout/LinedList"/>
    <dgm:cxn modelId="{6CA1B7DC-959D-4F0C-80DA-4D86ADA649E2}" type="presParOf" srcId="{0C964B26-5D32-4564-8EBD-8AC33D535A9B}" destId="{B4AFB666-9A40-4053-93CB-08FA6489C3E7}" srcOrd="6" destOrd="0" presId="urn:microsoft.com/office/officeart/2008/layout/LinedList"/>
    <dgm:cxn modelId="{208316BB-458A-4C46-88A3-DE676D369ED1}" type="presParOf" srcId="{D73BF44C-1CC4-4AC6-A516-6ED05AD4B9D2}" destId="{D4669207-A3A8-4A6C-B9A7-C4BD4F2F2557}" srcOrd="8" destOrd="0" presId="urn:microsoft.com/office/officeart/2008/layout/LinedList"/>
    <dgm:cxn modelId="{816F1CC2-5C8A-49B7-8A83-255E3794FFB3}" type="presParOf" srcId="{D73BF44C-1CC4-4AC6-A516-6ED05AD4B9D2}" destId="{70F7BAE4-5D63-4E70-B13F-EA7ACE908B05}" srcOrd="9" destOrd="0" presId="urn:microsoft.com/office/officeart/2008/layout/LinedList"/>
    <dgm:cxn modelId="{73B22480-E6ED-4814-925F-2AF40F83FE09}" type="presParOf" srcId="{70F7BAE4-5D63-4E70-B13F-EA7ACE908B05}" destId="{DB89CC29-87AE-44B0-BF55-FAC88499BEFE}" srcOrd="0" destOrd="0" presId="urn:microsoft.com/office/officeart/2008/layout/LinedList"/>
    <dgm:cxn modelId="{264A6BCD-4363-4CFF-852B-82881F55C12D}" type="presParOf" srcId="{70F7BAE4-5D63-4E70-B13F-EA7ACE908B05}" destId="{4B100869-DB2E-4DBD-B169-9D50FF4E00DB}" srcOrd="1" destOrd="0" presId="urn:microsoft.com/office/officeart/2008/layout/LinedList"/>
    <dgm:cxn modelId="{1D72265B-510B-4872-AB40-07D89D02F24A}" type="presParOf" srcId="{4B100869-DB2E-4DBD-B169-9D50FF4E00DB}" destId="{3932284E-9520-4984-AD20-51E146D05DEB}" srcOrd="0" destOrd="0" presId="urn:microsoft.com/office/officeart/2008/layout/LinedList"/>
    <dgm:cxn modelId="{7D45B895-C5B1-419B-9B12-CCCD05EA693C}" type="presParOf" srcId="{4B100869-DB2E-4DBD-B169-9D50FF4E00DB}" destId="{D2F66C92-F764-4ABF-BE7B-3A4F39F9997A}" srcOrd="1" destOrd="0" presId="urn:microsoft.com/office/officeart/2008/layout/LinedList"/>
    <dgm:cxn modelId="{3A27649D-6D5C-4B8F-80EE-5498E3C105BC}" type="presParOf" srcId="{D2F66C92-F764-4ABF-BE7B-3A4F39F9997A}" destId="{DD1E997B-BA56-4070-8929-A1609F9B44F4}" srcOrd="0" destOrd="0" presId="urn:microsoft.com/office/officeart/2008/layout/LinedList"/>
    <dgm:cxn modelId="{F52530A9-D3D8-4B11-8E35-F8E2870117E4}" type="presParOf" srcId="{D2F66C92-F764-4ABF-BE7B-3A4F39F9997A}" destId="{164A0557-3FE1-458F-9590-EA2A5B67E777}" srcOrd="1" destOrd="0" presId="urn:microsoft.com/office/officeart/2008/layout/LinedList"/>
    <dgm:cxn modelId="{EF232C5E-1BBE-4AA2-9D9F-DDA56AB14913}" type="presParOf" srcId="{D2F66C92-F764-4ABF-BE7B-3A4F39F9997A}" destId="{41DBDE3C-A8EA-4E50-A35A-ABCCE49AF174}" srcOrd="2" destOrd="0" presId="urn:microsoft.com/office/officeart/2008/layout/LinedList"/>
    <dgm:cxn modelId="{9DF1BBBF-498B-4F05-B09E-BC8D140C71C4}" type="presParOf" srcId="{4B100869-DB2E-4DBD-B169-9D50FF4E00DB}" destId="{9D8ACD70-F0AB-4CB0-BDF1-BA728606F78A}" srcOrd="2" destOrd="0" presId="urn:microsoft.com/office/officeart/2008/layout/LinedList"/>
    <dgm:cxn modelId="{9AD7AFBF-4B48-44EE-9F27-E860E6356F8E}" type="presParOf" srcId="{4B100869-DB2E-4DBD-B169-9D50FF4E00DB}" destId="{B5F52EC2-CAD1-45D5-9411-5100A904119E}" srcOrd="3" destOrd="0" presId="urn:microsoft.com/office/officeart/2008/layout/LinedList"/>
    <dgm:cxn modelId="{AFB1D384-C137-4ADC-82E7-D45DEF331422}" type="presParOf" srcId="{4B100869-DB2E-4DBD-B169-9D50FF4E00DB}" destId="{D7676317-6855-4ACE-9D5B-E6AE670FEE22}" srcOrd="4" destOrd="0" presId="urn:microsoft.com/office/officeart/2008/layout/LinedList"/>
    <dgm:cxn modelId="{C2385863-1F22-482F-BED6-794A7CB5A275}" type="presParOf" srcId="{D7676317-6855-4ACE-9D5B-E6AE670FEE22}" destId="{599326BD-9CC8-4B56-AA13-6521E84AA93D}" srcOrd="0" destOrd="0" presId="urn:microsoft.com/office/officeart/2008/layout/LinedList"/>
    <dgm:cxn modelId="{E620622E-637C-44EB-B223-701C8AFC09CE}" type="presParOf" srcId="{D7676317-6855-4ACE-9D5B-E6AE670FEE22}" destId="{068E1E93-8AA5-49A0-8C5E-E143B58ECFF7}" srcOrd="1" destOrd="0" presId="urn:microsoft.com/office/officeart/2008/layout/LinedList"/>
    <dgm:cxn modelId="{4EE18DE7-9EF0-4D55-9973-F64DDE560C22}" type="presParOf" srcId="{D7676317-6855-4ACE-9D5B-E6AE670FEE22}" destId="{09A28E79-9ADF-4724-8C9F-21AA1A16BC67}" srcOrd="2" destOrd="0" presId="urn:microsoft.com/office/officeart/2008/layout/LinedList"/>
    <dgm:cxn modelId="{911892D6-88BD-462F-9929-43C27189B9F7}" type="presParOf" srcId="{4B100869-DB2E-4DBD-B169-9D50FF4E00DB}" destId="{70547B6C-FC23-45DC-8934-D1A43D60684E}" srcOrd="5" destOrd="0" presId="urn:microsoft.com/office/officeart/2008/layout/LinedList"/>
    <dgm:cxn modelId="{D6D0AC06-F4A2-4CEA-98D4-3CE665BB348C}" type="presParOf" srcId="{4B100869-DB2E-4DBD-B169-9D50FF4E00DB}" destId="{E276912E-9CF7-4931-9194-EBD429F96E74}" srcOrd="6" destOrd="0" presId="urn:microsoft.com/office/officeart/2008/layout/LinedList"/>
    <dgm:cxn modelId="{0531251D-45FA-4D37-BB79-7E48024A38FF}" type="presParOf" srcId="{D73BF44C-1CC4-4AC6-A516-6ED05AD4B9D2}" destId="{27AE1429-B33A-41B0-90A9-684B9780459A}" srcOrd="10" destOrd="0" presId="urn:microsoft.com/office/officeart/2008/layout/LinedList"/>
    <dgm:cxn modelId="{E68D90C9-9497-40E2-80F2-90CD41172D79}" type="presParOf" srcId="{D73BF44C-1CC4-4AC6-A516-6ED05AD4B9D2}" destId="{7F960B85-AB5D-4233-A949-2F045874591A}" srcOrd="11" destOrd="0" presId="urn:microsoft.com/office/officeart/2008/layout/LinedList"/>
    <dgm:cxn modelId="{D3E2B753-0A02-4785-856F-7CD61AEB534F}" type="presParOf" srcId="{7F960B85-AB5D-4233-A949-2F045874591A}" destId="{A9B94C6C-5F82-42E0-B2FD-CEB0C5750CFD}" srcOrd="0" destOrd="0" presId="urn:microsoft.com/office/officeart/2008/layout/LinedList"/>
    <dgm:cxn modelId="{03DE5DC0-B65C-4FEA-A6C5-D632A63E003A}" type="presParOf" srcId="{7F960B85-AB5D-4233-A949-2F045874591A}" destId="{62AE21B5-971C-4D1E-83C2-1CAB55908037}" srcOrd="1" destOrd="0" presId="urn:microsoft.com/office/officeart/2008/layout/LinedList"/>
    <dgm:cxn modelId="{F8B193D5-EE04-440D-A7CD-75632FDC72A7}" type="presParOf" srcId="{62AE21B5-971C-4D1E-83C2-1CAB55908037}" destId="{E75D9135-1E4F-42DA-A5DC-42FE99454809}" srcOrd="0" destOrd="0" presId="urn:microsoft.com/office/officeart/2008/layout/LinedList"/>
    <dgm:cxn modelId="{37301219-EE60-44CE-9785-4C0777DCF660}" type="presParOf" srcId="{62AE21B5-971C-4D1E-83C2-1CAB55908037}" destId="{2695FDEB-D976-45B6-AC16-445405D30DE1}" srcOrd="1" destOrd="0" presId="urn:microsoft.com/office/officeart/2008/layout/LinedList"/>
    <dgm:cxn modelId="{E45D9373-5CAF-4A6F-844E-EE2A58A7CCDC}" type="presParOf" srcId="{2695FDEB-D976-45B6-AC16-445405D30DE1}" destId="{E1195D80-107B-49CC-947F-825696FA09B5}" srcOrd="0" destOrd="0" presId="urn:microsoft.com/office/officeart/2008/layout/LinedList"/>
    <dgm:cxn modelId="{DCBBF247-8CF7-48A7-A005-4D1D43736F27}" type="presParOf" srcId="{2695FDEB-D976-45B6-AC16-445405D30DE1}" destId="{DC718D2D-E6CC-4DCC-9D89-CB80A42A0F7F}" srcOrd="1" destOrd="0" presId="urn:microsoft.com/office/officeart/2008/layout/LinedList"/>
    <dgm:cxn modelId="{42DB60D6-5360-4398-AD90-6A84CF41024B}" type="presParOf" srcId="{2695FDEB-D976-45B6-AC16-445405D30DE1}" destId="{96195674-3D12-4169-AD5C-5891458E372C}" srcOrd="2" destOrd="0" presId="urn:microsoft.com/office/officeart/2008/layout/LinedList"/>
    <dgm:cxn modelId="{EC204402-EE7B-4C6A-8101-359F3EFDF80E}" type="presParOf" srcId="{62AE21B5-971C-4D1E-83C2-1CAB55908037}" destId="{B03DE98F-8EAC-40A9-A9DF-54DA4FAE2207}" srcOrd="2" destOrd="0" presId="urn:microsoft.com/office/officeart/2008/layout/LinedList"/>
    <dgm:cxn modelId="{5735E1AE-26E1-47FA-924F-B980FE2982BD}" type="presParOf" srcId="{62AE21B5-971C-4D1E-83C2-1CAB55908037}" destId="{890BB8FC-0EBD-4687-A767-69A920B27D78}" srcOrd="3" destOrd="0" presId="urn:microsoft.com/office/officeart/2008/layout/LinedList"/>
    <dgm:cxn modelId="{3FB4350F-E348-4835-8171-27CE967196D5}" type="presParOf" srcId="{62AE21B5-971C-4D1E-83C2-1CAB55908037}" destId="{70EFE5A6-D6B9-4BAB-916F-6585D629C7BA}" srcOrd="4" destOrd="0" presId="urn:microsoft.com/office/officeart/2008/layout/LinedList"/>
    <dgm:cxn modelId="{F07D963B-86C4-48AA-9046-ECF175FFA733}" type="presParOf" srcId="{70EFE5A6-D6B9-4BAB-916F-6585D629C7BA}" destId="{D8F05608-713B-4AA6-BF26-A00DB153DDFA}" srcOrd="0" destOrd="0" presId="urn:microsoft.com/office/officeart/2008/layout/LinedList"/>
    <dgm:cxn modelId="{0B0DB37A-9C71-4302-851B-2C84B6E4E554}" type="presParOf" srcId="{70EFE5A6-D6B9-4BAB-916F-6585D629C7BA}" destId="{E9C02B0E-65BA-4F46-B75D-D26B18DFC5A9}" srcOrd="1" destOrd="0" presId="urn:microsoft.com/office/officeart/2008/layout/LinedList"/>
    <dgm:cxn modelId="{5D87EA56-96AB-4066-ABB0-A15A4087908B}" type="presParOf" srcId="{70EFE5A6-D6B9-4BAB-916F-6585D629C7BA}" destId="{D7E67150-527E-4245-B20B-14E72046A72B}" srcOrd="2" destOrd="0" presId="urn:microsoft.com/office/officeart/2008/layout/LinedList"/>
    <dgm:cxn modelId="{EEB8DD7E-9D86-4E2D-BF74-06CBAABCA92B}" type="presParOf" srcId="{62AE21B5-971C-4D1E-83C2-1CAB55908037}" destId="{438C52F2-D5A1-4CC1-A007-CA3CC9F594F2}" srcOrd="5" destOrd="0" presId="urn:microsoft.com/office/officeart/2008/layout/LinedList"/>
    <dgm:cxn modelId="{B0820D82-B7E5-4F5E-86B7-7B70AE4E91A2}" type="presParOf" srcId="{62AE21B5-971C-4D1E-83C2-1CAB55908037}" destId="{1A4AD42C-6407-4DA1-B634-48B717400846}" srcOrd="6" destOrd="0" presId="urn:microsoft.com/office/officeart/2008/layout/LinedList"/>
    <dgm:cxn modelId="{6EAD4835-5ACC-4218-8A80-39329FD778A4}" type="presParOf" srcId="{D73BF44C-1CC4-4AC6-A516-6ED05AD4B9D2}" destId="{4810AA86-7F21-412E-88D7-BAFDAC02056F}" srcOrd="12" destOrd="0" presId="urn:microsoft.com/office/officeart/2008/layout/LinedList"/>
    <dgm:cxn modelId="{8D58132E-3EBA-44BA-8066-04A00398D2F2}" type="presParOf" srcId="{D73BF44C-1CC4-4AC6-A516-6ED05AD4B9D2}" destId="{18064D1A-EFED-4377-A657-8BDD86295457}" srcOrd="13" destOrd="0" presId="urn:microsoft.com/office/officeart/2008/layout/LinedList"/>
    <dgm:cxn modelId="{7DE58AD9-6C94-445A-A629-B7BA9164163D}" type="presParOf" srcId="{18064D1A-EFED-4377-A657-8BDD86295457}" destId="{C2967127-7D78-491E-AEB6-2E3146E02239}" srcOrd="0" destOrd="0" presId="urn:microsoft.com/office/officeart/2008/layout/LinedList"/>
    <dgm:cxn modelId="{A07D58FA-D5E4-4987-9DA4-931290621746}" type="presParOf" srcId="{18064D1A-EFED-4377-A657-8BDD86295457}" destId="{4A2A3FE4-F8A4-4550-B614-40D1BC0A8C05}" srcOrd="1" destOrd="0" presId="urn:microsoft.com/office/officeart/2008/layout/LinedList"/>
    <dgm:cxn modelId="{AA824F96-C6D1-4FA2-B93C-6ED9152EDAC6}" type="presParOf" srcId="{4A2A3FE4-F8A4-4550-B614-40D1BC0A8C05}" destId="{BE9B1827-3F2B-4F93-89FB-935F184673B2}" srcOrd="0" destOrd="0" presId="urn:microsoft.com/office/officeart/2008/layout/LinedList"/>
    <dgm:cxn modelId="{A28D68A0-6979-4EBD-A089-A9C8E23C4DE0}" type="presParOf" srcId="{4A2A3FE4-F8A4-4550-B614-40D1BC0A8C05}" destId="{E9953BAC-3FA9-4C1D-ADB4-24980B43FE4E}" srcOrd="1" destOrd="0" presId="urn:microsoft.com/office/officeart/2008/layout/LinedList"/>
    <dgm:cxn modelId="{9A8D8BAC-125C-49FA-BC3E-DA26EB937CA0}" type="presParOf" srcId="{E9953BAC-3FA9-4C1D-ADB4-24980B43FE4E}" destId="{B0325C0A-02CD-4CD6-9EE5-7D3BF2F80F5C}" srcOrd="0" destOrd="0" presId="urn:microsoft.com/office/officeart/2008/layout/LinedList"/>
    <dgm:cxn modelId="{300BAA36-2F2E-4316-8795-17EFF20E68A6}" type="presParOf" srcId="{E9953BAC-3FA9-4C1D-ADB4-24980B43FE4E}" destId="{730CEF79-F897-49E2-8697-A45288FF009D}" srcOrd="1" destOrd="0" presId="urn:microsoft.com/office/officeart/2008/layout/LinedList"/>
    <dgm:cxn modelId="{C90497B2-AB78-44D3-BF52-64BACDEF4A7D}" type="presParOf" srcId="{E9953BAC-3FA9-4C1D-ADB4-24980B43FE4E}" destId="{3BC667B5-A2A1-4996-AEDF-66C2A1F146E2}" srcOrd="2" destOrd="0" presId="urn:microsoft.com/office/officeart/2008/layout/LinedList"/>
    <dgm:cxn modelId="{7D02F834-9708-4828-9F58-50E207AD16AA}" type="presParOf" srcId="{4A2A3FE4-F8A4-4550-B614-40D1BC0A8C05}" destId="{8CDD653D-EBF6-41DB-831D-3FC8C41E49DF}" srcOrd="2" destOrd="0" presId="urn:microsoft.com/office/officeart/2008/layout/LinedList"/>
    <dgm:cxn modelId="{60A8ADCD-0845-4548-9A19-44E11E3B049A}" type="presParOf" srcId="{4A2A3FE4-F8A4-4550-B614-40D1BC0A8C05}" destId="{235E84E4-235C-4201-808B-42401986C5D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D1BA9-64F9-4C65-873F-F8686654B067}"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4AEA3-5E69-498F-844E-722CA1315F9C}" type="slidenum">
              <a:rPr lang="en-US" smtClean="0"/>
              <a:t>‹#›</a:t>
            </a:fld>
            <a:endParaRPr lang="en-US"/>
          </a:p>
        </p:txBody>
      </p:sp>
    </p:spTree>
    <p:extLst>
      <p:ext uri="{BB962C8B-B14F-4D97-AF65-F5344CB8AC3E}">
        <p14:creationId xmlns:p14="http://schemas.microsoft.com/office/powerpoint/2010/main" val="102815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sz="1300"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56472" indent="-290951">
              <a:defRPr>
                <a:solidFill>
                  <a:schemeClr val="tx1"/>
                </a:solidFill>
                <a:latin typeface="Calibri" pitchFamily="34" charset="0"/>
              </a:defRPr>
            </a:lvl2pPr>
            <a:lvl3pPr marL="1163803" indent="-232761">
              <a:defRPr>
                <a:solidFill>
                  <a:schemeClr val="tx1"/>
                </a:solidFill>
                <a:latin typeface="Calibri" pitchFamily="34" charset="0"/>
              </a:defRPr>
            </a:lvl3pPr>
            <a:lvl4pPr marL="1629324" indent="-232761">
              <a:defRPr>
                <a:solidFill>
                  <a:schemeClr val="tx1"/>
                </a:solidFill>
                <a:latin typeface="Calibri" pitchFamily="34" charset="0"/>
              </a:defRPr>
            </a:lvl4pPr>
            <a:lvl5pPr marL="2094845" indent="-232761">
              <a:defRPr>
                <a:solidFill>
                  <a:schemeClr val="tx1"/>
                </a:solidFill>
                <a:latin typeface="Calibri" pitchFamily="34" charset="0"/>
              </a:defRPr>
            </a:lvl5pPr>
            <a:lvl6pPr marL="2560366" indent="-232761" fontAlgn="base">
              <a:spcBef>
                <a:spcPct val="0"/>
              </a:spcBef>
              <a:spcAft>
                <a:spcPct val="0"/>
              </a:spcAft>
              <a:defRPr>
                <a:solidFill>
                  <a:schemeClr val="tx1"/>
                </a:solidFill>
                <a:latin typeface="Calibri" pitchFamily="34" charset="0"/>
              </a:defRPr>
            </a:lvl6pPr>
            <a:lvl7pPr marL="3025887" indent="-232761" fontAlgn="base">
              <a:spcBef>
                <a:spcPct val="0"/>
              </a:spcBef>
              <a:spcAft>
                <a:spcPct val="0"/>
              </a:spcAft>
              <a:defRPr>
                <a:solidFill>
                  <a:schemeClr val="tx1"/>
                </a:solidFill>
                <a:latin typeface="Calibri" pitchFamily="34" charset="0"/>
              </a:defRPr>
            </a:lvl7pPr>
            <a:lvl8pPr marL="3491408" indent="-232761" fontAlgn="base">
              <a:spcBef>
                <a:spcPct val="0"/>
              </a:spcBef>
              <a:spcAft>
                <a:spcPct val="0"/>
              </a:spcAft>
              <a:defRPr>
                <a:solidFill>
                  <a:schemeClr val="tx1"/>
                </a:solidFill>
                <a:latin typeface="Calibri" pitchFamily="34" charset="0"/>
              </a:defRPr>
            </a:lvl8pPr>
            <a:lvl9pPr marL="3956929" indent="-232761" fontAlgn="base">
              <a:spcBef>
                <a:spcPct val="0"/>
              </a:spcBef>
              <a:spcAft>
                <a:spcPct val="0"/>
              </a:spcAft>
              <a:defRPr>
                <a:solidFill>
                  <a:schemeClr val="tx1"/>
                </a:solidFill>
                <a:latin typeface="Calibri" pitchFamily="34" charset="0"/>
              </a:defRPr>
            </a:lvl9pPr>
          </a:lstStyle>
          <a:p>
            <a:fld id="{A039B844-5E3E-45B0-981F-68F75B59974F}" type="slidenum">
              <a:rPr lang="en-US" altLang="en-US">
                <a:solidFill>
                  <a:prstClr val="black"/>
                </a:solidFill>
              </a:rPr>
              <a:pPr/>
              <a:t>2</a:t>
            </a:fld>
            <a:endParaRPr lang="en-US" altLang="en-US" dirty="0">
              <a:solidFill>
                <a:prstClr val="black"/>
              </a:solidFill>
            </a:endParaRPr>
          </a:p>
        </p:txBody>
      </p:sp>
    </p:spTree>
    <p:extLst>
      <p:ext uri="{BB962C8B-B14F-4D97-AF65-F5344CB8AC3E}">
        <p14:creationId xmlns:p14="http://schemas.microsoft.com/office/powerpoint/2010/main" val="154021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595466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96678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424700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There will be two more slides to this Guide</a:t>
            </a:r>
            <a:r>
              <a:rPr lang="en-US" b="1" baseline="0" dirty="0" smtClean="0"/>
              <a:t> following this slide if </a:t>
            </a:r>
            <a:r>
              <a:rPr lang="en-US" b="1" baseline="0" smtClean="0"/>
              <a:t>Demo Environment is used. </a:t>
            </a:r>
            <a:endParaRPr lang="en-US" b="1" dirty="0" smtClean="0"/>
          </a:p>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52978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There will be two more slides to this Guide</a:t>
            </a:r>
            <a:r>
              <a:rPr lang="en-US" b="1" baseline="0" dirty="0" smtClean="0"/>
              <a:t> following this slide if Demo Environment is used. </a:t>
            </a:r>
            <a:endParaRPr lang="en-US" b="1" dirty="0" smtClean="0"/>
          </a:p>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39687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4AEA3-5E69-498F-844E-722CA1315F9C}" type="slidenum">
              <a:rPr lang="en-US" smtClean="0"/>
              <a:t>4</a:t>
            </a:fld>
            <a:endParaRPr lang="en-US"/>
          </a:p>
        </p:txBody>
      </p:sp>
    </p:spTree>
    <p:extLst>
      <p:ext uri="{BB962C8B-B14F-4D97-AF65-F5344CB8AC3E}">
        <p14:creationId xmlns:p14="http://schemas.microsoft.com/office/powerpoint/2010/main" val="16100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sz="1300"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56472" indent="-290951">
              <a:defRPr>
                <a:solidFill>
                  <a:schemeClr val="tx1"/>
                </a:solidFill>
                <a:latin typeface="Calibri" pitchFamily="34" charset="0"/>
              </a:defRPr>
            </a:lvl2pPr>
            <a:lvl3pPr marL="1163803" indent="-232761">
              <a:defRPr>
                <a:solidFill>
                  <a:schemeClr val="tx1"/>
                </a:solidFill>
                <a:latin typeface="Calibri" pitchFamily="34" charset="0"/>
              </a:defRPr>
            </a:lvl3pPr>
            <a:lvl4pPr marL="1629324" indent="-232761">
              <a:defRPr>
                <a:solidFill>
                  <a:schemeClr val="tx1"/>
                </a:solidFill>
                <a:latin typeface="Calibri" pitchFamily="34" charset="0"/>
              </a:defRPr>
            </a:lvl4pPr>
            <a:lvl5pPr marL="2094845" indent="-232761">
              <a:defRPr>
                <a:solidFill>
                  <a:schemeClr val="tx1"/>
                </a:solidFill>
                <a:latin typeface="Calibri" pitchFamily="34" charset="0"/>
              </a:defRPr>
            </a:lvl5pPr>
            <a:lvl6pPr marL="2560366" indent="-232761" fontAlgn="base">
              <a:spcBef>
                <a:spcPct val="0"/>
              </a:spcBef>
              <a:spcAft>
                <a:spcPct val="0"/>
              </a:spcAft>
              <a:defRPr>
                <a:solidFill>
                  <a:schemeClr val="tx1"/>
                </a:solidFill>
                <a:latin typeface="Calibri" pitchFamily="34" charset="0"/>
              </a:defRPr>
            </a:lvl6pPr>
            <a:lvl7pPr marL="3025887" indent="-232761" fontAlgn="base">
              <a:spcBef>
                <a:spcPct val="0"/>
              </a:spcBef>
              <a:spcAft>
                <a:spcPct val="0"/>
              </a:spcAft>
              <a:defRPr>
                <a:solidFill>
                  <a:schemeClr val="tx1"/>
                </a:solidFill>
                <a:latin typeface="Calibri" pitchFamily="34" charset="0"/>
              </a:defRPr>
            </a:lvl7pPr>
            <a:lvl8pPr marL="3491408" indent="-232761" fontAlgn="base">
              <a:spcBef>
                <a:spcPct val="0"/>
              </a:spcBef>
              <a:spcAft>
                <a:spcPct val="0"/>
              </a:spcAft>
              <a:defRPr>
                <a:solidFill>
                  <a:schemeClr val="tx1"/>
                </a:solidFill>
                <a:latin typeface="Calibri" pitchFamily="34" charset="0"/>
              </a:defRPr>
            </a:lvl8pPr>
            <a:lvl9pPr marL="3956929" indent="-232761" fontAlgn="base">
              <a:spcBef>
                <a:spcPct val="0"/>
              </a:spcBef>
              <a:spcAft>
                <a:spcPct val="0"/>
              </a:spcAft>
              <a:defRPr>
                <a:solidFill>
                  <a:schemeClr val="tx1"/>
                </a:solidFill>
                <a:latin typeface="Calibri" pitchFamily="34" charset="0"/>
              </a:defRPr>
            </a:lvl9pPr>
          </a:lstStyle>
          <a:p>
            <a:fld id="{A039B844-5E3E-45B0-981F-68F75B59974F}" type="slidenum">
              <a:rPr lang="en-US" altLang="en-US">
                <a:solidFill>
                  <a:prstClr val="black"/>
                </a:solidFill>
              </a:rPr>
              <a:pPr/>
              <a:t>5</a:t>
            </a:fld>
            <a:endParaRPr lang="en-US" altLang="en-US" dirty="0">
              <a:solidFill>
                <a:prstClr val="black"/>
              </a:solidFill>
            </a:endParaRPr>
          </a:p>
        </p:txBody>
      </p:sp>
    </p:spTree>
    <p:extLst>
      <p:ext uri="{BB962C8B-B14F-4D97-AF65-F5344CB8AC3E}">
        <p14:creationId xmlns:p14="http://schemas.microsoft.com/office/powerpoint/2010/main" val="208797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75854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B2D4AEA3-5E69-498F-844E-722CA1315F9C}" type="slidenum">
              <a:rPr lang="en-US" smtClean="0"/>
              <a:t>7</a:t>
            </a:fld>
            <a:endParaRPr lang="en-US"/>
          </a:p>
        </p:txBody>
      </p:sp>
    </p:spTree>
    <p:extLst>
      <p:ext uri="{BB962C8B-B14F-4D97-AF65-F5344CB8AC3E}">
        <p14:creationId xmlns:p14="http://schemas.microsoft.com/office/powerpoint/2010/main" val="1327288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4AEA3-5E69-498F-844E-722CA1315F9C}" type="slidenum">
              <a:rPr lang="en-US" smtClean="0"/>
              <a:t>8</a:t>
            </a:fld>
            <a:endParaRPr lang="en-US"/>
          </a:p>
        </p:txBody>
      </p:sp>
    </p:spTree>
    <p:extLst>
      <p:ext uri="{BB962C8B-B14F-4D97-AF65-F5344CB8AC3E}">
        <p14:creationId xmlns:p14="http://schemas.microsoft.com/office/powerpoint/2010/main" val="268129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4AEA3-5E69-498F-844E-722CA1315F9C}" type="slidenum">
              <a:rPr lang="en-US" smtClean="0"/>
              <a:t>9</a:t>
            </a:fld>
            <a:endParaRPr lang="en-US"/>
          </a:p>
        </p:txBody>
      </p:sp>
    </p:spTree>
    <p:extLst>
      <p:ext uri="{BB962C8B-B14F-4D97-AF65-F5344CB8AC3E}">
        <p14:creationId xmlns:p14="http://schemas.microsoft.com/office/powerpoint/2010/main" val="2593622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98128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17802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5653963"/>
            <a:ext cx="12192000" cy="1071727"/>
          </a:xfrm>
          <a:prstGeom prst="rect">
            <a:avLst/>
          </a:prstGeom>
          <a:solidFill>
            <a:srgbClr val="A4A7AA">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7" name="Rectangle 6"/>
          <p:cNvSpPr/>
          <p:nvPr userDrawn="1"/>
        </p:nvSpPr>
        <p:spPr>
          <a:xfrm>
            <a:off x="414792" y="2"/>
            <a:ext cx="11777208" cy="5500679"/>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8" name="Rectangle 7"/>
          <p:cNvSpPr/>
          <p:nvPr userDrawn="1"/>
        </p:nvSpPr>
        <p:spPr>
          <a:xfrm>
            <a:off x="0" y="2"/>
            <a:ext cx="414792" cy="5500679"/>
          </a:xfrm>
          <a:prstGeom prst="rect">
            <a:avLst/>
          </a:prstGeom>
          <a:solidFill>
            <a:srgbClr val="CF35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9" name="Rectangle 8"/>
          <p:cNvSpPr/>
          <p:nvPr userDrawn="1"/>
        </p:nvSpPr>
        <p:spPr>
          <a:xfrm>
            <a:off x="2434894" y="2607565"/>
            <a:ext cx="9757105" cy="2600047"/>
          </a:xfrm>
          <a:prstGeom prst="rect">
            <a:avLst/>
          </a:prstGeom>
          <a:solidFill>
            <a:srgbClr val="1C69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2" name="Title 1"/>
          <p:cNvSpPr>
            <a:spLocks noGrp="1"/>
          </p:cNvSpPr>
          <p:nvPr userDrawn="1">
            <p:ph type="ctrTitle"/>
          </p:nvPr>
        </p:nvSpPr>
        <p:spPr>
          <a:xfrm>
            <a:off x="1710939" y="227361"/>
            <a:ext cx="10235443" cy="552283"/>
          </a:xfrm>
          <a:prstGeom prst="rect">
            <a:avLst/>
          </a:prstGeom>
        </p:spPr>
        <p:txBody>
          <a:bodyPr>
            <a:normAutofit/>
          </a:bodyPr>
          <a:lstStyle>
            <a:lvl1pPr algn="r">
              <a:defRPr sz="4800" b="0">
                <a:solidFill>
                  <a:schemeClr val="bg1"/>
                </a:solidFill>
              </a:defRPr>
            </a:lvl1pPr>
          </a:lstStyle>
          <a:p>
            <a:r>
              <a:rPr lang="en-US" dirty="0" smtClean="0"/>
              <a:t>Click to edit Master title style</a:t>
            </a:r>
            <a:endParaRPr lang="en-US" dirty="0"/>
          </a:p>
        </p:txBody>
      </p:sp>
      <p:sp>
        <p:nvSpPr>
          <p:cNvPr id="5" name="Text Placeholder 4">
            <a:extLst>
              <a:ext uri="{FF2B5EF4-FFF2-40B4-BE49-F238E27FC236}">
                <a16:creationId xmlns:a16="http://schemas.microsoft.com/office/drawing/2014/main" xmlns="" id="{3295AC9F-E362-4AF5-88B1-9D5E086D0177}"/>
              </a:ext>
            </a:extLst>
          </p:cNvPr>
          <p:cNvSpPr>
            <a:spLocks noGrp="1"/>
          </p:cNvSpPr>
          <p:nvPr>
            <p:ph type="body" sz="quarter" idx="10" hasCustomPrompt="1"/>
          </p:nvPr>
        </p:nvSpPr>
        <p:spPr>
          <a:xfrm>
            <a:off x="414142" y="5769643"/>
            <a:ext cx="3788833" cy="825500"/>
          </a:xfrm>
        </p:spPr>
        <p:txBody>
          <a:bodyPr anchor="ctr">
            <a:normAutofit/>
          </a:bodyPr>
          <a:lstStyle>
            <a:lvl1pPr marL="0" indent="0">
              <a:spcBef>
                <a:spcPts val="0"/>
              </a:spcBef>
              <a:buNone/>
              <a:defRPr sz="2400"/>
            </a:lvl1pPr>
          </a:lstStyle>
          <a:p>
            <a:pPr lvl="0"/>
            <a:r>
              <a:rPr lang="en-US" dirty="0" smtClean="0"/>
              <a:t>July 4, 1776 </a:t>
            </a:r>
          </a:p>
          <a:p>
            <a:pPr lvl="0"/>
            <a:r>
              <a:rPr lang="en-US" dirty="0" smtClean="0"/>
              <a:t>10:00 a.m. ‒ 12:00 p.m.</a:t>
            </a:r>
            <a:endParaRPr lang="en-US" dirty="0"/>
          </a:p>
        </p:txBody>
      </p:sp>
      <p:sp>
        <p:nvSpPr>
          <p:cNvPr id="17" name="Subtitle 2">
            <a:extLst>
              <a:ext uri="{FF2B5EF4-FFF2-40B4-BE49-F238E27FC236}">
                <a16:creationId xmlns:a16="http://schemas.microsoft.com/office/drawing/2014/main" xmlns="" id="{EC75B8A7-8EEA-4F38-A82A-DBDE34A739E9}"/>
              </a:ext>
            </a:extLst>
          </p:cNvPr>
          <p:cNvSpPr>
            <a:spLocks noGrp="1"/>
          </p:cNvSpPr>
          <p:nvPr>
            <p:ph type="subTitle" idx="1"/>
          </p:nvPr>
        </p:nvSpPr>
        <p:spPr>
          <a:xfrm>
            <a:off x="2434895" y="2607563"/>
            <a:ext cx="9511485" cy="2600047"/>
          </a:xfrm>
        </p:spPr>
        <p:txBody>
          <a:bodyPr anchor="ctr">
            <a:normAutofit/>
          </a:bodyPr>
          <a:lstStyle>
            <a:lvl1pPr marL="0" indent="0" algn="r">
              <a:buNone/>
              <a:defRPr sz="42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grpSp>
        <p:nvGrpSpPr>
          <p:cNvPr id="15" name="Group 14"/>
          <p:cNvGrpSpPr/>
          <p:nvPr userDrawn="1"/>
        </p:nvGrpSpPr>
        <p:grpSpPr>
          <a:xfrm>
            <a:off x="8940800" y="5726379"/>
            <a:ext cx="3005579" cy="927223"/>
            <a:chOff x="5991773" y="5731961"/>
            <a:chExt cx="2968012" cy="915633"/>
          </a:xfrm>
        </p:grpSpPr>
        <p:pic>
          <p:nvPicPr>
            <p:cNvPr id="16" name="Picture 1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86600" y="5891367"/>
              <a:ext cx="1873185" cy="666470"/>
            </a:xfrm>
            <a:prstGeom prst="rect">
              <a:avLst/>
            </a:prstGeom>
          </p:spPr>
        </p:pic>
        <p:pic>
          <p:nvPicPr>
            <p:cNvPr id="18" name="Picture 17" descr="HHS-Logo-camera-read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91773" y="5731961"/>
              <a:ext cx="963363" cy="915633"/>
            </a:xfrm>
            <a:prstGeom prst="rect">
              <a:avLst/>
            </a:prstGeom>
          </p:spPr>
        </p:pic>
      </p:grpSp>
      <p:sp>
        <p:nvSpPr>
          <p:cNvPr id="12" name="Slide Number Placeholder 22">
            <a:extLst>
              <a:ext uri="{FF2B5EF4-FFF2-40B4-BE49-F238E27FC236}">
                <a16:creationId xmlns:a16="http://schemas.microsoft.com/office/drawing/2014/main" xmlns="" id="{80ED1A56-7323-4FB6-8ACF-1DE99B8B8BFE}"/>
              </a:ext>
            </a:extLst>
          </p:cNvPr>
          <p:cNvSpPr>
            <a:spLocks noGrp="1"/>
          </p:cNvSpPr>
          <p:nvPr>
            <p:ph type="sldNum" sz="quarter" idx="11"/>
          </p:nvPr>
        </p:nvSpPr>
        <p:spPr>
          <a:xfrm>
            <a:off x="0" y="6345698"/>
            <a:ext cx="2743200" cy="365125"/>
          </a:xfrm>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5234076"/>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767949"/>
            <a:ext cx="7315200" cy="395962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3" name="Slide Number Placeholder 12">
            <a:extLst>
              <a:ext uri="{FF2B5EF4-FFF2-40B4-BE49-F238E27FC236}">
                <a16:creationId xmlns:a16="http://schemas.microsoft.com/office/drawing/2014/main" xmlns="" id="{2DCA2A82-5757-4589-A8F1-756A5B05A082}"/>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4" name="Title 13">
            <a:extLst>
              <a:ext uri="{FF2B5EF4-FFF2-40B4-BE49-F238E27FC236}">
                <a16:creationId xmlns:a16="http://schemas.microsoft.com/office/drawing/2014/main" xmlns="" id="{91BB1EF4-1C2D-4723-B7CA-A37E34C607F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sp>
        <p:nvSpPr>
          <p:cNvPr id="7" name="Text Placeholder 16">
            <a:extLst>
              <a:ext uri="{FF2B5EF4-FFF2-40B4-BE49-F238E27FC236}">
                <a16:creationId xmlns:a16="http://schemas.microsoft.com/office/drawing/2014/main" xmlns="" id="{1891C077-91FC-4346-AA9E-C95AFD8AE9DC}"/>
              </a:ext>
            </a:extLst>
          </p:cNvPr>
          <p:cNvSpPr>
            <a:spLocks noGrp="1"/>
          </p:cNvSpPr>
          <p:nvPr>
            <p:ph type="body" sz="quarter" idx="11"/>
          </p:nvPr>
        </p:nvSpPr>
        <p:spPr>
          <a:xfrm>
            <a:off x="2389717" y="4727575"/>
            <a:ext cx="7315200" cy="639764"/>
          </a:xfrm>
        </p:spPr>
        <p:txBody>
          <a:bodyPr anchor="ctr">
            <a:normAutofit/>
          </a:bodyPr>
          <a:lstStyle>
            <a:lvl1pPr marL="0" indent="0">
              <a:buNone/>
              <a:defRPr sz="2667" b="1"/>
            </a:lvl1pPr>
          </a:lstStyle>
          <a:p>
            <a:pPr lvl="0"/>
            <a:r>
              <a:rPr lang="en-US" smtClean="0"/>
              <a:t>Click to edit Master text styles</a:t>
            </a:r>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235082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C9CA1720-02F3-46D5-91D9-004D8178A80E}"/>
              </a:ext>
            </a:extLst>
          </p:cNvPr>
          <p:cNvSpPr txBox="1"/>
          <p:nvPr userDrawn="1"/>
        </p:nvSpPr>
        <p:spPr>
          <a:xfrm>
            <a:off x="609600" y="1334891"/>
            <a:ext cx="10972800" cy="4709174"/>
          </a:xfrm>
          <a:prstGeom prst="rect">
            <a:avLst/>
          </a:prstGeom>
          <a:noFill/>
        </p:spPr>
        <p:txBody>
          <a:bodyPr wrap="square" rtlCol="0">
            <a:spAutoFit/>
          </a:bodyPr>
          <a:lstStyle/>
          <a:p>
            <a:pPr algn="ctr" defTabSz="609585"/>
            <a:r>
              <a:rPr lang="en-US" sz="3467" dirty="0">
                <a:solidFill>
                  <a:prstClr val="black"/>
                </a:solidFill>
              </a:rPr>
              <a:t>SAMHSA’s mission is to reduce the impact of substance abuse and mental illness on America’s communities.</a:t>
            </a:r>
          </a:p>
          <a:p>
            <a:pPr defTabSz="609585"/>
            <a:r>
              <a:rPr lang="en-US" sz="2400" dirty="0">
                <a:solidFill>
                  <a:prstClr val="black"/>
                </a:solidFill>
              </a:rPr>
              <a:t>                  </a:t>
            </a:r>
          </a:p>
          <a:p>
            <a:pPr algn="ctr" defTabSz="609585"/>
            <a:endParaRPr lang="en-US" sz="2400" dirty="0">
              <a:solidFill>
                <a:prstClr val="black"/>
              </a:solidFill>
            </a:endParaRPr>
          </a:p>
          <a:p>
            <a:pPr defTabSz="609585"/>
            <a:endParaRPr lang="en-US" sz="1867" dirty="0">
              <a:solidFill>
                <a:prstClr val="black"/>
              </a:solidFill>
            </a:endParaRPr>
          </a:p>
          <a:p>
            <a:pPr defTabSz="609585"/>
            <a:endParaRPr lang="en-US" sz="1867" dirty="0">
              <a:solidFill>
                <a:prstClr val="black"/>
              </a:solidFill>
            </a:endParaRPr>
          </a:p>
          <a:p>
            <a:pPr algn="ctr" defTabSz="609585">
              <a:spcBef>
                <a:spcPts val="3200"/>
              </a:spcBef>
            </a:pPr>
            <a:r>
              <a:rPr lang="en-US" sz="5333" dirty="0">
                <a:solidFill>
                  <a:prstClr val="black"/>
                </a:solidFill>
              </a:rPr>
              <a:t>www.samhsa.gov</a:t>
            </a:r>
          </a:p>
          <a:p>
            <a:pPr algn="ctr" defTabSz="609585">
              <a:spcBef>
                <a:spcPts val="4000"/>
              </a:spcBef>
            </a:pPr>
            <a:r>
              <a:rPr lang="en-US" sz="3200" dirty="0">
                <a:solidFill>
                  <a:prstClr val="black"/>
                </a:solidFill>
              </a:rPr>
              <a:t>1-877-SAMHSA-7 (1-877-726-4727) ● 1-800-487-4889 (TDD)</a:t>
            </a:r>
          </a:p>
        </p:txBody>
      </p:sp>
      <p:sp>
        <p:nvSpPr>
          <p:cNvPr id="3" name="Slide Number Placeholder 2">
            <a:extLst>
              <a:ext uri="{FF2B5EF4-FFF2-40B4-BE49-F238E27FC236}">
                <a16:creationId xmlns:a16="http://schemas.microsoft.com/office/drawing/2014/main" xmlns="" id="{5448F7EC-8EE8-4B66-800B-C5AA9FC41395}"/>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6" name="Title 5">
            <a:extLst>
              <a:ext uri="{FF2B5EF4-FFF2-40B4-BE49-F238E27FC236}">
                <a16:creationId xmlns:a16="http://schemas.microsoft.com/office/drawing/2014/main" xmlns="" id="{A3A27E57-9852-43E2-9EA6-11925D42D174}"/>
              </a:ext>
            </a:extLst>
          </p:cNvPr>
          <p:cNvSpPr>
            <a:spLocks noGrp="1"/>
          </p:cNvSpPr>
          <p:nvPr>
            <p:ph type="title" hasCustomPrompt="1"/>
          </p:nvPr>
        </p:nvSpPr>
        <p:spPr/>
        <p:txBody>
          <a:bodyPr/>
          <a:lstStyle>
            <a:lvl1pPr>
              <a:defRPr b="0"/>
            </a:lvl1pPr>
          </a:lstStyle>
          <a:p>
            <a:r>
              <a:rPr lang="en-US" dirty="0"/>
              <a:t>Thank You</a:t>
            </a:r>
          </a:p>
        </p:txBody>
      </p:sp>
      <p:sp>
        <p:nvSpPr>
          <p:cNvPr id="7" name="Text Placeholder 15">
            <a:extLst>
              <a:ext uri="{FF2B5EF4-FFF2-40B4-BE49-F238E27FC236}">
                <a16:creationId xmlns:a16="http://schemas.microsoft.com/office/drawing/2014/main" xmlns="" id="{69091E6D-2812-48AA-839F-22FB3CC77F13}"/>
              </a:ext>
            </a:extLst>
          </p:cNvPr>
          <p:cNvSpPr>
            <a:spLocks noGrp="1"/>
          </p:cNvSpPr>
          <p:nvPr>
            <p:ph type="body" sz="quarter" idx="11"/>
          </p:nvPr>
        </p:nvSpPr>
        <p:spPr>
          <a:xfrm>
            <a:off x="609600" y="2571890"/>
            <a:ext cx="10972800" cy="1601868"/>
          </a:xfrm>
        </p:spPr>
        <p:txBody>
          <a:bodyPr/>
          <a:lstStyle>
            <a:lvl1pPr marL="0" indent="0" algn="ctr">
              <a:buNone/>
              <a:defRPr sz="2667">
                <a:solidFill>
                  <a:schemeClr val="tx1"/>
                </a:solidFill>
              </a:defRPr>
            </a:lvl1pPr>
            <a:lvl2pPr marL="609585" indent="0">
              <a:buNone/>
              <a:defRPr/>
            </a:lvl2pPr>
          </a:lstStyle>
          <a:p>
            <a:pPr lvl="0"/>
            <a:r>
              <a:rPr lang="en-US" dirty="0" smtClean="0"/>
              <a:t>Click to edit Master text styles</a:t>
            </a:r>
          </a:p>
        </p:txBody>
      </p:sp>
    </p:spTree>
    <p:extLst>
      <p:ext uri="{BB962C8B-B14F-4D97-AF65-F5344CB8AC3E}">
        <p14:creationId xmlns:p14="http://schemas.microsoft.com/office/powerpoint/2010/main" val="137302441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5653963"/>
            <a:ext cx="12192000" cy="1071727"/>
          </a:xfrm>
          <a:prstGeom prst="rect">
            <a:avLst/>
          </a:prstGeom>
          <a:solidFill>
            <a:srgbClr val="A4A7AA">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7" name="Rectangle 6"/>
          <p:cNvSpPr/>
          <p:nvPr userDrawn="1"/>
        </p:nvSpPr>
        <p:spPr>
          <a:xfrm>
            <a:off x="414792" y="2"/>
            <a:ext cx="11777208" cy="5500679"/>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8" name="Rectangle 7"/>
          <p:cNvSpPr/>
          <p:nvPr userDrawn="1"/>
        </p:nvSpPr>
        <p:spPr>
          <a:xfrm>
            <a:off x="0" y="2"/>
            <a:ext cx="414792" cy="5500679"/>
          </a:xfrm>
          <a:prstGeom prst="rect">
            <a:avLst/>
          </a:prstGeom>
          <a:solidFill>
            <a:srgbClr val="CF35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9" name="Rectangle 8"/>
          <p:cNvSpPr/>
          <p:nvPr userDrawn="1"/>
        </p:nvSpPr>
        <p:spPr>
          <a:xfrm>
            <a:off x="2434894" y="2607565"/>
            <a:ext cx="9757105" cy="2600047"/>
          </a:xfrm>
          <a:prstGeom prst="rect">
            <a:avLst/>
          </a:prstGeom>
          <a:solidFill>
            <a:srgbClr val="1C69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2" name="Title 1"/>
          <p:cNvSpPr>
            <a:spLocks noGrp="1"/>
          </p:cNvSpPr>
          <p:nvPr userDrawn="1">
            <p:ph type="ctrTitle"/>
          </p:nvPr>
        </p:nvSpPr>
        <p:spPr>
          <a:xfrm>
            <a:off x="1710939" y="227361"/>
            <a:ext cx="10235443" cy="552283"/>
          </a:xfrm>
          <a:prstGeom prst="rect">
            <a:avLst/>
          </a:prstGeom>
        </p:spPr>
        <p:txBody>
          <a:bodyPr>
            <a:normAutofit/>
          </a:bodyPr>
          <a:lstStyle>
            <a:lvl1pPr algn="r">
              <a:defRPr sz="4800" b="0">
                <a:solidFill>
                  <a:schemeClr val="bg1"/>
                </a:solidFill>
              </a:defRPr>
            </a:lvl1pPr>
          </a:lstStyle>
          <a:p>
            <a:r>
              <a:rPr lang="en-US" dirty="0" smtClean="0"/>
              <a:t>Click to edit Master title style</a:t>
            </a:r>
            <a:endParaRPr lang="en-US" dirty="0"/>
          </a:p>
        </p:txBody>
      </p:sp>
      <p:sp>
        <p:nvSpPr>
          <p:cNvPr id="5" name="Text Placeholder 4">
            <a:extLst>
              <a:ext uri="{FF2B5EF4-FFF2-40B4-BE49-F238E27FC236}">
                <a16:creationId xmlns:a16="http://schemas.microsoft.com/office/drawing/2014/main" xmlns="" id="{3295AC9F-E362-4AF5-88B1-9D5E086D0177}"/>
              </a:ext>
            </a:extLst>
          </p:cNvPr>
          <p:cNvSpPr>
            <a:spLocks noGrp="1"/>
          </p:cNvSpPr>
          <p:nvPr>
            <p:ph type="body" sz="quarter" idx="10" hasCustomPrompt="1"/>
          </p:nvPr>
        </p:nvSpPr>
        <p:spPr>
          <a:xfrm>
            <a:off x="414142" y="5769643"/>
            <a:ext cx="3788833" cy="825500"/>
          </a:xfrm>
        </p:spPr>
        <p:txBody>
          <a:bodyPr anchor="ctr">
            <a:normAutofit/>
          </a:bodyPr>
          <a:lstStyle>
            <a:lvl1pPr marL="0" indent="0">
              <a:spcBef>
                <a:spcPts val="0"/>
              </a:spcBef>
              <a:buNone/>
              <a:defRPr sz="2400"/>
            </a:lvl1pPr>
          </a:lstStyle>
          <a:p>
            <a:pPr lvl="0"/>
            <a:r>
              <a:rPr lang="en-US" dirty="0" smtClean="0"/>
              <a:t>July 4, 1776 </a:t>
            </a:r>
          </a:p>
          <a:p>
            <a:pPr lvl="0"/>
            <a:r>
              <a:rPr lang="en-US" dirty="0" smtClean="0"/>
              <a:t>10:00 a.m. ‒ 12:00 p.m.</a:t>
            </a:r>
            <a:endParaRPr lang="en-US" dirty="0"/>
          </a:p>
        </p:txBody>
      </p:sp>
      <p:sp>
        <p:nvSpPr>
          <p:cNvPr id="17" name="Subtitle 2">
            <a:extLst>
              <a:ext uri="{FF2B5EF4-FFF2-40B4-BE49-F238E27FC236}">
                <a16:creationId xmlns:a16="http://schemas.microsoft.com/office/drawing/2014/main" xmlns="" id="{EC75B8A7-8EEA-4F38-A82A-DBDE34A739E9}"/>
              </a:ext>
            </a:extLst>
          </p:cNvPr>
          <p:cNvSpPr>
            <a:spLocks noGrp="1"/>
          </p:cNvSpPr>
          <p:nvPr>
            <p:ph type="subTitle" idx="1"/>
          </p:nvPr>
        </p:nvSpPr>
        <p:spPr>
          <a:xfrm>
            <a:off x="2434895" y="2607563"/>
            <a:ext cx="9511485" cy="2600047"/>
          </a:xfrm>
        </p:spPr>
        <p:txBody>
          <a:bodyPr anchor="ctr">
            <a:normAutofit/>
          </a:bodyPr>
          <a:lstStyle>
            <a:lvl1pPr marL="0" indent="0" algn="r">
              <a:buNone/>
              <a:defRPr sz="42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grpSp>
        <p:nvGrpSpPr>
          <p:cNvPr id="15" name="Group 14"/>
          <p:cNvGrpSpPr/>
          <p:nvPr userDrawn="1"/>
        </p:nvGrpSpPr>
        <p:grpSpPr>
          <a:xfrm>
            <a:off x="8940800" y="5726379"/>
            <a:ext cx="3005579" cy="927223"/>
            <a:chOff x="5991773" y="5731961"/>
            <a:chExt cx="2968012" cy="915633"/>
          </a:xfrm>
        </p:grpSpPr>
        <p:pic>
          <p:nvPicPr>
            <p:cNvPr id="16" name="Picture 1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86600" y="5891367"/>
              <a:ext cx="1873185" cy="666470"/>
            </a:xfrm>
            <a:prstGeom prst="rect">
              <a:avLst/>
            </a:prstGeom>
          </p:spPr>
        </p:pic>
        <p:pic>
          <p:nvPicPr>
            <p:cNvPr id="18" name="Picture 17" descr="HHS-Logo-camera-read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91773" y="5731961"/>
              <a:ext cx="963363" cy="915633"/>
            </a:xfrm>
            <a:prstGeom prst="rect">
              <a:avLst/>
            </a:prstGeom>
          </p:spPr>
        </p:pic>
      </p:grpSp>
      <p:sp>
        <p:nvSpPr>
          <p:cNvPr id="12" name="Slide Number Placeholder 22">
            <a:extLst>
              <a:ext uri="{FF2B5EF4-FFF2-40B4-BE49-F238E27FC236}">
                <a16:creationId xmlns:a16="http://schemas.microsoft.com/office/drawing/2014/main" xmlns="" id="{80ED1A56-7323-4FB6-8ACF-1DE99B8B8BFE}"/>
              </a:ext>
            </a:extLst>
          </p:cNvPr>
          <p:cNvSpPr>
            <a:spLocks noGrp="1"/>
          </p:cNvSpPr>
          <p:nvPr>
            <p:ph type="sldNum" sz="quarter" idx="11"/>
          </p:nvPr>
        </p:nvSpPr>
        <p:spPr>
          <a:xfrm>
            <a:off x="0" y="6345698"/>
            <a:ext cx="2743200" cy="365125"/>
          </a:xfrm>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07845230"/>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62687"/>
            <a:ext cx="10972800" cy="4863479"/>
          </a:xfrm>
        </p:spPr>
        <p:txBody>
          <a:bodyPr>
            <a:normAutofit/>
          </a:bodyPr>
          <a:lstStyle>
            <a:lvl1pPr marL="243834" indent="-243834">
              <a:spcBef>
                <a:spcPts val="0"/>
              </a:spcBef>
              <a:spcAft>
                <a:spcPts val="0"/>
              </a:spcAft>
              <a:buFont typeface="Wingdings" panose="05000000000000000000" pitchFamily="2" charset="2"/>
              <a:buChar char="§"/>
              <a:defRPr sz="2667"/>
            </a:lvl1pPr>
            <a:lvl2pPr marL="609585" indent="-243834">
              <a:spcBef>
                <a:spcPts val="0"/>
              </a:spcBef>
              <a:spcAft>
                <a:spcPts val="0"/>
              </a:spcAft>
              <a:buFont typeface="Arial" panose="020B0604020202020204" pitchFamily="34" charset="0"/>
              <a:buChar char="•"/>
              <a:defRPr sz="2667"/>
            </a:lvl2pPr>
            <a:lvl3pPr marL="853419" indent="-243834">
              <a:spcBef>
                <a:spcPts val="0"/>
              </a:spcBef>
              <a:spcAft>
                <a:spcPts val="0"/>
              </a:spcAft>
              <a:buFont typeface="Wingdings" panose="05000000000000000000" pitchFamily="2" charset="2"/>
              <a:buChar char="ü"/>
              <a:defRPr sz="2667"/>
            </a:lvl3pPr>
            <a:lvl4pPr marL="1219170" indent="-243834">
              <a:spcBef>
                <a:spcPts val="0"/>
              </a:spcBef>
              <a:spcAft>
                <a:spcPts val="0"/>
              </a:spcAft>
              <a:defRPr sz="2667"/>
            </a:lvl4pPr>
            <a:lvl5pPr marL="1584920" indent="-243834">
              <a:spcBef>
                <a:spcPts val="0"/>
              </a:spcBef>
              <a:spcAft>
                <a:spcPts val="0"/>
              </a:spcAft>
              <a:defRPr sz="2667"/>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Slide Number Placeholder 22">
            <a:extLst>
              <a:ext uri="{FF2B5EF4-FFF2-40B4-BE49-F238E27FC236}">
                <a16:creationId xmlns:a16="http://schemas.microsoft.com/office/drawing/2014/main" xmlns="" id="{80ED1A56-7323-4FB6-8ACF-1DE99B8B8BFE}"/>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26" name="Title 25">
            <a:extLst>
              <a:ext uri="{FF2B5EF4-FFF2-40B4-BE49-F238E27FC236}">
                <a16:creationId xmlns:a16="http://schemas.microsoft.com/office/drawing/2014/main" xmlns=""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4124378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62687"/>
            <a:ext cx="10972800" cy="4863479"/>
          </a:xfrm>
        </p:spPr>
        <p:txBody>
          <a:bodyPr>
            <a:normAutofit/>
          </a:bodyPr>
          <a:lstStyle>
            <a:lvl1pPr marL="0" indent="0">
              <a:buNone/>
              <a:defRPr sz="3733" b="1">
                <a:solidFill>
                  <a:schemeClr val="accent1"/>
                </a:solidFill>
              </a:defRPr>
            </a:lvl1pPr>
          </a:lstStyle>
          <a:p>
            <a:pPr lvl="0"/>
            <a:r>
              <a:rPr lang="en-US" smtClean="0"/>
              <a:t>Click to edit Master text styles</a:t>
            </a:r>
          </a:p>
        </p:txBody>
      </p:sp>
      <p:sp>
        <p:nvSpPr>
          <p:cNvPr id="23" name="Slide Number Placeholder 22">
            <a:extLst>
              <a:ext uri="{FF2B5EF4-FFF2-40B4-BE49-F238E27FC236}">
                <a16:creationId xmlns:a16="http://schemas.microsoft.com/office/drawing/2014/main" xmlns="" id="{80ED1A56-7323-4FB6-8ACF-1DE99B8B8BFE}"/>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26" name="Title 25">
            <a:extLst>
              <a:ext uri="{FF2B5EF4-FFF2-40B4-BE49-F238E27FC236}">
                <a16:creationId xmlns:a16="http://schemas.microsoft.com/office/drawing/2014/main" xmlns=""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
        <p:nvSpPr>
          <p:cNvPr id="6" name="Content Placeholder 2">
            <a:extLst>
              <a:ext uri="{FF2B5EF4-FFF2-40B4-BE49-F238E27FC236}">
                <a16:creationId xmlns:a16="http://schemas.microsoft.com/office/drawing/2014/main" xmlns="" id="{4815BC6E-E8DF-4A75-A61F-4474E095C65A}"/>
              </a:ext>
            </a:extLst>
          </p:cNvPr>
          <p:cNvSpPr>
            <a:spLocks noGrp="1"/>
          </p:cNvSpPr>
          <p:nvPr>
            <p:ph idx="11"/>
          </p:nvPr>
        </p:nvSpPr>
        <p:spPr>
          <a:xfrm>
            <a:off x="609600" y="1977391"/>
            <a:ext cx="10972800" cy="4148776"/>
          </a:xfrm>
        </p:spPr>
        <p:txBody>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45571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p:spPr>
        <p:txBody>
          <a:bodyPr anchor="b">
            <a:normAutofit/>
          </a:bodyPr>
          <a:lstStyle>
            <a:lvl1pPr marL="0" indent="0">
              <a:buNone/>
              <a:defRPr sz="5333">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13" name="Slide Number Placeholder 12">
            <a:extLst>
              <a:ext uri="{FF2B5EF4-FFF2-40B4-BE49-F238E27FC236}">
                <a16:creationId xmlns:a16="http://schemas.microsoft.com/office/drawing/2014/main" xmlns="" id="{9C25D06C-5CC4-414F-B64F-A967EB8BC585}"/>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5" name="Title 14">
            <a:extLst>
              <a:ext uri="{FF2B5EF4-FFF2-40B4-BE49-F238E27FC236}">
                <a16:creationId xmlns:a16="http://schemas.microsoft.com/office/drawing/2014/main" xmlns="" id="{131B094D-1F11-4308-9A4E-9FF5E5E086F0}"/>
              </a:ext>
            </a:extLst>
          </p:cNvPr>
          <p:cNvSpPr>
            <a:spLocks noGrp="1"/>
          </p:cNvSpPr>
          <p:nvPr>
            <p:ph type="title"/>
          </p:nvPr>
        </p:nvSpPr>
        <p:spPr>
          <a:xfrm>
            <a:off x="963084" y="4424658"/>
            <a:ext cx="10363200" cy="972967"/>
          </a:xfrm>
        </p:spPr>
        <p:txBody>
          <a:bodyPr/>
          <a:lstStyle>
            <a:lvl1pPr>
              <a:defRPr>
                <a:solidFill>
                  <a:schemeClr val="tx1"/>
                </a:solidFill>
              </a:defRPr>
            </a:lvl1pPr>
          </a:lstStyle>
          <a:p>
            <a:r>
              <a:rPr lang="en-US"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1542836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62687"/>
            <a:ext cx="5384800" cy="4863479"/>
          </a:xfrm>
        </p:spPr>
        <p:txBody>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6197600" y="1262687"/>
            <a:ext cx="5384800" cy="4863479"/>
          </a:xfrm>
        </p:spPr>
        <p:txBody>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Slide Number Placeholder 13">
            <a:extLst>
              <a:ext uri="{FF2B5EF4-FFF2-40B4-BE49-F238E27FC236}">
                <a16:creationId xmlns:a16="http://schemas.microsoft.com/office/drawing/2014/main" xmlns="" id="{C8D6310A-7476-4D83-A7F8-71D8505B5D47}"/>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5" name="Title 14">
            <a:extLst>
              <a:ext uri="{FF2B5EF4-FFF2-40B4-BE49-F238E27FC236}">
                <a16:creationId xmlns:a16="http://schemas.microsoft.com/office/drawing/2014/main" xmlns="" id="{3A87C2D1-50D6-4300-B47B-7C1BC33BBC7B}"/>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2343992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62685"/>
            <a:ext cx="5386917" cy="639763"/>
          </a:xfrm>
        </p:spPr>
        <p:txBody>
          <a:bodyPr anchor="t" anchorCtr="0">
            <a:normAutofit/>
          </a:bodyPr>
          <a:lstStyle>
            <a:lvl1pPr marL="0" indent="0">
              <a:buNone/>
              <a:defRPr sz="3733" b="1">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609600" y="1970843"/>
            <a:ext cx="5386917" cy="4155320"/>
          </a:xfrm>
        </p:spPr>
        <p:txBody>
          <a:bodyPr/>
          <a:lstStyle>
            <a:lvl1pPr marL="243834" indent="-243834">
              <a:buFont typeface="Arial" panose="020B0604020202020204" pitchFamily="34" charset="0"/>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6193372" y="1262685"/>
            <a:ext cx="5389033" cy="639763"/>
          </a:xfrm>
        </p:spPr>
        <p:txBody>
          <a:bodyPr anchor="t" anchorCtr="0">
            <a:normAutofit/>
          </a:bodyPr>
          <a:lstStyle>
            <a:lvl1pPr marL="0" indent="0">
              <a:buNone/>
              <a:defRPr sz="3733" b="1">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2" y="1970843"/>
            <a:ext cx="5389033" cy="4155320"/>
          </a:xfrm>
        </p:spPr>
        <p:txBody>
          <a:bodyPr/>
          <a:lstStyle>
            <a:lvl1pPr marL="243834" indent="-243834">
              <a:buFont typeface="Wingdings" panose="05000000000000000000" pitchFamily="2" charset="2"/>
              <a:buChar char="§"/>
              <a:defRPr sz="2667"/>
            </a:lvl1pPr>
            <a:lvl2pPr>
              <a:defRPr sz="2667"/>
            </a:lvl2pPr>
            <a:lvl3pPr marL="853419" indent="-243834">
              <a:buFont typeface="Wingdings" panose="05000000000000000000" pitchFamily="2" charset="2"/>
              <a:buChar char="ü"/>
              <a:defRPr sz="2667"/>
            </a:lvl3pPr>
            <a:lvl4pPr>
              <a:defRPr sz="2667"/>
            </a:lvl4pPr>
            <a:lvl5pPr>
              <a:defRPr sz="2667"/>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6" name="Slide Number Placeholder 15">
            <a:extLst>
              <a:ext uri="{FF2B5EF4-FFF2-40B4-BE49-F238E27FC236}">
                <a16:creationId xmlns:a16="http://schemas.microsoft.com/office/drawing/2014/main" xmlns="" id="{3EB952FD-FA34-4FAC-AD3E-52F5D8CA5B0B}"/>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7" name="Title 16">
            <a:extLst>
              <a:ext uri="{FF2B5EF4-FFF2-40B4-BE49-F238E27FC236}">
                <a16:creationId xmlns:a16="http://schemas.microsoft.com/office/drawing/2014/main" xmlns="" id="{DCB6E4B7-FABE-4EA9-97E1-AC8EC525F70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9" name="Picture 8"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3170887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75A6BCC9-8AF3-4028-BDF8-D4FFB58A42B3}"/>
              </a:ext>
            </a:extLst>
          </p:cNvPr>
          <p:cNvSpPr>
            <a:spLocks noGrp="1"/>
          </p:cNvSpPr>
          <p:nvPr>
            <p:ph type="pic" sz="quarter" idx="10"/>
          </p:nvPr>
        </p:nvSpPr>
        <p:spPr>
          <a:xfrm>
            <a:off x="-1" y="767950"/>
            <a:ext cx="12191999" cy="5358215"/>
          </a:xfrm>
        </p:spPr>
        <p:txBody>
          <a:bodyPr/>
          <a:lstStyle>
            <a:lvl1pPr>
              <a:defRPr/>
            </a:lvl1pPr>
          </a:lstStyle>
          <a:p>
            <a:r>
              <a:rPr lang="en-US" dirty="0" smtClean="0"/>
              <a:t>Click icon to add picture</a:t>
            </a:r>
            <a:endParaRPr lang="en-US" dirty="0"/>
          </a:p>
        </p:txBody>
      </p:sp>
      <p:sp>
        <p:nvSpPr>
          <p:cNvPr id="16" name="Slide Number Placeholder 15">
            <a:extLst>
              <a:ext uri="{FF2B5EF4-FFF2-40B4-BE49-F238E27FC236}">
                <a16:creationId xmlns:a16="http://schemas.microsoft.com/office/drawing/2014/main" xmlns="" id="{BD372029-2B7F-4130-AA67-E3A2F31228C1}"/>
              </a:ext>
            </a:extLst>
          </p:cNvPr>
          <p:cNvSpPr>
            <a:spLocks noGrp="1"/>
          </p:cNvSpPr>
          <p:nvPr>
            <p:ph type="sldNum" sz="quarter" idx="11"/>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7" name="Title 16">
            <a:extLst>
              <a:ext uri="{FF2B5EF4-FFF2-40B4-BE49-F238E27FC236}">
                <a16:creationId xmlns:a16="http://schemas.microsoft.com/office/drawing/2014/main" xmlns="" id="{A7004BCD-CA72-4E23-A58E-023F89FC535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739030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9373ACC5-6994-4CCF-B016-26E3D6DF374D}"/>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3" name="Title 12">
            <a:extLst>
              <a:ext uri="{FF2B5EF4-FFF2-40B4-BE49-F238E27FC236}">
                <a16:creationId xmlns:a16="http://schemas.microsoft.com/office/drawing/2014/main" xmlns="" id="{30FC439E-EC0C-416F-AFD3-E2FED651C58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5" name="Picture 4"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343565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62687"/>
            <a:ext cx="10972800" cy="4863479"/>
          </a:xfrm>
        </p:spPr>
        <p:txBody>
          <a:bodyPr>
            <a:normAutofit/>
          </a:bodyPr>
          <a:lstStyle>
            <a:lvl1pPr marL="243834" indent="-243834">
              <a:spcBef>
                <a:spcPts val="0"/>
              </a:spcBef>
              <a:spcAft>
                <a:spcPts val="0"/>
              </a:spcAft>
              <a:buFont typeface="Wingdings" panose="05000000000000000000" pitchFamily="2" charset="2"/>
              <a:buChar char="§"/>
              <a:defRPr sz="2667"/>
            </a:lvl1pPr>
            <a:lvl2pPr marL="609585" indent="-243834">
              <a:spcBef>
                <a:spcPts val="0"/>
              </a:spcBef>
              <a:spcAft>
                <a:spcPts val="0"/>
              </a:spcAft>
              <a:buFont typeface="Arial" panose="020B0604020202020204" pitchFamily="34" charset="0"/>
              <a:buChar char="•"/>
              <a:defRPr sz="2667"/>
            </a:lvl2pPr>
            <a:lvl3pPr marL="853419" indent="-243834">
              <a:spcBef>
                <a:spcPts val="0"/>
              </a:spcBef>
              <a:spcAft>
                <a:spcPts val="0"/>
              </a:spcAft>
              <a:buFont typeface="Wingdings" panose="05000000000000000000" pitchFamily="2" charset="2"/>
              <a:buChar char="ü"/>
              <a:defRPr sz="2667"/>
            </a:lvl3pPr>
            <a:lvl4pPr marL="1219170" indent="-243834">
              <a:spcBef>
                <a:spcPts val="0"/>
              </a:spcBef>
              <a:spcAft>
                <a:spcPts val="0"/>
              </a:spcAft>
              <a:defRPr sz="2667"/>
            </a:lvl4pPr>
            <a:lvl5pPr marL="1584920" indent="-243834">
              <a:spcBef>
                <a:spcPts val="0"/>
              </a:spcBef>
              <a:spcAft>
                <a:spcPts val="0"/>
              </a:spcAft>
              <a:defRPr sz="2667"/>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Slide Number Placeholder 22">
            <a:extLst>
              <a:ext uri="{FF2B5EF4-FFF2-40B4-BE49-F238E27FC236}">
                <a16:creationId xmlns:a16="http://schemas.microsoft.com/office/drawing/2014/main" xmlns="" id="{80ED1A56-7323-4FB6-8ACF-1DE99B8B8BFE}"/>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26" name="Title 25">
            <a:extLst>
              <a:ext uri="{FF2B5EF4-FFF2-40B4-BE49-F238E27FC236}">
                <a16:creationId xmlns:a16="http://schemas.microsoft.com/office/drawing/2014/main" xmlns=""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3925853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083471"/>
            <a:ext cx="6815667" cy="5042695"/>
          </a:xfrm>
        </p:spPr>
        <p:txBody>
          <a:bodyPr>
            <a:normAutofit/>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609605" y="1786738"/>
            <a:ext cx="4011084" cy="4691063"/>
          </a:xfrm>
        </p:spPr>
        <p:txBody>
          <a:bodyPr>
            <a:normAutofit/>
          </a:bodyPr>
          <a:lstStyle>
            <a:lvl1pPr marL="0" indent="0">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Click to edit Master text styles</a:t>
            </a:r>
          </a:p>
        </p:txBody>
      </p:sp>
      <p:sp>
        <p:nvSpPr>
          <p:cNvPr id="13" name="Slide Number Placeholder 12">
            <a:extLst>
              <a:ext uri="{FF2B5EF4-FFF2-40B4-BE49-F238E27FC236}">
                <a16:creationId xmlns:a16="http://schemas.microsoft.com/office/drawing/2014/main" xmlns="" id="{2837435A-0FF2-45C8-BAA9-9C75CFB14CDD}"/>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7" name="Text Placeholder 16">
            <a:extLst>
              <a:ext uri="{FF2B5EF4-FFF2-40B4-BE49-F238E27FC236}">
                <a16:creationId xmlns:a16="http://schemas.microsoft.com/office/drawing/2014/main" xmlns="" id="{9BE4C20E-0421-4C19-AFD4-9AFD0F521A68}"/>
              </a:ext>
            </a:extLst>
          </p:cNvPr>
          <p:cNvSpPr>
            <a:spLocks noGrp="1"/>
          </p:cNvSpPr>
          <p:nvPr>
            <p:ph type="body" sz="quarter" idx="11"/>
          </p:nvPr>
        </p:nvSpPr>
        <p:spPr>
          <a:xfrm>
            <a:off x="609603" y="1083471"/>
            <a:ext cx="4011084" cy="703264"/>
          </a:xfrm>
        </p:spPr>
        <p:txBody>
          <a:bodyPr anchor="ctr">
            <a:normAutofit/>
          </a:bodyPr>
          <a:lstStyle>
            <a:lvl1pPr marL="0" indent="0">
              <a:buNone/>
              <a:defRPr sz="3200" b="1">
                <a:solidFill>
                  <a:schemeClr val="accent1"/>
                </a:solidFill>
              </a:defRPr>
            </a:lvl1pPr>
          </a:lstStyle>
          <a:p>
            <a:pPr lvl="0"/>
            <a:r>
              <a:rPr lang="en-US" smtClean="0"/>
              <a:t>Click to edit Master text styles</a:t>
            </a:r>
          </a:p>
        </p:txBody>
      </p:sp>
      <p:sp>
        <p:nvSpPr>
          <p:cNvPr id="18" name="Title 17">
            <a:extLst>
              <a:ext uri="{FF2B5EF4-FFF2-40B4-BE49-F238E27FC236}">
                <a16:creationId xmlns:a16="http://schemas.microsoft.com/office/drawing/2014/main" xmlns="" id="{D6C90FEF-E2AF-482E-AD92-627AFBAA3AFC}"/>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696933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767949"/>
            <a:ext cx="7315200" cy="395962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3" name="Slide Number Placeholder 12">
            <a:extLst>
              <a:ext uri="{FF2B5EF4-FFF2-40B4-BE49-F238E27FC236}">
                <a16:creationId xmlns:a16="http://schemas.microsoft.com/office/drawing/2014/main" xmlns="" id="{2DCA2A82-5757-4589-A8F1-756A5B05A082}"/>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4" name="Title 13">
            <a:extLst>
              <a:ext uri="{FF2B5EF4-FFF2-40B4-BE49-F238E27FC236}">
                <a16:creationId xmlns:a16="http://schemas.microsoft.com/office/drawing/2014/main" xmlns="" id="{91BB1EF4-1C2D-4723-B7CA-A37E34C607F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sp>
        <p:nvSpPr>
          <p:cNvPr id="7" name="Text Placeholder 16">
            <a:extLst>
              <a:ext uri="{FF2B5EF4-FFF2-40B4-BE49-F238E27FC236}">
                <a16:creationId xmlns:a16="http://schemas.microsoft.com/office/drawing/2014/main" xmlns="" id="{1891C077-91FC-4346-AA9E-C95AFD8AE9DC}"/>
              </a:ext>
            </a:extLst>
          </p:cNvPr>
          <p:cNvSpPr>
            <a:spLocks noGrp="1"/>
          </p:cNvSpPr>
          <p:nvPr>
            <p:ph type="body" sz="quarter" idx="11"/>
          </p:nvPr>
        </p:nvSpPr>
        <p:spPr>
          <a:xfrm>
            <a:off x="2389717" y="4727575"/>
            <a:ext cx="7315200" cy="639764"/>
          </a:xfrm>
        </p:spPr>
        <p:txBody>
          <a:bodyPr anchor="ctr">
            <a:normAutofit/>
          </a:bodyPr>
          <a:lstStyle>
            <a:lvl1pPr marL="0" indent="0">
              <a:buNone/>
              <a:defRPr sz="2667" b="1"/>
            </a:lvl1pPr>
          </a:lstStyle>
          <a:p>
            <a:pPr lvl="0"/>
            <a:r>
              <a:rPr lang="en-US" smtClean="0"/>
              <a:t>Click to edit Master text styles</a:t>
            </a:r>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4028524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C9CA1720-02F3-46D5-91D9-004D8178A80E}"/>
              </a:ext>
            </a:extLst>
          </p:cNvPr>
          <p:cNvSpPr txBox="1"/>
          <p:nvPr userDrawn="1"/>
        </p:nvSpPr>
        <p:spPr>
          <a:xfrm>
            <a:off x="609600" y="1334891"/>
            <a:ext cx="10972800" cy="4709174"/>
          </a:xfrm>
          <a:prstGeom prst="rect">
            <a:avLst/>
          </a:prstGeom>
          <a:noFill/>
        </p:spPr>
        <p:txBody>
          <a:bodyPr wrap="square" rtlCol="0">
            <a:spAutoFit/>
          </a:bodyPr>
          <a:lstStyle/>
          <a:p>
            <a:pPr algn="ctr" defTabSz="609585"/>
            <a:r>
              <a:rPr lang="en-US" sz="3467" dirty="0">
                <a:solidFill>
                  <a:prstClr val="black"/>
                </a:solidFill>
              </a:rPr>
              <a:t>SAMHSA’s mission is to reduce the impact of substance abuse and mental illness on America’s communities.</a:t>
            </a:r>
          </a:p>
          <a:p>
            <a:pPr defTabSz="609585"/>
            <a:r>
              <a:rPr lang="en-US" sz="2400" dirty="0">
                <a:solidFill>
                  <a:prstClr val="black"/>
                </a:solidFill>
              </a:rPr>
              <a:t>                  </a:t>
            </a:r>
          </a:p>
          <a:p>
            <a:pPr algn="ctr" defTabSz="609585"/>
            <a:endParaRPr lang="en-US" sz="2400" dirty="0">
              <a:solidFill>
                <a:prstClr val="black"/>
              </a:solidFill>
            </a:endParaRPr>
          </a:p>
          <a:p>
            <a:pPr defTabSz="609585"/>
            <a:endParaRPr lang="en-US" sz="1867" dirty="0">
              <a:solidFill>
                <a:prstClr val="black"/>
              </a:solidFill>
            </a:endParaRPr>
          </a:p>
          <a:p>
            <a:pPr defTabSz="609585"/>
            <a:endParaRPr lang="en-US" sz="1867" dirty="0">
              <a:solidFill>
                <a:prstClr val="black"/>
              </a:solidFill>
            </a:endParaRPr>
          </a:p>
          <a:p>
            <a:pPr algn="ctr" defTabSz="609585">
              <a:spcBef>
                <a:spcPts val="3200"/>
              </a:spcBef>
            </a:pPr>
            <a:r>
              <a:rPr lang="en-US" sz="5333" dirty="0">
                <a:solidFill>
                  <a:prstClr val="black"/>
                </a:solidFill>
              </a:rPr>
              <a:t>www.samhsa.gov</a:t>
            </a:r>
          </a:p>
          <a:p>
            <a:pPr algn="ctr" defTabSz="609585">
              <a:spcBef>
                <a:spcPts val="4000"/>
              </a:spcBef>
            </a:pPr>
            <a:r>
              <a:rPr lang="en-US" sz="3200" dirty="0">
                <a:solidFill>
                  <a:prstClr val="black"/>
                </a:solidFill>
              </a:rPr>
              <a:t>1-877-SAMHSA-7 (1-877-726-4727) ● 1-800-487-4889 (TDD)</a:t>
            </a:r>
          </a:p>
        </p:txBody>
      </p:sp>
      <p:sp>
        <p:nvSpPr>
          <p:cNvPr id="3" name="Slide Number Placeholder 2">
            <a:extLst>
              <a:ext uri="{FF2B5EF4-FFF2-40B4-BE49-F238E27FC236}">
                <a16:creationId xmlns:a16="http://schemas.microsoft.com/office/drawing/2014/main" xmlns="" id="{5448F7EC-8EE8-4B66-800B-C5AA9FC41395}"/>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6" name="Title 5">
            <a:extLst>
              <a:ext uri="{FF2B5EF4-FFF2-40B4-BE49-F238E27FC236}">
                <a16:creationId xmlns:a16="http://schemas.microsoft.com/office/drawing/2014/main" xmlns="" id="{A3A27E57-9852-43E2-9EA6-11925D42D174}"/>
              </a:ext>
            </a:extLst>
          </p:cNvPr>
          <p:cNvSpPr>
            <a:spLocks noGrp="1"/>
          </p:cNvSpPr>
          <p:nvPr>
            <p:ph type="title" hasCustomPrompt="1"/>
          </p:nvPr>
        </p:nvSpPr>
        <p:spPr/>
        <p:txBody>
          <a:bodyPr/>
          <a:lstStyle>
            <a:lvl1pPr>
              <a:defRPr b="0"/>
            </a:lvl1pPr>
          </a:lstStyle>
          <a:p>
            <a:r>
              <a:rPr lang="en-US" dirty="0"/>
              <a:t>Thank You</a:t>
            </a:r>
          </a:p>
        </p:txBody>
      </p:sp>
      <p:sp>
        <p:nvSpPr>
          <p:cNvPr id="7" name="Text Placeholder 15">
            <a:extLst>
              <a:ext uri="{FF2B5EF4-FFF2-40B4-BE49-F238E27FC236}">
                <a16:creationId xmlns:a16="http://schemas.microsoft.com/office/drawing/2014/main" xmlns="" id="{69091E6D-2812-48AA-839F-22FB3CC77F13}"/>
              </a:ext>
            </a:extLst>
          </p:cNvPr>
          <p:cNvSpPr>
            <a:spLocks noGrp="1"/>
          </p:cNvSpPr>
          <p:nvPr>
            <p:ph type="body" sz="quarter" idx="11"/>
          </p:nvPr>
        </p:nvSpPr>
        <p:spPr>
          <a:xfrm>
            <a:off x="609600" y="2571890"/>
            <a:ext cx="10972800" cy="1601868"/>
          </a:xfrm>
        </p:spPr>
        <p:txBody>
          <a:bodyPr/>
          <a:lstStyle>
            <a:lvl1pPr marL="0" indent="0" algn="ctr">
              <a:buNone/>
              <a:defRPr sz="2667">
                <a:solidFill>
                  <a:schemeClr val="tx1"/>
                </a:solidFill>
              </a:defRPr>
            </a:lvl1pPr>
            <a:lvl2pPr marL="609585" indent="0">
              <a:buNone/>
              <a:defRPr/>
            </a:lvl2pPr>
          </a:lstStyle>
          <a:p>
            <a:pPr lvl="0"/>
            <a:r>
              <a:rPr lang="en-US" dirty="0" smtClean="0"/>
              <a:t>Click to edit Master text styles</a:t>
            </a:r>
          </a:p>
        </p:txBody>
      </p:sp>
    </p:spTree>
    <p:extLst>
      <p:ext uri="{BB962C8B-B14F-4D97-AF65-F5344CB8AC3E}">
        <p14:creationId xmlns:p14="http://schemas.microsoft.com/office/powerpoint/2010/main" val="2812918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62687"/>
            <a:ext cx="10972800" cy="4863479"/>
          </a:xfrm>
        </p:spPr>
        <p:txBody>
          <a:bodyPr>
            <a:normAutofit/>
          </a:bodyPr>
          <a:lstStyle>
            <a:lvl1pPr marL="0" indent="0">
              <a:buNone/>
              <a:defRPr sz="3733" b="1">
                <a:solidFill>
                  <a:schemeClr val="accent1"/>
                </a:solidFill>
              </a:defRPr>
            </a:lvl1pPr>
          </a:lstStyle>
          <a:p>
            <a:pPr lvl="0"/>
            <a:r>
              <a:rPr lang="en-US" smtClean="0"/>
              <a:t>Click to edit Master text styles</a:t>
            </a:r>
          </a:p>
        </p:txBody>
      </p:sp>
      <p:sp>
        <p:nvSpPr>
          <p:cNvPr id="23" name="Slide Number Placeholder 22">
            <a:extLst>
              <a:ext uri="{FF2B5EF4-FFF2-40B4-BE49-F238E27FC236}">
                <a16:creationId xmlns:a16="http://schemas.microsoft.com/office/drawing/2014/main" xmlns="" id="{80ED1A56-7323-4FB6-8ACF-1DE99B8B8BFE}"/>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26" name="Title 25">
            <a:extLst>
              <a:ext uri="{FF2B5EF4-FFF2-40B4-BE49-F238E27FC236}">
                <a16:creationId xmlns:a16="http://schemas.microsoft.com/office/drawing/2014/main" xmlns=""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
        <p:nvSpPr>
          <p:cNvPr id="6" name="Content Placeholder 2">
            <a:extLst>
              <a:ext uri="{FF2B5EF4-FFF2-40B4-BE49-F238E27FC236}">
                <a16:creationId xmlns:a16="http://schemas.microsoft.com/office/drawing/2014/main" xmlns="" id="{4815BC6E-E8DF-4A75-A61F-4474E095C65A}"/>
              </a:ext>
            </a:extLst>
          </p:cNvPr>
          <p:cNvSpPr>
            <a:spLocks noGrp="1"/>
          </p:cNvSpPr>
          <p:nvPr>
            <p:ph idx="11"/>
          </p:nvPr>
        </p:nvSpPr>
        <p:spPr>
          <a:xfrm>
            <a:off x="609600" y="1977391"/>
            <a:ext cx="10972800" cy="4148776"/>
          </a:xfrm>
        </p:spPr>
        <p:txBody>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082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p:spPr>
        <p:txBody>
          <a:bodyPr anchor="b">
            <a:normAutofit/>
          </a:bodyPr>
          <a:lstStyle>
            <a:lvl1pPr marL="0" indent="0">
              <a:buNone/>
              <a:defRPr sz="5333">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13" name="Slide Number Placeholder 12">
            <a:extLst>
              <a:ext uri="{FF2B5EF4-FFF2-40B4-BE49-F238E27FC236}">
                <a16:creationId xmlns:a16="http://schemas.microsoft.com/office/drawing/2014/main" xmlns="" id="{9C25D06C-5CC4-414F-B64F-A967EB8BC585}"/>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5" name="Title 14">
            <a:extLst>
              <a:ext uri="{FF2B5EF4-FFF2-40B4-BE49-F238E27FC236}">
                <a16:creationId xmlns:a16="http://schemas.microsoft.com/office/drawing/2014/main" xmlns="" id="{131B094D-1F11-4308-9A4E-9FF5E5E086F0}"/>
              </a:ext>
            </a:extLst>
          </p:cNvPr>
          <p:cNvSpPr>
            <a:spLocks noGrp="1"/>
          </p:cNvSpPr>
          <p:nvPr>
            <p:ph type="title"/>
          </p:nvPr>
        </p:nvSpPr>
        <p:spPr>
          <a:xfrm>
            <a:off x="963084" y="4424658"/>
            <a:ext cx="10363200" cy="972967"/>
          </a:xfrm>
        </p:spPr>
        <p:txBody>
          <a:bodyPr/>
          <a:lstStyle>
            <a:lvl1pPr>
              <a:defRPr>
                <a:solidFill>
                  <a:schemeClr val="tx1"/>
                </a:solidFill>
              </a:defRPr>
            </a:lvl1pPr>
          </a:lstStyle>
          <a:p>
            <a:r>
              <a:rPr lang="en-US"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130835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62687"/>
            <a:ext cx="5384800" cy="4863479"/>
          </a:xfrm>
        </p:spPr>
        <p:txBody>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6197600" y="1262687"/>
            <a:ext cx="5384800" cy="4863479"/>
          </a:xfrm>
        </p:spPr>
        <p:txBody>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Slide Number Placeholder 13">
            <a:extLst>
              <a:ext uri="{FF2B5EF4-FFF2-40B4-BE49-F238E27FC236}">
                <a16:creationId xmlns:a16="http://schemas.microsoft.com/office/drawing/2014/main" xmlns="" id="{C8D6310A-7476-4D83-A7F8-71D8505B5D47}"/>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5" name="Title 14">
            <a:extLst>
              <a:ext uri="{FF2B5EF4-FFF2-40B4-BE49-F238E27FC236}">
                <a16:creationId xmlns:a16="http://schemas.microsoft.com/office/drawing/2014/main" xmlns="" id="{3A87C2D1-50D6-4300-B47B-7C1BC33BBC7B}"/>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289180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62685"/>
            <a:ext cx="5386917" cy="639763"/>
          </a:xfrm>
        </p:spPr>
        <p:txBody>
          <a:bodyPr anchor="t" anchorCtr="0">
            <a:normAutofit/>
          </a:bodyPr>
          <a:lstStyle>
            <a:lvl1pPr marL="0" indent="0">
              <a:buNone/>
              <a:defRPr sz="3733" b="1">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609600" y="1970843"/>
            <a:ext cx="5386917" cy="4155320"/>
          </a:xfrm>
        </p:spPr>
        <p:txBody>
          <a:bodyPr/>
          <a:lstStyle>
            <a:lvl1pPr marL="243834" indent="-243834">
              <a:buFont typeface="Arial" panose="020B0604020202020204" pitchFamily="34" charset="0"/>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6193372" y="1262685"/>
            <a:ext cx="5389033" cy="639763"/>
          </a:xfrm>
        </p:spPr>
        <p:txBody>
          <a:bodyPr anchor="t" anchorCtr="0">
            <a:normAutofit/>
          </a:bodyPr>
          <a:lstStyle>
            <a:lvl1pPr marL="0" indent="0">
              <a:buNone/>
              <a:defRPr sz="3733" b="1">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2" y="1970843"/>
            <a:ext cx="5389033" cy="4155320"/>
          </a:xfrm>
        </p:spPr>
        <p:txBody>
          <a:bodyPr/>
          <a:lstStyle>
            <a:lvl1pPr marL="243834" indent="-243834">
              <a:buFont typeface="Wingdings" panose="05000000000000000000" pitchFamily="2" charset="2"/>
              <a:buChar char="§"/>
              <a:defRPr sz="2667"/>
            </a:lvl1pPr>
            <a:lvl2pPr>
              <a:defRPr sz="2667"/>
            </a:lvl2pPr>
            <a:lvl3pPr marL="853419" indent="-243834">
              <a:buFont typeface="Wingdings" panose="05000000000000000000" pitchFamily="2" charset="2"/>
              <a:buChar char="ü"/>
              <a:defRPr sz="2667"/>
            </a:lvl3pPr>
            <a:lvl4pPr>
              <a:defRPr sz="2667"/>
            </a:lvl4pPr>
            <a:lvl5pPr>
              <a:defRPr sz="2667"/>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6" name="Slide Number Placeholder 15">
            <a:extLst>
              <a:ext uri="{FF2B5EF4-FFF2-40B4-BE49-F238E27FC236}">
                <a16:creationId xmlns:a16="http://schemas.microsoft.com/office/drawing/2014/main" xmlns="" id="{3EB952FD-FA34-4FAC-AD3E-52F5D8CA5B0B}"/>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7" name="Title 16">
            <a:extLst>
              <a:ext uri="{FF2B5EF4-FFF2-40B4-BE49-F238E27FC236}">
                <a16:creationId xmlns:a16="http://schemas.microsoft.com/office/drawing/2014/main" xmlns="" id="{DCB6E4B7-FABE-4EA9-97E1-AC8EC525F70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9" name="Picture 8"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41529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75A6BCC9-8AF3-4028-BDF8-D4FFB58A42B3}"/>
              </a:ext>
            </a:extLst>
          </p:cNvPr>
          <p:cNvSpPr>
            <a:spLocks noGrp="1"/>
          </p:cNvSpPr>
          <p:nvPr>
            <p:ph type="pic" sz="quarter" idx="10"/>
          </p:nvPr>
        </p:nvSpPr>
        <p:spPr>
          <a:xfrm>
            <a:off x="-1" y="767950"/>
            <a:ext cx="12191999" cy="5358215"/>
          </a:xfrm>
        </p:spPr>
        <p:txBody>
          <a:bodyPr/>
          <a:lstStyle>
            <a:lvl1pPr>
              <a:defRPr/>
            </a:lvl1pPr>
          </a:lstStyle>
          <a:p>
            <a:r>
              <a:rPr lang="en-US" dirty="0" smtClean="0"/>
              <a:t>Click icon to add picture</a:t>
            </a:r>
            <a:endParaRPr lang="en-US" dirty="0"/>
          </a:p>
        </p:txBody>
      </p:sp>
      <p:sp>
        <p:nvSpPr>
          <p:cNvPr id="16" name="Slide Number Placeholder 15">
            <a:extLst>
              <a:ext uri="{FF2B5EF4-FFF2-40B4-BE49-F238E27FC236}">
                <a16:creationId xmlns:a16="http://schemas.microsoft.com/office/drawing/2014/main" xmlns="" id="{BD372029-2B7F-4130-AA67-E3A2F31228C1}"/>
              </a:ext>
            </a:extLst>
          </p:cNvPr>
          <p:cNvSpPr>
            <a:spLocks noGrp="1"/>
          </p:cNvSpPr>
          <p:nvPr>
            <p:ph type="sldNum" sz="quarter" idx="11"/>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7" name="Title 16">
            <a:extLst>
              <a:ext uri="{FF2B5EF4-FFF2-40B4-BE49-F238E27FC236}">
                <a16:creationId xmlns:a16="http://schemas.microsoft.com/office/drawing/2014/main" xmlns="" id="{A7004BCD-CA72-4E23-A58E-023F89FC535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416920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xmlns="" id="{9373ACC5-6994-4CCF-B016-26E3D6DF374D}"/>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3" name="Title 12">
            <a:extLst>
              <a:ext uri="{FF2B5EF4-FFF2-40B4-BE49-F238E27FC236}">
                <a16:creationId xmlns:a16="http://schemas.microsoft.com/office/drawing/2014/main" xmlns="" id="{30FC439E-EC0C-416F-AFD3-E2FED651C58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5" name="Picture 4"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315772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083471"/>
            <a:ext cx="6815667" cy="5042695"/>
          </a:xfrm>
        </p:spPr>
        <p:txBody>
          <a:bodyPr>
            <a:normAutofit/>
          </a:bodyPr>
          <a:lstStyle>
            <a:lvl1pPr marL="243834" indent="-243834">
              <a:buFont typeface="Wingdings" panose="05000000000000000000" pitchFamily="2" charset="2"/>
              <a:buChar char="§"/>
              <a:defRPr sz="2667"/>
            </a:lvl1pPr>
            <a:lvl2pPr marL="609585" indent="-243834">
              <a:buFont typeface="Arial" panose="020B0604020202020204" pitchFamily="34" charset="0"/>
              <a:buChar char="•"/>
              <a:defRPr sz="2667"/>
            </a:lvl2pPr>
            <a:lvl3pPr marL="853419" indent="-243834">
              <a:buFont typeface="Wingdings" panose="05000000000000000000" pitchFamily="2" charset="2"/>
              <a:buChar char="ü"/>
              <a:defRPr sz="2667"/>
            </a:lvl3pPr>
            <a:lvl4pPr>
              <a:defRPr sz="2667"/>
            </a:lvl4pPr>
            <a:lvl5pPr>
              <a:defRPr sz="2667"/>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609605" y="1786738"/>
            <a:ext cx="4011084" cy="4691063"/>
          </a:xfrm>
        </p:spPr>
        <p:txBody>
          <a:bodyPr>
            <a:normAutofit/>
          </a:bodyPr>
          <a:lstStyle>
            <a:lvl1pPr marL="0" indent="0">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Click to edit Master text styles</a:t>
            </a:r>
          </a:p>
        </p:txBody>
      </p:sp>
      <p:sp>
        <p:nvSpPr>
          <p:cNvPr id="13" name="Slide Number Placeholder 12">
            <a:extLst>
              <a:ext uri="{FF2B5EF4-FFF2-40B4-BE49-F238E27FC236}">
                <a16:creationId xmlns:a16="http://schemas.microsoft.com/office/drawing/2014/main" xmlns="" id="{2837435A-0FF2-45C8-BAA9-9C75CFB14CDD}"/>
              </a:ext>
            </a:extLst>
          </p:cNvPr>
          <p:cNvSpPr>
            <a:spLocks noGrp="1"/>
          </p:cNvSpPr>
          <p:nvPr>
            <p:ph type="sldNum" sz="quarter" idx="10"/>
          </p:nvPr>
        </p:nvSpPr>
        <p:spPr/>
        <p:txBody>
          <a:bodyPr/>
          <a:lstStyle/>
          <a:p>
            <a:fld id="{D07D4089-40B5-457D-927F-16367A53BB79}" type="slidenum">
              <a:rPr lang="en-US" smtClean="0">
                <a:solidFill>
                  <a:prstClr val="black">
                    <a:tint val="75000"/>
                  </a:prstClr>
                </a:solidFill>
              </a:rPr>
              <a:pPr/>
              <a:t>‹#›</a:t>
            </a:fld>
            <a:endParaRPr lang="en-US" dirty="0">
              <a:solidFill>
                <a:prstClr val="black">
                  <a:tint val="75000"/>
                </a:prstClr>
              </a:solidFill>
            </a:endParaRPr>
          </a:p>
        </p:txBody>
      </p:sp>
      <p:sp>
        <p:nvSpPr>
          <p:cNvPr id="17" name="Text Placeholder 16">
            <a:extLst>
              <a:ext uri="{FF2B5EF4-FFF2-40B4-BE49-F238E27FC236}">
                <a16:creationId xmlns:a16="http://schemas.microsoft.com/office/drawing/2014/main" xmlns="" id="{9BE4C20E-0421-4C19-AFD4-9AFD0F521A68}"/>
              </a:ext>
            </a:extLst>
          </p:cNvPr>
          <p:cNvSpPr>
            <a:spLocks noGrp="1"/>
          </p:cNvSpPr>
          <p:nvPr>
            <p:ph type="body" sz="quarter" idx="11"/>
          </p:nvPr>
        </p:nvSpPr>
        <p:spPr>
          <a:xfrm>
            <a:off x="609603" y="1083471"/>
            <a:ext cx="4011084" cy="703264"/>
          </a:xfrm>
        </p:spPr>
        <p:txBody>
          <a:bodyPr anchor="ctr">
            <a:normAutofit/>
          </a:bodyPr>
          <a:lstStyle>
            <a:lvl1pPr marL="0" indent="0">
              <a:buNone/>
              <a:defRPr sz="3200" b="1">
                <a:solidFill>
                  <a:schemeClr val="accent1"/>
                </a:solidFill>
              </a:defRPr>
            </a:lvl1pPr>
          </a:lstStyle>
          <a:p>
            <a:pPr lvl="0"/>
            <a:r>
              <a:rPr lang="en-US" smtClean="0"/>
              <a:t>Click to edit Master text styles</a:t>
            </a:r>
          </a:p>
        </p:txBody>
      </p:sp>
      <p:sp>
        <p:nvSpPr>
          <p:cNvPr id="18" name="Title 17">
            <a:extLst>
              <a:ext uri="{FF2B5EF4-FFF2-40B4-BE49-F238E27FC236}">
                <a16:creationId xmlns:a16="http://schemas.microsoft.com/office/drawing/2014/main" xmlns="" id="{D6C90FEF-E2AF-482E-AD92-627AFBAA3AFC}"/>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53649" y="6273457"/>
            <a:ext cx="1428756" cy="508344"/>
          </a:xfrm>
          <a:prstGeom prst="rect">
            <a:avLst/>
          </a:prstGeom>
        </p:spPr>
      </p:pic>
    </p:spTree>
    <p:extLst>
      <p:ext uri="{BB962C8B-B14F-4D97-AF65-F5344CB8AC3E}">
        <p14:creationId xmlns:p14="http://schemas.microsoft.com/office/powerpoint/2010/main" val="81072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AB5F6C3-8B6C-4289-BEA1-1A38722F26C3}"/>
              </a:ext>
            </a:extLst>
          </p:cNvPr>
          <p:cNvSpPr/>
          <p:nvPr userDrawn="1"/>
        </p:nvSpPr>
        <p:spPr>
          <a:xfrm>
            <a:off x="0" y="2"/>
            <a:ext cx="12192000" cy="767948"/>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3" name="Text Placeholder 2"/>
          <p:cNvSpPr>
            <a:spLocks noGrp="1"/>
          </p:cNvSpPr>
          <p:nvPr>
            <p:ph type="body" idx="1"/>
          </p:nvPr>
        </p:nvSpPr>
        <p:spPr>
          <a:xfrm>
            <a:off x="609600" y="1262687"/>
            <a:ext cx="10972800" cy="4863479"/>
          </a:xfrm>
          <a:prstGeom prst="rect">
            <a:avLst/>
          </a:prstGeom>
        </p:spPr>
        <p:txBody>
          <a:bodyPr vert="horz" lIns="91440" tIns="0" rIns="91440" bIns="0" rtlCol="0">
            <a:normAutofit/>
          </a:bodyPr>
          <a:lstStyle/>
          <a:p>
            <a:pPr lvl="0"/>
            <a:r>
              <a:rPr lang="en-US" dirty="0"/>
              <a:t>Edit Master text styles</a:t>
            </a:r>
          </a:p>
          <a:p>
            <a:pPr lvl="1"/>
            <a:r>
              <a:rPr lang="en-US" dirty="0"/>
              <a:t>Second level</a:t>
            </a:r>
          </a:p>
          <a:p>
            <a:pPr lvl="2"/>
            <a:r>
              <a:rPr lang="en-US" dirty="0"/>
              <a:t>Third </a:t>
            </a:r>
            <a:r>
              <a:rPr lang="en-US" dirty="0" smtClean="0"/>
              <a:t>level</a:t>
            </a:r>
            <a:endParaRPr lang="en-US" dirty="0"/>
          </a:p>
        </p:txBody>
      </p:sp>
      <p:sp>
        <p:nvSpPr>
          <p:cNvPr id="17" name="Slide Number Placeholder 11">
            <a:extLst>
              <a:ext uri="{FF2B5EF4-FFF2-40B4-BE49-F238E27FC236}">
                <a16:creationId xmlns:a16="http://schemas.microsoft.com/office/drawing/2014/main" xmlns="" id="{84602F99-6103-4EBF-AE89-8A61156EE52B}"/>
              </a:ext>
            </a:extLst>
          </p:cNvPr>
          <p:cNvSpPr>
            <a:spLocks noGrp="1"/>
          </p:cNvSpPr>
          <p:nvPr>
            <p:ph type="sldNum" sz="quarter" idx="4"/>
          </p:nvPr>
        </p:nvSpPr>
        <p:spPr>
          <a:xfrm>
            <a:off x="609600" y="6356351"/>
            <a:ext cx="2743200" cy="365125"/>
          </a:xfrm>
          <a:prstGeom prst="rect">
            <a:avLst/>
          </a:prstGeom>
        </p:spPr>
        <p:txBody>
          <a:bodyPr vert="horz" lIns="91440" tIns="45720" rIns="91440" bIns="45720" rtlCol="0" anchor="ctr"/>
          <a:lstStyle>
            <a:lvl1pPr algn="l">
              <a:defRPr sz="1867" b="1">
                <a:solidFill>
                  <a:schemeClr val="tx1">
                    <a:tint val="75000"/>
                  </a:schemeClr>
                </a:solidFill>
              </a:defRPr>
            </a:lvl1pPr>
          </a:lstStyle>
          <a:p>
            <a:pPr defTabSz="609585"/>
            <a:fld id="{D07D4089-40B5-457D-927F-16367A53BB79}" type="slidenum">
              <a:rPr lang="en-US" smtClean="0">
                <a:solidFill>
                  <a:prstClr val="black">
                    <a:tint val="75000"/>
                  </a:prstClr>
                </a:solidFill>
              </a:rPr>
              <a:pPr defTabSz="609585"/>
              <a:t>‹#›</a:t>
            </a:fld>
            <a:endParaRPr lang="en-US" dirty="0">
              <a:solidFill>
                <a:prstClr val="black">
                  <a:tint val="75000"/>
                </a:prstClr>
              </a:solidFill>
            </a:endParaRPr>
          </a:p>
        </p:txBody>
      </p:sp>
      <p:sp>
        <p:nvSpPr>
          <p:cNvPr id="18" name="Title Placeholder 17">
            <a:extLst>
              <a:ext uri="{FF2B5EF4-FFF2-40B4-BE49-F238E27FC236}">
                <a16:creationId xmlns:a16="http://schemas.microsoft.com/office/drawing/2014/main" xmlns="" id="{E3425392-73D7-48C7-BDE5-6DF4A56AF4BA}"/>
              </a:ext>
            </a:extLst>
          </p:cNvPr>
          <p:cNvSpPr>
            <a:spLocks noGrp="1"/>
          </p:cNvSpPr>
          <p:nvPr>
            <p:ph type="title"/>
          </p:nvPr>
        </p:nvSpPr>
        <p:spPr>
          <a:xfrm>
            <a:off x="423341" y="65806"/>
            <a:ext cx="11159059" cy="633009"/>
          </a:xfrm>
          <a:prstGeom prst="rect">
            <a:avLst/>
          </a:prstGeom>
        </p:spPr>
        <p:txBody>
          <a:bodyPr vert="horz" lIns="91440" tIns="0" rIns="91440" bIns="0" rtlCol="0" anchor="ct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09829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09585" rtl="0" eaLnBrk="1" latinLnBrk="0" hangingPunct="1">
        <a:spcBef>
          <a:spcPct val="0"/>
        </a:spcBef>
        <a:buNone/>
        <a:defRPr sz="4267" b="0" i="0" u="none" kern="1200">
          <a:solidFill>
            <a:schemeClr val="bg1"/>
          </a:solidFill>
          <a:latin typeface="+mj-lt"/>
          <a:ea typeface="+mj-ea"/>
          <a:cs typeface="+mj-cs"/>
        </a:defRPr>
      </a:lvl1pPr>
    </p:titleStyle>
    <p:bodyStyle>
      <a:lvl1pPr marL="243834" indent="-243834" algn="l" defTabSz="609585" rtl="0" eaLnBrk="1" latinLnBrk="0" hangingPunct="1">
        <a:lnSpc>
          <a:spcPct val="110000"/>
        </a:lnSpc>
        <a:spcBef>
          <a:spcPts val="0"/>
        </a:spcBef>
        <a:buClr>
          <a:schemeClr val="accent1"/>
        </a:buClr>
        <a:buFont typeface="Wingdings" panose="05000000000000000000" pitchFamily="2" charset="2"/>
        <a:buChar char="§"/>
        <a:defRPr sz="2667" kern="1200">
          <a:solidFill>
            <a:schemeClr val="tx1"/>
          </a:solidFill>
          <a:latin typeface="+mn-lt"/>
          <a:ea typeface="+mn-ea"/>
          <a:cs typeface="+mn-cs"/>
        </a:defRPr>
      </a:lvl1pPr>
      <a:lvl2pPr marL="609585" indent="-243834" algn="l" defTabSz="609585" rtl="0" eaLnBrk="1" latinLnBrk="0" hangingPunct="1">
        <a:lnSpc>
          <a:spcPct val="110000"/>
        </a:lnSpc>
        <a:spcBef>
          <a:spcPts val="267"/>
        </a:spcBef>
        <a:buClr>
          <a:schemeClr val="accent1"/>
        </a:buClr>
        <a:buSzPct val="90000"/>
        <a:buFont typeface="Arial" panose="020B0604020202020204" pitchFamily="34" charset="0"/>
        <a:buChar char="•"/>
        <a:defRPr sz="2667" b="0" i="0" u="none" kern="1200">
          <a:solidFill>
            <a:schemeClr val="tx1"/>
          </a:solidFill>
          <a:latin typeface="+mn-lt"/>
          <a:ea typeface="+mn-ea"/>
          <a:cs typeface="+mn-cs"/>
        </a:defRPr>
      </a:lvl2pPr>
      <a:lvl3pPr marL="853419" indent="-243834" algn="l" defTabSz="609585" rtl="0" eaLnBrk="1" latinLnBrk="0" hangingPunct="1">
        <a:lnSpc>
          <a:spcPct val="110000"/>
        </a:lnSpc>
        <a:spcBef>
          <a:spcPts val="267"/>
        </a:spcBef>
        <a:buClr>
          <a:schemeClr val="tx2">
            <a:lumMod val="40000"/>
            <a:lumOff val="60000"/>
          </a:schemeClr>
        </a:buClr>
        <a:buFont typeface="Wingdings" panose="05000000000000000000" pitchFamily="2" charset="2"/>
        <a:buChar char="ü"/>
        <a:defRPr sz="2667" kern="1200">
          <a:solidFill>
            <a:schemeClr val="tx1"/>
          </a:solidFill>
          <a:latin typeface="+mn-lt"/>
          <a:ea typeface="+mn-ea"/>
          <a:cs typeface="+mn-cs"/>
        </a:defRPr>
      </a:lvl3pPr>
      <a:lvl4pPr marL="2133547" indent="-304792" algn="l" defTabSz="609585" rtl="0" eaLnBrk="1" latinLnBrk="0" hangingPunct="1">
        <a:lnSpc>
          <a:spcPct val="110000"/>
        </a:lnSpc>
        <a:spcBef>
          <a:spcPts val="267"/>
        </a:spcBef>
        <a:buFont typeface="Arial"/>
        <a:buChar char="–"/>
        <a:defRPr sz="2667" kern="1200">
          <a:solidFill>
            <a:schemeClr val="tx1"/>
          </a:solidFill>
          <a:latin typeface="+mn-lt"/>
          <a:ea typeface="+mn-ea"/>
          <a:cs typeface="+mn-cs"/>
        </a:defRPr>
      </a:lvl4pPr>
      <a:lvl5pPr marL="2743131" indent="-304792" algn="l" defTabSz="609585" rtl="0" eaLnBrk="1" latinLnBrk="0" hangingPunct="1">
        <a:lnSpc>
          <a:spcPct val="110000"/>
        </a:lnSpc>
        <a:spcBef>
          <a:spcPts val="267"/>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AB5F6C3-8B6C-4289-BEA1-1A38722F26C3}"/>
              </a:ext>
            </a:extLst>
          </p:cNvPr>
          <p:cNvSpPr/>
          <p:nvPr userDrawn="1"/>
        </p:nvSpPr>
        <p:spPr>
          <a:xfrm>
            <a:off x="0" y="2"/>
            <a:ext cx="12192000" cy="767948"/>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3" name="Text Placeholder 2"/>
          <p:cNvSpPr>
            <a:spLocks noGrp="1"/>
          </p:cNvSpPr>
          <p:nvPr>
            <p:ph type="body" idx="1"/>
          </p:nvPr>
        </p:nvSpPr>
        <p:spPr>
          <a:xfrm>
            <a:off x="609600" y="1262687"/>
            <a:ext cx="10972800" cy="4863479"/>
          </a:xfrm>
          <a:prstGeom prst="rect">
            <a:avLst/>
          </a:prstGeom>
        </p:spPr>
        <p:txBody>
          <a:bodyPr vert="horz" lIns="91440" tIns="0" rIns="91440" bIns="0" rtlCol="0">
            <a:normAutofit/>
          </a:bodyPr>
          <a:lstStyle/>
          <a:p>
            <a:pPr lvl="0"/>
            <a:r>
              <a:rPr lang="en-US" dirty="0"/>
              <a:t>Edit Master text styles</a:t>
            </a:r>
          </a:p>
          <a:p>
            <a:pPr lvl="1"/>
            <a:r>
              <a:rPr lang="en-US" dirty="0"/>
              <a:t>Second level</a:t>
            </a:r>
          </a:p>
          <a:p>
            <a:pPr lvl="2"/>
            <a:r>
              <a:rPr lang="en-US" dirty="0"/>
              <a:t>Third </a:t>
            </a:r>
            <a:r>
              <a:rPr lang="en-US" dirty="0" smtClean="0"/>
              <a:t>level</a:t>
            </a:r>
            <a:endParaRPr lang="en-US" dirty="0"/>
          </a:p>
        </p:txBody>
      </p:sp>
      <p:sp>
        <p:nvSpPr>
          <p:cNvPr id="17" name="Slide Number Placeholder 11">
            <a:extLst>
              <a:ext uri="{FF2B5EF4-FFF2-40B4-BE49-F238E27FC236}">
                <a16:creationId xmlns:a16="http://schemas.microsoft.com/office/drawing/2014/main" xmlns="" id="{84602F99-6103-4EBF-AE89-8A61156EE52B}"/>
              </a:ext>
            </a:extLst>
          </p:cNvPr>
          <p:cNvSpPr>
            <a:spLocks noGrp="1"/>
          </p:cNvSpPr>
          <p:nvPr>
            <p:ph type="sldNum" sz="quarter" idx="4"/>
          </p:nvPr>
        </p:nvSpPr>
        <p:spPr>
          <a:xfrm>
            <a:off x="609600" y="6356351"/>
            <a:ext cx="2743200" cy="365125"/>
          </a:xfrm>
          <a:prstGeom prst="rect">
            <a:avLst/>
          </a:prstGeom>
        </p:spPr>
        <p:txBody>
          <a:bodyPr vert="horz" lIns="91440" tIns="45720" rIns="91440" bIns="45720" rtlCol="0" anchor="ctr"/>
          <a:lstStyle>
            <a:lvl1pPr algn="l">
              <a:defRPr sz="1867" b="1">
                <a:solidFill>
                  <a:schemeClr val="tx1">
                    <a:tint val="75000"/>
                  </a:schemeClr>
                </a:solidFill>
              </a:defRPr>
            </a:lvl1pPr>
          </a:lstStyle>
          <a:p>
            <a:pPr defTabSz="609585"/>
            <a:fld id="{D07D4089-40B5-457D-927F-16367A53BB79}" type="slidenum">
              <a:rPr lang="en-US" smtClean="0">
                <a:solidFill>
                  <a:prstClr val="black">
                    <a:tint val="75000"/>
                  </a:prstClr>
                </a:solidFill>
              </a:rPr>
              <a:pPr defTabSz="609585"/>
              <a:t>‹#›</a:t>
            </a:fld>
            <a:endParaRPr lang="en-US" dirty="0">
              <a:solidFill>
                <a:prstClr val="black">
                  <a:tint val="75000"/>
                </a:prstClr>
              </a:solidFill>
            </a:endParaRPr>
          </a:p>
        </p:txBody>
      </p:sp>
      <p:sp>
        <p:nvSpPr>
          <p:cNvPr id="18" name="Title Placeholder 17">
            <a:extLst>
              <a:ext uri="{FF2B5EF4-FFF2-40B4-BE49-F238E27FC236}">
                <a16:creationId xmlns:a16="http://schemas.microsoft.com/office/drawing/2014/main" xmlns="" id="{E3425392-73D7-48C7-BDE5-6DF4A56AF4BA}"/>
              </a:ext>
            </a:extLst>
          </p:cNvPr>
          <p:cNvSpPr>
            <a:spLocks noGrp="1"/>
          </p:cNvSpPr>
          <p:nvPr>
            <p:ph type="title"/>
          </p:nvPr>
        </p:nvSpPr>
        <p:spPr>
          <a:xfrm>
            <a:off x="423341" y="65806"/>
            <a:ext cx="11159059" cy="633009"/>
          </a:xfrm>
          <a:prstGeom prst="rect">
            <a:avLst/>
          </a:prstGeom>
        </p:spPr>
        <p:txBody>
          <a:bodyPr vert="horz" lIns="91440" tIns="0" rIns="91440" bIns="0" rtlCol="0" anchor="ct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253992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09585" rtl="0" eaLnBrk="1" latinLnBrk="0" hangingPunct="1">
        <a:spcBef>
          <a:spcPct val="0"/>
        </a:spcBef>
        <a:buNone/>
        <a:defRPr sz="4267" b="0" i="0" u="none" kern="1200">
          <a:solidFill>
            <a:schemeClr val="bg1"/>
          </a:solidFill>
          <a:latin typeface="+mj-lt"/>
          <a:ea typeface="+mj-ea"/>
          <a:cs typeface="+mj-cs"/>
        </a:defRPr>
      </a:lvl1pPr>
    </p:titleStyle>
    <p:bodyStyle>
      <a:lvl1pPr marL="243834" indent="-243834" algn="l" defTabSz="609585" rtl="0" eaLnBrk="1" latinLnBrk="0" hangingPunct="1">
        <a:lnSpc>
          <a:spcPct val="110000"/>
        </a:lnSpc>
        <a:spcBef>
          <a:spcPts val="0"/>
        </a:spcBef>
        <a:buClr>
          <a:schemeClr val="accent1"/>
        </a:buClr>
        <a:buFont typeface="Wingdings" panose="05000000000000000000" pitchFamily="2" charset="2"/>
        <a:buChar char="§"/>
        <a:defRPr sz="2667" kern="1200">
          <a:solidFill>
            <a:schemeClr val="tx1"/>
          </a:solidFill>
          <a:latin typeface="+mn-lt"/>
          <a:ea typeface="+mn-ea"/>
          <a:cs typeface="+mn-cs"/>
        </a:defRPr>
      </a:lvl1pPr>
      <a:lvl2pPr marL="609585" indent="-243834" algn="l" defTabSz="609585" rtl="0" eaLnBrk="1" latinLnBrk="0" hangingPunct="1">
        <a:lnSpc>
          <a:spcPct val="110000"/>
        </a:lnSpc>
        <a:spcBef>
          <a:spcPts val="267"/>
        </a:spcBef>
        <a:buClr>
          <a:schemeClr val="accent1"/>
        </a:buClr>
        <a:buSzPct val="90000"/>
        <a:buFont typeface="Arial" panose="020B0604020202020204" pitchFamily="34" charset="0"/>
        <a:buChar char="•"/>
        <a:defRPr sz="2667" b="0" i="0" u="none" kern="1200">
          <a:solidFill>
            <a:schemeClr val="tx1"/>
          </a:solidFill>
          <a:latin typeface="+mn-lt"/>
          <a:ea typeface="+mn-ea"/>
          <a:cs typeface="+mn-cs"/>
        </a:defRPr>
      </a:lvl2pPr>
      <a:lvl3pPr marL="853419" indent="-243834" algn="l" defTabSz="609585" rtl="0" eaLnBrk="1" latinLnBrk="0" hangingPunct="1">
        <a:lnSpc>
          <a:spcPct val="110000"/>
        </a:lnSpc>
        <a:spcBef>
          <a:spcPts val="267"/>
        </a:spcBef>
        <a:buClr>
          <a:schemeClr val="tx2">
            <a:lumMod val="40000"/>
            <a:lumOff val="60000"/>
          </a:schemeClr>
        </a:buClr>
        <a:buFont typeface="Wingdings" panose="05000000000000000000" pitchFamily="2" charset="2"/>
        <a:buChar char="ü"/>
        <a:defRPr sz="2667" kern="1200">
          <a:solidFill>
            <a:schemeClr val="tx1"/>
          </a:solidFill>
          <a:latin typeface="+mn-lt"/>
          <a:ea typeface="+mn-ea"/>
          <a:cs typeface="+mn-cs"/>
        </a:defRPr>
      </a:lvl3pPr>
      <a:lvl4pPr marL="2133547" indent="-304792" algn="l" defTabSz="609585" rtl="0" eaLnBrk="1" latinLnBrk="0" hangingPunct="1">
        <a:lnSpc>
          <a:spcPct val="110000"/>
        </a:lnSpc>
        <a:spcBef>
          <a:spcPts val="267"/>
        </a:spcBef>
        <a:buFont typeface="Arial"/>
        <a:buChar char="–"/>
        <a:defRPr sz="2667" kern="1200">
          <a:solidFill>
            <a:schemeClr val="tx1"/>
          </a:solidFill>
          <a:latin typeface="+mn-lt"/>
          <a:ea typeface="+mn-ea"/>
          <a:cs typeface="+mn-cs"/>
        </a:defRPr>
      </a:lvl4pPr>
      <a:lvl5pPr marL="2743131" indent="-304792" algn="l" defTabSz="609585" rtl="0" eaLnBrk="1" latinLnBrk="0" hangingPunct="1">
        <a:lnSpc>
          <a:spcPct val="110000"/>
        </a:lnSpc>
        <a:spcBef>
          <a:spcPts val="267"/>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AD1FF7E-A3B0-46CE-A3B8-9791E5C9B256}"/>
              </a:ext>
            </a:extLst>
          </p:cNvPr>
          <p:cNvSpPr>
            <a:spLocks noGrp="1"/>
          </p:cNvSpPr>
          <p:nvPr>
            <p:ph type="ctrTitle"/>
          </p:nvPr>
        </p:nvSpPr>
        <p:spPr/>
        <p:txBody>
          <a:bodyPr>
            <a:normAutofit fontScale="90000"/>
          </a:bodyPr>
          <a:lstStyle/>
          <a:p>
            <a:r>
              <a:rPr lang="en-US" dirty="0" smtClean="0"/>
              <a:t/>
            </a:r>
            <a:br>
              <a:rPr lang="en-US" dirty="0" smtClean="0"/>
            </a:br>
            <a:r>
              <a:rPr lang="en-US" dirty="0" smtClean="0"/>
              <a:t>Behavioral </a:t>
            </a:r>
            <a:r>
              <a:rPr lang="en-US" dirty="0"/>
              <a:t>Health Information Technologies and Standards (BHITS) II </a:t>
            </a:r>
            <a:endParaRPr lang="en-US" b="0" dirty="0"/>
          </a:p>
        </p:txBody>
      </p:sp>
      <p:sp>
        <p:nvSpPr>
          <p:cNvPr id="2" name="Content Placeholder 1">
            <a:extLst>
              <a:ext uri="{FF2B5EF4-FFF2-40B4-BE49-F238E27FC236}">
                <a16:creationId xmlns:a16="http://schemas.microsoft.com/office/drawing/2014/main" xmlns="" id="{DB34A696-6F45-4C7C-995E-69178D47DF26}"/>
              </a:ext>
            </a:extLst>
          </p:cNvPr>
          <p:cNvSpPr>
            <a:spLocks noGrp="1"/>
          </p:cNvSpPr>
          <p:nvPr>
            <p:ph type="subTitle" idx="1"/>
          </p:nvPr>
        </p:nvSpPr>
        <p:spPr>
          <a:xfrm>
            <a:off x="2434895" y="2607563"/>
            <a:ext cx="9511485" cy="2600047"/>
          </a:xfrm>
        </p:spPr>
        <p:txBody>
          <a:bodyPr>
            <a:noAutofit/>
          </a:bodyPr>
          <a:lstStyle/>
          <a:p>
            <a:r>
              <a:rPr lang="en-US" sz="4800" dirty="0">
                <a:solidFill>
                  <a:schemeClr val="bg1"/>
                </a:solidFill>
              </a:rPr>
              <a:t>Omnibus Care Plan</a:t>
            </a:r>
          </a:p>
          <a:p>
            <a:r>
              <a:rPr lang="en-US" sz="4800" dirty="0" smtClean="0">
                <a:solidFill>
                  <a:schemeClr val="bg1"/>
                </a:solidFill>
              </a:rPr>
              <a:t>Using SMART-on-FHIR Applications</a:t>
            </a:r>
          </a:p>
          <a:p>
            <a:r>
              <a:rPr lang="en-US" sz="4800" dirty="0" smtClean="0">
                <a:solidFill>
                  <a:schemeClr val="bg1"/>
                </a:solidFill>
              </a:rPr>
              <a:t>User Guide</a:t>
            </a:r>
            <a:endParaRPr lang="en-US" sz="4800" dirty="0">
              <a:solidFill>
                <a:schemeClr val="bg1"/>
              </a:solidFill>
            </a:endParaRPr>
          </a:p>
        </p:txBody>
      </p:sp>
      <p:sp>
        <p:nvSpPr>
          <p:cNvPr id="7" name="Text Placeholder 7"/>
          <p:cNvSpPr>
            <a:spLocks noGrp="1"/>
          </p:cNvSpPr>
          <p:nvPr>
            <p:ph type="body" sz="quarter" idx="10"/>
          </p:nvPr>
        </p:nvSpPr>
        <p:spPr>
          <a:xfrm>
            <a:off x="414142" y="5769643"/>
            <a:ext cx="3788833" cy="825500"/>
          </a:xfrm>
        </p:spPr>
        <p:txBody>
          <a:bodyPr>
            <a:normAutofit fontScale="92500"/>
          </a:bodyPr>
          <a:lstStyle/>
          <a:p>
            <a:r>
              <a:rPr lang="en-US" dirty="0" smtClean="0"/>
              <a:t>Developed by FEI Systems for SAMHSA BHITS August 2018 </a:t>
            </a:r>
            <a:endParaRPr lang="en-US" dirty="0"/>
          </a:p>
        </p:txBody>
      </p:sp>
    </p:spTree>
    <p:custDataLst>
      <p:tags r:id="rId1"/>
    </p:custDataLst>
    <p:extLst>
      <p:ext uri="{BB962C8B-B14F-4D97-AF65-F5344CB8AC3E}">
        <p14:creationId xmlns:p14="http://schemas.microsoft.com/office/powerpoint/2010/main" val="733988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56287"/>
            <a:ext cx="10972800" cy="540063"/>
          </a:xfrm>
        </p:spPr>
        <p:txBody>
          <a:bodyPr>
            <a:normAutofit/>
          </a:bodyPr>
          <a:lstStyle/>
          <a:p>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10</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dirty="0" smtClean="0"/>
              <a:t>Manage SMART Apps Link</a:t>
            </a:r>
            <a:endParaRPr lang="en-US" dirty="0"/>
          </a:p>
        </p:txBody>
      </p:sp>
      <p:pic>
        <p:nvPicPr>
          <p:cNvPr id="5" name="Picture 4"/>
          <p:cNvPicPr>
            <a:picLocks noChangeAspect="1"/>
          </p:cNvPicPr>
          <p:nvPr/>
        </p:nvPicPr>
        <p:blipFill>
          <a:blip r:embed="rId2"/>
          <a:stretch>
            <a:fillRect/>
          </a:stretch>
        </p:blipFill>
        <p:spPr>
          <a:xfrm>
            <a:off x="466872" y="856287"/>
            <a:ext cx="11258256" cy="5348688"/>
          </a:xfrm>
          <a:prstGeom prst="rect">
            <a:avLst/>
          </a:prstGeom>
          <a:ln w="12700">
            <a:solidFill>
              <a:schemeClr val="tx2"/>
            </a:solidFill>
          </a:ln>
          <a:effectLst>
            <a:outerShdw blurRad="50800" dist="38100" dir="13500000" algn="br" rotWithShape="0">
              <a:prstClr val="black">
                <a:alpha val="40000"/>
              </a:prstClr>
            </a:outerShdw>
          </a:effectLst>
        </p:spPr>
      </p:pic>
      <p:pic>
        <p:nvPicPr>
          <p:cNvPr id="9" name="Picture 8"/>
          <p:cNvPicPr>
            <a:picLocks noChangeAspect="1"/>
          </p:cNvPicPr>
          <p:nvPr/>
        </p:nvPicPr>
        <p:blipFill>
          <a:blip r:embed="rId3"/>
          <a:stretch>
            <a:fillRect/>
          </a:stretch>
        </p:blipFill>
        <p:spPr>
          <a:xfrm>
            <a:off x="3352800" y="1869094"/>
            <a:ext cx="8773507" cy="1260863"/>
          </a:xfrm>
          <a:prstGeom prst="rect">
            <a:avLst/>
          </a:prstGeom>
          <a:ln w="12700">
            <a:solidFill>
              <a:schemeClr val="tx2"/>
            </a:solidFill>
          </a:ln>
          <a:effectLst>
            <a:outerShdw blurRad="50800" dist="38100" dir="5400000" algn="t" rotWithShape="0">
              <a:prstClr val="black">
                <a:alpha val="40000"/>
              </a:prstClr>
            </a:outerShdw>
          </a:effectLst>
        </p:spPr>
      </p:pic>
      <p:sp>
        <p:nvSpPr>
          <p:cNvPr id="10" name="Left Arrow 9"/>
          <p:cNvSpPr/>
          <p:nvPr/>
        </p:nvSpPr>
        <p:spPr>
          <a:xfrm rot="7624636">
            <a:off x="2022935" y="1678025"/>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1" name="Left Arrow 10"/>
          <p:cNvSpPr/>
          <p:nvPr/>
        </p:nvSpPr>
        <p:spPr>
          <a:xfrm rot="7541551">
            <a:off x="9442401" y="3255869"/>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350509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11</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a:t>Manage SMART Apps Page</a:t>
            </a:r>
          </a:p>
        </p:txBody>
      </p:sp>
      <p:pic>
        <p:nvPicPr>
          <p:cNvPr id="2" name="Picture 1"/>
          <p:cNvPicPr>
            <a:picLocks noChangeAspect="1"/>
          </p:cNvPicPr>
          <p:nvPr/>
        </p:nvPicPr>
        <p:blipFill rotWithShape="1">
          <a:blip r:embed="rId3"/>
          <a:srcRect t="1680"/>
          <a:stretch/>
        </p:blipFill>
        <p:spPr>
          <a:xfrm>
            <a:off x="609124" y="1632029"/>
            <a:ext cx="10973751" cy="3656411"/>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44811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3341" y="1487311"/>
            <a:ext cx="11101778" cy="3785944"/>
          </a:xfrm>
          <a:prstGeom prst="rect">
            <a:avLst/>
          </a:prstGeom>
        </p:spPr>
      </p:pic>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12</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a:t>Register New App</a:t>
            </a:r>
          </a:p>
        </p:txBody>
      </p:sp>
      <p:sp>
        <p:nvSpPr>
          <p:cNvPr id="6" name="Content Placeholder 1"/>
          <p:cNvSpPr>
            <a:spLocks noGrp="1"/>
          </p:cNvSpPr>
          <p:nvPr>
            <p:ph idx="1"/>
          </p:nvPr>
        </p:nvSpPr>
        <p:spPr>
          <a:xfrm>
            <a:off x="459093" y="844174"/>
            <a:ext cx="4574015" cy="520913"/>
          </a:xfrm>
        </p:spPr>
        <p:txBody>
          <a:bodyPr>
            <a:normAutofit/>
          </a:bodyPr>
          <a:lstStyle/>
          <a:p>
            <a:r>
              <a:rPr lang="en-US" dirty="0" smtClean="0"/>
              <a:t>Click Register New App icon</a:t>
            </a:r>
          </a:p>
          <a:p>
            <a:endParaRPr lang="en-US" dirty="0"/>
          </a:p>
        </p:txBody>
      </p:sp>
      <p:pic>
        <p:nvPicPr>
          <p:cNvPr id="5" name="Picture 4"/>
          <p:cNvPicPr>
            <a:picLocks noChangeAspect="1"/>
          </p:cNvPicPr>
          <p:nvPr/>
        </p:nvPicPr>
        <p:blipFill>
          <a:blip r:embed="rId4"/>
          <a:stretch>
            <a:fillRect/>
          </a:stretch>
        </p:blipFill>
        <p:spPr>
          <a:xfrm>
            <a:off x="4222371" y="188029"/>
            <a:ext cx="5791701" cy="6533447"/>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10800000">
            <a:off x="2654043" y="1898129"/>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1" name="Left Arrow 10"/>
          <p:cNvSpPr/>
          <p:nvPr/>
        </p:nvSpPr>
        <p:spPr>
          <a:xfrm rot="6719258">
            <a:off x="-129136" y="2878061"/>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344026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13</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a:t>Register New </a:t>
            </a:r>
            <a:r>
              <a:rPr lang="en-US" sz="4000" dirty="0" smtClean="0"/>
              <a:t>Application: </a:t>
            </a:r>
            <a:r>
              <a:rPr lang="en-US" sz="4000" dirty="0"/>
              <a:t>Fields</a:t>
            </a:r>
          </a:p>
        </p:txBody>
      </p:sp>
      <p:sp>
        <p:nvSpPr>
          <p:cNvPr id="6" name="Content Placeholder 1"/>
          <p:cNvSpPr>
            <a:spLocks noGrp="1"/>
          </p:cNvSpPr>
          <p:nvPr>
            <p:ph idx="1"/>
          </p:nvPr>
        </p:nvSpPr>
        <p:spPr>
          <a:xfrm>
            <a:off x="423342" y="938069"/>
            <a:ext cx="4574015" cy="1125192"/>
          </a:xfrm>
        </p:spPr>
        <p:txBody>
          <a:bodyPr>
            <a:normAutofit/>
          </a:bodyPr>
          <a:lstStyle/>
          <a:p>
            <a:r>
              <a:rPr lang="en-US" dirty="0" smtClean="0"/>
              <a:t>Enter information in the required fields</a:t>
            </a:r>
          </a:p>
          <a:p>
            <a:endParaRPr lang="en-US" dirty="0"/>
          </a:p>
        </p:txBody>
      </p:sp>
      <p:pic>
        <p:nvPicPr>
          <p:cNvPr id="2" name="Picture 1"/>
          <p:cNvPicPr>
            <a:picLocks noChangeAspect="1"/>
          </p:cNvPicPr>
          <p:nvPr/>
        </p:nvPicPr>
        <p:blipFill>
          <a:blip r:embed="rId3"/>
          <a:stretch>
            <a:fillRect/>
          </a:stretch>
        </p:blipFill>
        <p:spPr>
          <a:xfrm>
            <a:off x="7544023" y="583796"/>
            <a:ext cx="4198264" cy="613768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5989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14</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a:t>Admin User Administrative Settings Page</a:t>
            </a:r>
          </a:p>
        </p:txBody>
      </p:sp>
      <p:sp>
        <p:nvSpPr>
          <p:cNvPr id="6" name="Content Placeholder 1"/>
          <p:cNvSpPr>
            <a:spLocks noGrp="1"/>
          </p:cNvSpPr>
          <p:nvPr>
            <p:ph idx="1"/>
          </p:nvPr>
        </p:nvSpPr>
        <p:spPr>
          <a:xfrm>
            <a:off x="609600" y="756690"/>
            <a:ext cx="11208152" cy="2055960"/>
          </a:xfrm>
        </p:spPr>
        <p:txBody>
          <a:bodyPr>
            <a:normAutofit/>
          </a:bodyPr>
          <a:lstStyle/>
          <a:p>
            <a:r>
              <a:rPr lang="en-US" sz="2400" dirty="0" err="1" smtClean="0"/>
              <a:t>bhworks</a:t>
            </a:r>
            <a:r>
              <a:rPr lang="en-US" sz="2400" dirty="0" smtClean="0"/>
              <a:t>: </a:t>
            </a:r>
            <a:r>
              <a:rPr lang="en-US" sz="2400" dirty="0"/>
              <a:t>Assessments and screeners application</a:t>
            </a:r>
          </a:p>
          <a:p>
            <a:r>
              <a:rPr lang="en-US" sz="2400" dirty="0" smtClean="0"/>
              <a:t>Explanation </a:t>
            </a:r>
            <a:r>
              <a:rPr lang="en-US" sz="2400" dirty="0"/>
              <a:t>of Benefits Application</a:t>
            </a:r>
          </a:p>
          <a:p>
            <a:r>
              <a:rPr lang="en-US" sz="2400" dirty="0" smtClean="0"/>
              <a:t>Quippe Clinical Lens/Quippe Designer Applications</a:t>
            </a:r>
          </a:p>
          <a:p>
            <a:r>
              <a:rPr lang="fr-FR" sz="2400" dirty="0"/>
              <a:t>Consent2Share: Patient Consent Management Application</a:t>
            </a:r>
          </a:p>
          <a:p>
            <a:endParaRPr lang="en-US" sz="2400" dirty="0" smtClean="0"/>
          </a:p>
          <a:p>
            <a:endParaRPr lang="en-US" dirty="0"/>
          </a:p>
        </p:txBody>
      </p:sp>
      <p:pic>
        <p:nvPicPr>
          <p:cNvPr id="2" name="Picture 1"/>
          <p:cNvPicPr>
            <a:picLocks noChangeAspect="1"/>
          </p:cNvPicPr>
          <p:nvPr/>
        </p:nvPicPr>
        <p:blipFill>
          <a:blip r:embed="rId3"/>
          <a:stretch>
            <a:fillRect/>
          </a:stretch>
        </p:blipFill>
        <p:spPr>
          <a:xfrm>
            <a:off x="609600" y="2418994"/>
            <a:ext cx="11101778" cy="3785944"/>
          </a:xfrm>
          <a:prstGeom prst="rect">
            <a:avLst/>
          </a:prstGeom>
        </p:spPr>
      </p:pic>
    </p:spTree>
    <p:extLst>
      <p:ext uri="{BB962C8B-B14F-4D97-AF65-F5344CB8AC3E}">
        <p14:creationId xmlns:p14="http://schemas.microsoft.com/office/powerpoint/2010/main" val="239668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15</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a:t>Consent2Share SoF </a:t>
            </a:r>
            <a:r>
              <a:rPr lang="en-US" sz="4000" dirty="0" smtClean="0"/>
              <a:t>Application</a:t>
            </a:r>
            <a:endParaRPr lang="en-US" sz="4000" dirty="0"/>
          </a:p>
        </p:txBody>
      </p:sp>
      <p:pic>
        <p:nvPicPr>
          <p:cNvPr id="2" name="Picture 1"/>
          <p:cNvPicPr>
            <a:picLocks noChangeAspect="1"/>
          </p:cNvPicPr>
          <p:nvPr/>
        </p:nvPicPr>
        <p:blipFill>
          <a:blip r:embed="rId3"/>
          <a:stretch>
            <a:fillRect/>
          </a:stretch>
        </p:blipFill>
        <p:spPr>
          <a:xfrm>
            <a:off x="7059676" y="148227"/>
            <a:ext cx="4740891" cy="6583669"/>
          </a:xfrm>
          <a:prstGeom prst="rect">
            <a:avLst/>
          </a:prstGeom>
          <a:ln w="12700">
            <a:solidFill>
              <a:schemeClr val="tx2"/>
            </a:solidFill>
          </a:ln>
          <a:effectLst>
            <a:outerShdw blurRad="50800" dist="38100" dir="13500000" algn="br" rotWithShape="0">
              <a:prstClr val="black">
                <a:alpha val="40000"/>
              </a:prstClr>
            </a:outerShdw>
          </a:effectLst>
        </p:spPr>
      </p:pic>
      <p:pic>
        <p:nvPicPr>
          <p:cNvPr id="6" name="Picture 5"/>
          <p:cNvPicPr>
            <a:picLocks noChangeAspect="1"/>
          </p:cNvPicPr>
          <p:nvPr/>
        </p:nvPicPr>
        <p:blipFill rotWithShape="1">
          <a:blip r:embed="rId4"/>
          <a:srcRect l="4040" t="23529" r="83302" b="31892"/>
          <a:stretch/>
        </p:blipFill>
        <p:spPr>
          <a:xfrm>
            <a:off x="1302563" y="1785320"/>
            <a:ext cx="2261720" cy="2830141"/>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3818956">
            <a:off x="1711476" y="4875753"/>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1" name="Left Arrow 10"/>
          <p:cNvSpPr/>
          <p:nvPr/>
        </p:nvSpPr>
        <p:spPr>
          <a:xfrm rot="10800000">
            <a:off x="4583253" y="3264177"/>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81536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16</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a:t>Quippe Clinical Lens SoF </a:t>
            </a:r>
            <a:r>
              <a:rPr lang="en-US" sz="4000" dirty="0" smtClean="0"/>
              <a:t>App</a:t>
            </a:r>
            <a:endParaRPr lang="en-US" sz="4000" dirty="0"/>
          </a:p>
        </p:txBody>
      </p:sp>
      <p:pic>
        <p:nvPicPr>
          <p:cNvPr id="7" name="Picture 6"/>
          <p:cNvPicPr>
            <a:picLocks noChangeAspect="1"/>
          </p:cNvPicPr>
          <p:nvPr/>
        </p:nvPicPr>
        <p:blipFill rotWithShape="1">
          <a:blip r:embed="rId3"/>
          <a:srcRect l="21925" t="19906" r="61477" b="26117"/>
          <a:stretch/>
        </p:blipFill>
        <p:spPr>
          <a:xfrm>
            <a:off x="1016001" y="1690889"/>
            <a:ext cx="3180017" cy="3673388"/>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a:blip r:embed="rId4"/>
          <a:stretch>
            <a:fillRect/>
          </a:stretch>
        </p:blipFill>
        <p:spPr>
          <a:xfrm>
            <a:off x="7483122" y="262249"/>
            <a:ext cx="4564184" cy="6530668"/>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800000">
            <a:off x="5125829" y="3094251"/>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2" name="Left Arrow 11"/>
          <p:cNvSpPr/>
          <p:nvPr/>
        </p:nvSpPr>
        <p:spPr>
          <a:xfrm rot="3818956">
            <a:off x="1815647" y="5261716"/>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293983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94656" y="1366828"/>
            <a:ext cx="2971046" cy="3540837"/>
          </a:xfrm>
          <a:prstGeom prst="rect">
            <a:avLst/>
          </a:prstGeom>
        </p:spPr>
      </p:pic>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17</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sz="4000" dirty="0" err="1" smtClean="0"/>
              <a:t>bhworks</a:t>
            </a:r>
            <a:r>
              <a:rPr lang="en-US" sz="4000" dirty="0" smtClean="0"/>
              <a:t> SoF Application</a:t>
            </a:r>
            <a:endParaRPr lang="en-US" sz="4000" dirty="0"/>
          </a:p>
        </p:txBody>
      </p:sp>
      <p:sp>
        <p:nvSpPr>
          <p:cNvPr id="11" name="Left Arrow 10"/>
          <p:cNvSpPr/>
          <p:nvPr/>
        </p:nvSpPr>
        <p:spPr>
          <a:xfrm rot="10800000">
            <a:off x="4420136" y="3085752"/>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2" name="Left Arrow 11"/>
          <p:cNvSpPr/>
          <p:nvPr/>
        </p:nvSpPr>
        <p:spPr>
          <a:xfrm rot="3818956">
            <a:off x="1699900" y="4716598"/>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pic>
        <p:nvPicPr>
          <p:cNvPr id="5" name="Picture 4"/>
          <p:cNvPicPr>
            <a:picLocks noChangeAspect="1"/>
          </p:cNvPicPr>
          <p:nvPr/>
        </p:nvPicPr>
        <p:blipFill>
          <a:blip r:embed="rId4"/>
          <a:stretch>
            <a:fillRect/>
          </a:stretch>
        </p:blipFill>
        <p:spPr>
          <a:xfrm>
            <a:off x="5863974" y="820037"/>
            <a:ext cx="4170025" cy="5901439"/>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28443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002870" y="983516"/>
            <a:ext cx="4039309" cy="5737960"/>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18</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dirty="0" smtClean="0"/>
              <a:t>Explanation of Benefits SoF Application</a:t>
            </a:r>
            <a:endParaRPr lang="en-US" dirty="0"/>
          </a:p>
        </p:txBody>
      </p:sp>
      <p:pic>
        <p:nvPicPr>
          <p:cNvPr id="6" name="Picture 5"/>
          <p:cNvPicPr>
            <a:picLocks noChangeAspect="1"/>
          </p:cNvPicPr>
          <p:nvPr/>
        </p:nvPicPr>
        <p:blipFill>
          <a:blip r:embed="rId3"/>
          <a:stretch>
            <a:fillRect/>
          </a:stretch>
        </p:blipFill>
        <p:spPr>
          <a:xfrm>
            <a:off x="1289740" y="1656678"/>
            <a:ext cx="2447925" cy="3200400"/>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rot="10800000">
            <a:off x="4500797" y="3145447"/>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8" name="Left Arrow 7"/>
          <p:cNvSpPr/>
          <p:nvPr/>
        </p:nvSpPr>
        <p:spPr>
          <a:xfrm rot="3818956">
            <a:off x="1688326" y="4879751"/>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1471782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CD2DAEA9-5C6E-2B4D-99DC-28381D7E1372}"/>
              </a:ext>
            </a:extLst>
          </p:cNvPr>
          <p:cNvSpPr>
            <a:spLocks noGrp="1" noChangeArrowheads="1"/>
          </p:cNvSpPr>
          <p:nvPr>
            <p:ph type="title"/>
          </p:nvPr>
        </p:nvSpPr>
        <p:spPr>
          <a:xfrm>
            <a:off x="729600" y="0"/>
            <a:ext cx="10141600" cy="762000"/>
          </a:xfrm>
        </p:spPr>
        <p:txBody>
          <a:bodyPr/>
          <a:lstStyle/>
          <a:p>
            <a:pPr eaLnBrk="1" hangingPunct="1"/>
            <a:r>
              <a:rPr lang="en-US" altLang="en-US" b="0" dirty="0" smtClean="0">
                <a:ea typeface="ＭＳ Ｐゴシック" panose="020B0600070205080204" pitchFamily="34" charset="-128"/>
              </a:rPr>
              <a:t>Thanks!</a:t>
            </a:r>
            <a:endParaRPr lang="en-US" altLang="en-US" b="0" dirty="0">
              <a:ea typeface="ＭＳ Ｐゴシック" panose="020B0600070205080204" pitchFamily="34" charset="-128"/>
            </a:endParaRPr>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19</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2073563" y="891714"/>
            <a:ext cx="7943275" cy="5334924"/>
          </a:xfrm>
          <a:prstGeom prst="rect">
            <a:avLst/>
          </a:prstGeom>
        </p:spPr>
      </p:pic>
    </p:spTree>
    <p:extLst>
      <p:ext uri="{BB962C8B-B14F-4D97-AF65-F5344CB8AC3E}">
        <p14:creationId xmlns:p14="http://schemas.microsoft.com/office/powerpoint/2010/main" val="366567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94932" y="65806"/>
            <a:ext cx="11159059" cy="633009"/>
          </a:xfrm>
        </p:spPr>
        <p:txBody>
          <a:bodyPr/>
          <a:lstStyle/>
          <a:p>
            <a:r>
              <a:rPr lang="en-US" altLang="en-US" sz="3733" dirty="0">
                <a:ea typeface="ヒラギノ角ゴ Pro W3"/>
              </a:rPr>
              <a:t>Omnibus Care Premise</a:t>
            </a:r>
          </a:p>
        </p:txBody>
      </p:sp>
      <p:sp>
        <p:nvSpPr>
          <p:cNvPr id="4" name="Slide Number Placeholder 3"/>
          <p:cNvSpPr>
            <a:spLocks noGrp="1"/>
          </p:cNvSpPr>
          <p:nvPr>
            <p:ph type="sldNum" sz="quarter" idx="10"/>
          </p:nvPr>
        </p:nvSpPr>
        <p:spPr/>
        <p:txBody>
          <a:bodyPr/>
          <a:lstStyle/>
          <a:p>
            <a:fld id="{D07D4089-40B5-457D-927F-16367A53BB79}" type="slidenum">
              <a:rPr lang="en-US" b="0" smtClean="0">
                <a:solidFill>
                  <a:prstClr val="black">
                    <a:tint val="75000"/>
                  </a:prstClr>
                </a:solidFill>
              </a:rPr>
              <a:pPr/>
              <a:t>2</a:t>
            </a:fld>
            <a:endParaRPr lang="en-US" b="0" dirty="0">
              <a:solidFill>
                <a:prstClr val="black">
                  <a:tint val="75000"/>
                </a:prstClr>
              </a:solidFill>
            </a:endParaRPr>
          </a:p>
        </p:txBody>
      </p:sp>
      <p:sp>
        <p:nvSpPr>
          <p:cNvPr id="6" name="Rectangle 5"/>
          <p:cNvSpPr/>
          <p:nvPr/>
        </p:nvSpPr>
        <p:spPr>
          <a:xfrm>
            <a:off x="160869" y="875824"/>
            <a:ext cx="7449609" cy="4729500"/>
          </a:xfrm>
          <a:prstGeom prst="rect">
            <a:avLst/>
          </a:prstGeom>
        </p:spPr>
        <p:txBody>
          <a:bodyPr wrap="square">
            <a:spAutoFit/>
          </a:bodyPr>
          <a:lstStyle/>
          <a:p>
            <a:r>
              <a:rPr lang="en-US" sz="2400" dirty="0">
                <a:solidFill>
                  <a:prstClr val="black"/>
                </a:solidFill>
                <a:ea typeface="Calibri" panose="020F0502020204030204" pitchFamily="34" charset="0"/>
                <a:cs typeface="Calibri" panose="020F0502020204030204" pitchFamily="34" charset="0"/>
              </a:rPr>
              <a:t>Patient-centered care revolves around effective and efficient care coordination across care providers, patient engagement, social connectedness, and facilitating the patients’ treatment beyond episodic or chronic treatment.</a:t>
            </a:r>
          </a:p>
          <a:p>
            <a:pPr>
              <a:spcBef>
                <a:spcPts val="800"/>
              </a:spcBef>
            </a:pPr>
            <a:r>
              <a:rPr lang="en-US" sz="2400" dirty="0">
                <a:solidFill>
                  <a:prstClr val="black"/>
                </a:solidFill>
                <a:ea typeface="Calibri" panose="020F0502020204030204" pitchFamily="34" charset="0"/>
                <a:cs typeface="Calibri" panose="020F0502020204030204" pitchFamily="34" charset="0"/>
              </a:rPr>
              <a:t>Today, the healthcare environment is fragmented and ineffectual in providing 360</a:t>
            </a:r>
            <a:r>
              <a:rPr lang="en-US" sz="2400" baseline="30000" dirty="0">
                <a:solidFill>
                  <a:prstClr val="black"/>
                </a:solidFill>
                <a:ea typeface="Calibri" panose="020F0502020204030204" pitchFamily="34" charset="0"/>
                <a:cs typeface="Calibri" panose="020F0502020204030204" pitchFamily="34" charset="0"/>
              </a:rPr>
              <a:t>0</a:t>
            </a:r>
            <a:r>
              <a:rPr lang="en-US" sz="2400" dirty="0">
                <a:solidFill>
                  <a:prstClr val="black"/>
                </a:solidFill>
                <a:ea typeface="Calibri" panose="020F0502020204030204" pitchFamily="34" charset="0"/>
                <a:cs typeface="Calibri" panose="020F0502020204030204" pitchFamily="34" charset="0"/>
              </a:rPr>
              <a:t> whole-patient care with the mix of private and public insurers and self-pay with a large number of no-pay patients. </a:t>
            </a:r>
          </a:p>
          <a:p>
            <a:pPr>
              <a:spcBef>
                <a:spcPts val="800"/>
              </a:spcBef>
            </a:pPr>
            <a:r>
              <a:rPr lang="en-US" sz="2400" dirty="0">
                <a:solidFill>
                  <a:prstClr val="black"/>
                </a:solidFill>
                <a:ea typeface="Calibri" panose="020F0502020204030204" pitchFamily="34" charset="0"/>
                <a:cs typeface="Calibri" panose="020F0502020204030204" pitchFamily="34" charset="0"/>
              </a:rPr>
              <a:t>SAMHSA is devoted to the care and treatment of behavioral health patients. New models of paying for care are being developed and initiated with the objective to reduce the cost of healthcare. </a:t>
            </a:r>
          </a:p>
        </p:txBody>
      </p:sp>
      <p:pic>
        <p:nvPicPr>
          <p:cNvPr id="2" name="Picture 1"/>
          <p:cNvPicPr>
            <a:picLocks noChangeAspect="1"/>
          </p:cNvPicPr>
          <p:nvPr/>
        </p:nvPicPr>
        <p:blipFill>
          <a:blip r:embed="rId3"/>
          <a:stretch>
            <a:fillRect/>
          </a:stretch>
        </p:blipFill>
        <p:spPr>
          <a:xfrm>
            <a:off x="7607411" y="875825"/>
            <a:ext cx="4584589" cy="4787807"/>
          </a:xfrm>
          <a:prstGeom prst="rect">
            <a:avLst/>
          </a:prstGeom>
        </p:spPr>
      </p:pic>
    </p:spTree>
    <p:extLst>
      <p:ext uri="{BB962C8B-B14F-4D97-AF65-F5344CB8AC3E}">
        <p14:creationId xmlns:p14="http://schemas.microsoft.com/office/powerpoint/2010/main" val="10629151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About the Omnibus Care Plan</a:t>
            </a:r>
          </a:p>
        </p:txBody>
      </p:sp>
      <p:sp>
        <p:nvSpPr>
          <p:cNvPr id="3" name="Content Placeholder 2"/>
          <p:cNvSpPr>
            <a:spLocks noGrp="1"/>
          </p:cNvSpPr>
          <p:nvPr>
            <p:ph idx="1"/>
          </p:nvPr>
        </p:nvSpPr>
        <p:spPr/>
        <p:txBody>
          <a:bodyPr>
            <a:normAutofit/>
          </a:bodyPr>
          <a:lstStyle/>
          <a:p>
            <a:r>
              <a:rPr lang="en-US" sz="2400" dirty="0"/>
              <a:t>A </a:t>
            </a:r>
            <a:r>
              <a:rPr lang="en-US" sz="2400" dirty="0" smtClean="0"/>
              <a:t>patient-centric, standards-based, goal-driven treatment plan</a:t>
            </a:r>
          </a:p>
          <a:p>
            <a:r>
              <a:rPr lang="en-US" sz="2400" dirty="0" smtClean="0"/>
              <a:t>Application through which the patient and his or her care team can communicate</a:t>
            </a:r>
          </a:p>
          <a:p>
            <a:r>
              <a:rPr lang="en-US" sz="2400" dirty="0" smtClean="0"/>
              <a:t>Authoritative source for care planning</a:t>
            </a:r>
          </a:p>
          <a:p>
            <a:r>
              <a:rPr lang="en-US" sz="2400" dirty="0" smtClean="0"/>
              <a:t>Synthesize, reconcile, and de-conflict patients’ data</a:t>
            </a:r>
          </a:p>
          <a:p>
            <a:r>
              <a:rPr lang="en-US" sz="2400" dirty="0" smtClean="0"/>
              <a:t>Monitor patients’ data and monitor processes across health care institution boundaries</a:t>
            </a:r>
          </a:p>
          <a:p>
            <a:r>
              <a:rPr lang="en-US" sz="2400" dirty="0" smtClean="0"/>
              <a:t>Real-time integrated view of an individual care plan</a:t>
            </a:r>
          </a:p>
          <a:p>
            <a:r>
              <a:rPr lang="en-US" sz="2400" dirty="0" smtClean="0"/>
              <a:t>Includes structured and narrative information</a:t>
            </a:r>
          </a:p>
          <a:p>
            <a:pPr marL="0" indent="0">
              <a:buNone/>
            </a:pPr>
            <a:endParaRPr lang="en-US" dirty="0"/>
          </a:p>
        </p:txBody>
      </p:sp>
      <p:sp>
        <p:nvSpPr>
          <p:cNvPr id="5" name="Slide Number Placeholder 4"/>
          <p:cNvSpPr>
            <a:spLocks noGrp="1"/>
          </p:cNvSpPr>
          <p:nvPr>
            <p:ph type="sldNum" sz="quarter" idx="4294967295"/>
          </p:nvPr>
        </p:nvSpPr>
        <p:spPr>
          <a:xfrm>
            <a:off x="9934575" y="6521451"/>
            <a:ext cx="2133600" cy="365125"/>
          </a:xfrm>
          <a:prstGeom prst="rect">
            <a:avLst/>
          </a:prstGeom>
        </p:spPr>
        <p:txBody>
          <a:bodyPr/>
          <a:lstStyle/>
          <a:p>
            <a:fld id="{9CC20EB2-02D3-412C-AA72-A8C217C03D51}"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260233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56527"/>
            <a:ext cx="11582400" cy="5683169"/>
          </a:xfrm>
        </p:spPr>
        <p:txBody>
          <a:bodyPr>
            <a:noAutofit/>
          </a:bodyPr>
          <a:lstStyle/>
          <a:p>
            <a:r>
              <a:rPr lang="en-US" sz="1900" b="1" dirty="0" smtClean="0"/>
              <a:t>Organization </a:t>
            </a:r>
            <a:r>
              <a:rPr lang="en-US" sz="1900" b="1" dirty="0"/>
              <a:t>Administration </a:t>
            </a:r>
            <a:r>
              <a:rPr lang="en-US" sz="1900" b="1" dirty="0" smtClean="0"/>
              <a:t>Module</a:t>
            </a:r>
            <a:r>
              <a:rPr lang="en-US" sz="1900" dirty="0" smtClean="0"/>
              <a:t>–Adding </a:t>
            </a:r>
            <a:r>
              <a:rPr lang="en-US" sz="1900" dirty="0"/>
              <a:t>and </a:t>
            </a:r>
            <a:r>
              <a:rPr lang="en-US" sz="1900" dirty="0" smtClean="0"/>
              <a:t>managing organization details</a:t>
            </a:r>
            <a:r>
              <a:rPr lang="en-US" sz="1900" dirty="0"/>
              <a:t>, </a:t>
            </a:r>
            <a:r>
              <a:rPr lang="en-US" sz="1900" dirty="0" smtClean="0"/>
              <a:t>contact </a:t>
            </a:r>
            <a:r>
              <a:rPr lang="en-US" sz="1900" dirty="0"/>
              <a:t>personnel, </a:t>
            </a:r>
            <a:r>
              <a:rPr lang="en-US" sz="1900" dirty="0" smtClean="0"/>
              <a:t>locations </a:t>
            </a:r>
            <a:r>
              <a:rPr lang="en-US" sz="1900" dirty="0"/>
              <a:t>and </a:t>
            </a:r>
            <a:r>
              <a:rPr lang="en-US" sz="1900" dirty="0" smtClean="0"/>
              <a:t>activity definitions </a:t>
            </a:r>
            <a:endParaRPr lang="en-US" sz="1900" dirty="0"/>
          </a:p>
          <a:p>
            <a:r>
              <a:rPr lang="en-US" sz="1900" b="1" dirty="0"/>
              <a:t>Practitioners </a:t>
            </a:r>
            <a:r>
              <a:rPr lang="en-US" sz="1900" b="1" dirty="0" smtClean="0"/>
              <a:t>Module</a:t>
            </a:r>
            <a:r>
              <a:rPr lang="en-US" sz="1900" dirty="0" smtClean="0"/>
              <a:t>–Adding </a:t>
            </a:r>
            <a:r>
              <a:rPr lang="en-US" sz="1900" dirty="0"/>
              <a:t>and </a:t>
            </a:r>
            <a:r>
              <a:rPr lang="en-US" sz="1900" dirty="0" smtClean="0"/>
              <a:t>managing practitioner </a:t>
            </a:r>
            <a:r>
              <a:rPr lang="en-US" sz="1900" dirty="0"/>
              <a:t>details, </a:t>
            </a:r>
            <a:r>
              <a:rPr lang="en-US" sz="1900" dirty="0" smtClean="0"/>
              <a:t>practitioner </a:t>
            </a:r>
            <a:r>
              <a:rPr lang="en-US" sz="1900" dirty="0"/>
              <a:t>roles and </a:t>
            </a:r>
            <a:r>
              <a:rPr lang="en-US" sz="1900" dirty="0" smtClean="0"/>
              <a:t>organization </a:t>
            </a:r>
            <a:r>
              <a:rPr lang="en-US" sz="1900" dirty="0"/>
              <a:t>association</a:t>
            </a:r>
          </a:p>
          <a:p>
            <a:r>
              <a:rPr lang="en-US" sz="1900" b="1" dirty="0"/>
              <a:t>Patients </a:t>
            </a:r>
            <a:r>
              <a:rPr lang="en-US" sz="1900" b="1" dirty="0" smtClean="0"/>
              <a:t>Module</a:t>
            </a:r>
            <a:r>
              <a:rPr lang="en-US" sz="1900" dirty="0" smtClean="0"/>
              <a:t>–Adding </a:t>
            </a:r>
            <a:r>
              <a:rPr lang="en-US" sz="1900" dirty="0"/>
              <a:t>and </a:t>
            </a:r>
            <a:r>
              <a:rPr lang="en-US" sz="1900" dirty="0" smtClean="0"/>
              <a:t>managing patient </a:t>
            </a:r>
            <a:r>
              <a:rPr lang="en-US" sz="1900" dirty="0"/>
              <a:t>details, </a:t>
            </a:r>
            <a:r>
              <a:rPr lang="en-US" sz="1900" dirty="0" smtClean="0"/>
              <a:t>patient’s care teams </a:t>
            </a:r>
            <a:r>
              <a:rPr lang="en-US" sz="1900" dirty="0"/>
              <a:t>(which include members across organizations, related persons and other patients) and </a:t>
            </a:r>
            <a:r>
              <a:rPr lang="en-US" sz="1900" dirty="0" smtClean="0"/>
              <a:t>patient’s insurance/benefits details</a:t>
            </a:r>
            <a:endParaRPr lang="en-US" sz="1900" dirty="0"/>
          </a:p>
          <a:p>
            <a:r>
              <a:rPr lang="en-US" sz="1900" b="1" dirty="0"/>
              <a:t>OCP Access </a:t>
            </a:r>
            <a:r>
              <a:rPr lang="en-US" sz="1900" b="1" dirty="0" smtClean="0"/>
              <a:t>Module</a:t>
            </a:r>
            <a:r>
              <a:rPr lang="en-US" sz="1900" dirty="0" smtClean="0"/>
              <a:t>–Register </a:t>
            </a:r>
            <a:r>
              <a:rPr lang="en-US" sz="1900" dirty="0"/>
              <a:t>users to OCP and </a:t>
            </a:r>
            <a:r>
              <a:rPr lang="en-US" sz="1900" dirty="0" smtClean="0"/>
              <a:t>manage </a:t>
            </a:r>
            <a:r>
              <a:rPr lang="en-US" sz="1900" dirty="0"/>
              <a:t>user access</a:t>
            </a:r>
          </a:p>
          <a:p>
            <a:r>
              <a:rPr lang="en-US" sz="1900" b="1" dirty="0"/>
              <a:t>Appointments and Scheduling </a:t>
            </a:r>
            <a:r>
              <a:rPr lang="en-US" sz="1900" b="1" dirty="0" smtClean="0"/>
              <a:t>Module</a:t>
            </a:r>
            <a:r>
              <a:rPr lang="en-US" sz="1900" dirty="0" smtClean="0"/>
              <a:t>–Creating </a:t>
            </a:r>
            <a:r>
              <a:rPr lang="en-US" sz="1900" dirty="0"/>
              <a:t>appointments, </a:t>
            </a:r>
            <a:r>
              <a:rPr lang="en-US" sz="1900" dirty="0" smtClean="0"/>
              <a:t>appointment </a:t>
            </a:r>
            <a:r>
              <a:rPr lang="en-US" sz="1900" dirty="0"/>
              <a:t>actions (accept, tentative, decline), </a:t>
            </a:r>
            <a:r>
              <a:rPr lang="en-US" sz="1900" dirty="0" smtClean="0"/>
              <a:t>calendar view</a:t>
            </a:r>
            <a:r>
              <a:rPr lang="en-US" sz="1900" dirty="0"/>
              <a:t>, </a:t>
            </a:r>
            <a:r>
              <a:rPr lang="en-US" sz="1900" dirty="0" smtClean="0"/>
              <a:t>appointments panel </a:t>
            </a:r>
            <a:r>
              <a:rPr lang="en-US" sz="1900" dirty="0"/>
              <a:t>and </a:t>
            </a:r>
            <a:r>
              <a:rPr lang="en-US" sz="1900" dirty="0" smtClean="0"/>
              <a:t>importing organization Outlook </a:t>
            </a:r>
            <a:r>
              <a:rPr lang="en-US" sz="1900" dirty="0"/>
              <a:t>calendar into </a:t>
            </a:r>
            <a:r>
              <a:rPr lang="en-US" sz="1900" dirty="0" err="1" smtClean="0"/>
              <a:t>OCP</a:t>
            </a:r>
            <a:endParaRPr lang="en-US" sz="1900" dirty="0"/>
          </a:p>
          <a:p>
            <a:r>
              <a:rPr lang="en-US" sz="1900" b="1" dirty="0"/>
              <a:t>Tasks and To-Do </a:t>
            </a:r>
            <a:r>
              <a:rPr lang="en-US" sz="1900" b="1" dirty="0" smtClean="0"/>
              <a:t>Module</a:t>
            </a:r>
            <a:r>
              <a:rPr lang="en-US" sz="1900" dirty="0" smtClean="0"/>
              <a:t>–Creating, managing </a:t>
            </a:r>
            <a:r>
              <a:rPr lang="en-US" sz="1900" dirty="0"/>
              <a:t>and </a:t>
            </a:r>
            <a:r>
              <a:rPr lang="en-US" sz="1900" dirty="0" smtClean="0"/>
              <a:t>updating patient-related tasks </a:t>
            </a:r>
            <a:r>
              <a:rPr lang="en-US" sz="1900" dirty="0"/>
              <a:t>(based on organization defined </a:t>
            </a:r>
            <a:r>
              <a:rPr lang="en-US" sz="1900" dirty="0" smtClean="0"/>
              <a:t>activity </a:t>
            </a:r>
            <a:r>
              <a:rPr lang="en-US" sz="1900" dirty="0"/>
              <a:t>definitions) and </a:t>
            </a:r>
            <a:r>
              <a:rPr lang="en-US" sz="1900" dirty="0" smtClean="0"/>
              <a:t>patient </a:t>
            </a:r>
            <a:r>
              <a:rPr lang="en-US" sz="1900" dirty="0"/>
              <a:t>related </a:t>
            </a:r>
            <a:r>
              <a:rPr lang="en-US" sz="1900" dirty="0" smtClean="0"/>
              <a:t>To-Dos </a:t>
            </a:r>
            <a:endParaRPr lang="en-US" sz="1900" dirty="0"/>
          </a:p>
          <a:p>
            <a:r>
              <a:rPr lang="en-US" sz="1900" b="1" dirty="0"/>
              <a:t>Communications </a:t>
            </a:r>
            <a:r>
              <a:rPr lang="en-US" sz="1900" b="1" dirty="0" smtClean="0"/>
              <a:t>Module</a:t>
            </a:r>
            <a:r>
              <a:rPr lang="en-US" sz="1900" dirty="0" smtClean="0"/>
              <a:t>–Logging patient </a:t>
            </a:r>
            <a:r>
              <a:rPr lang="en-US" sz="1900" dirty="0"/>
              <a:t>communications and associate communications with </a:t>
            </a:r>
            <a:r>
              <a:rPr lang="en-US" sz="1900" dirty="0" smtClean="0"/>
              <a:t>appointments</a:t>
            </a:r>
            <a:r>
              <a:rPr lang="en-US" sz="1900" dirty="0"/>
              <a:t>, </a:t>
            </a:r>
            <a:r>
              <a:rPr lang="en-US" sz="1900" dirty="0" smtClean="0"/>
              <a:t>tasks </a:t>
            </a:r>
            <a:r>
              <a:rPr lang="en-US" sz="1900" dirty="0"/>
              <a:t>and To-Dos </a:t>
            </a:r>
          </a:p>
          <a:p>
            <a:r>
              <a:rPr lang="en-US" sz="1900" b="1" dirty="0"/>
              <a:t>Care Planning </a:t>
            </a:r>
            <a:r>
              <a:rPr lang="en-US" sz="1900" b="1" dirty="0" smtClean="0"/>
              <a:t>Module</a:t>
            </a:r>
            <a:r>
              <a:rPr lang="en-US" sz="1900" dirty="0" smtClean="0"/>
              <a:t>–Creating </a:t>
            </a:r>
            <a:r>
              <a:rPr lang="en-US" sz="1900" dirty="0"/>
              <a:t>and </a:t>
            </a:r>
            <a:r>
              <a:rPr lang="en-US" sz="1900" dirty="0" smtClean="0"/>
              <a:t>managing care plan </a:t>
            </a:r>
            <a:r>
              <a:rPr lang="en-US" sz="1900" dirty="0"/>
              <a:t>in Quippe Clinical Lens</a:t>
            </a:r>
          </a:p>
          <a:p>
            <a:r>
              <a:rPr lang="en-US" sz="1900" b="1" dirty="0"/>
              <a:t>Screeners and Assessment </a:t>
            </a:r>
            <a:r>
              <a:rPr lang="en-US" sz="1900" b="1" dirty="0" smtClean="0"/>
              <a:t>Module</a:t>
            </a:r>
            <a:r>
              <a:rPr lang="en-US" sz="1900" dirty="0" smtClean="0"/>
              <a:t>–Patient screeners </a:t>
            </a:r>
            <a:r>
              <a:rPr lang="en-US" sz="1900" dirty="0"/>
              <a:t>and </a:t>
            </a:r>
            <a:r>
              <a:rPr lang="en-US" sz="1900" dirty="0" smtClean="0"/>
              <a:t>assessments </a:t>
            </a:r>
            <a:r>
              <a:rPr lang="en-US" sz="1900" dirty="0"/>
              <a:t>through </a:t>
            </a:r>
            <a:r>
              <a:rPr lang="en-US" sz="1900" dirty="0" err="1" smtClean="0"/>
              <a:t>bhworks</a:t>
            </a:r>
            <a:r>
              <a:rPr lang="en-US" sz="1900" dirty="0" smtClean="0"/>
              <a:t> CUBS </a:t>
            </a:r>
            <a:r>
              <a:rPr lang="en-US" sz="1900" dirty="0"/>
              <a:t>assessment </a:t>
            </a:r>
            <a:r>
              <a:rPr lang="en-US" sz="1900" dirty="0" smtClean="0"/>
              <a:t>tool</a:t>
            </a:r>
            <a:endParaRPr lang="en-US" sz="1900" dirty="0"/>
          </a:p>
          <a:p>
            <a:r>
              <a:rPr lang="en-US" sz="1900" b="1" dirty="0"/>
              <a:t>Consent Management </a:t>
            </a:r>
            <a:r>
              <a:rPr lang="en-US" sz="1900" b="1" dirty="0" smtClean="0"/>
              <a:t>Module</a:t>
            </a:r>
            <a:r>
              <a:rPr lang="en-US" sz="1900" dirty="0" smtClean="0"/>
              <a:t>–Creating </a:t>
            </a:r>
            <a:r>
              <a:rPr lang="en-US" sz="1900" dirty="0"/>
              <a:t>and </a:t>
            </a:r>
            <a:r>
              <a:rPr lang="en-US" sz="1900" dirty="0" smtClean="0"/>
              <a:t>managing patient’s </a:t>
            </a:r>
            <a:r>
              <a:rPr lang="en-US" sz="1900" dirty="0"/>
              <a:t>consents through </a:t>
            </a:r>
            <a:r>
              <a:rPr lang="en-US" sz="1900" dirty="0" smtClean="0"/>
              <a:t>Consent2Share</a:t>
            </a:r>
            <a:endParaRPr lang="en-US" sz="1900" dirty="0"/>
          </a:p>
          <a:p>
            <a:r>
              <a:rPr lang="en-US" sz="1900" b="1" dirty="0" smtClean="0"/>
              <a:t>SMART-on-FHIR Apps Management Module</a:t>
            </a:r>
            <a:r>
              <a:rPr lang="en-US" sz="1900" dirty="0" smtClean="0"/>
              <a:t>–Consent2Share</a:t>
            </a:r>
            <a:r>
              <a:rPr lang="en-US" sz="1900" dirty="0"/>
              <a:t>, Quippe </a:t>
            </a:r>
            <a:r>
              <a:rPr lang="en-US" sz="1900" dirty="0" smtClean="0"/>
              <a:t>Clinical </a:t>
            </a:r>
            <a:r>
              <a:rPr lang="en-US" sz="1900" dirty="0"/>
              <a:t>Lens &amp; Designer, </a:t>
            </a:r>
            <a:r>
              <a:rPr lang="en-US" sz="1900" dirty="0" err="1" smtClean="0"/>
              <a:t>bhworks</a:t>
            </a:r>
            <a:r>
              <a:rPr lang="en-US" sz="1900" dirty="0" smtClean="0"/>
              <a:t> CUBS Assessment</a:t>
            </a:r>
            <a:endParaRPr lang="en-US" sz="1900" dirty="0"/>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4</a:t>
            </a:fld>
            <a:endParaRPr lang="en-US" dirty="0">
              <a:solidFill>
                <a:prstClr val="black">
                  <a:tint val="75000"/>
                </a:prstClr>
              </a:solidFill>
            </a:endParaRPr>
          </a:p>
        </p:txBody>
      </p:sp>
      <p:sp>
        <p:nvSpPr>
          <p:cNvPr id="5" name="Title 4"/>
          <p:cNvSpPr>
            <a:spLocks noGrp="1"/>
          </p:cNvSpPr>
          <p:nvPr>
            <p:ph type="title"/>
          </p:nvPr>
        </p:nvSpPr>
        <p:spPr/>
        <p:txBody>
          <a:bodyPr/>
          <a:lstStyle/>
          <a:p>
            <a:r>
              <a:rPr lang="en-US" dirty="0" smtClean="0"/>
              <a:t>Omnibus Care Plan Modules</a:t>
            </a:r>
            <a:endParaRPr lang="en-US" dirty="0"/>
          </a:p>
        </p:txBody>
      </p:sp>
    </p:spTree>
    <p:extLst>
      <p:ext uri="{BB962C8B-B14F-4D97-AF65-F5344CB8AC3E}">
        <p14:creationId xmlns:p14="http://schemas.microsoft.com/office/powerpoint/2010/main" val="289868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ight Triangle 20">
            <a:extLst>
              <a:ext uri="{FF2B5EF4-FFF2-40B4-BE49-F238E27FC236}">
                <a16:creationId xmlns:a16="http://schemas.microsoft.com/office/drawing/2014/main" xmlns="" id="{70C62079-42C6-4432-9406-E1FD1B808D04}"/>
              </a:ext>
            </a:extLst>
          </p:cNvPr>
          <p:cNvSpPr/>
          <p:nvPr/>
        </p:nvSpPr>
        <p:spPr>
          <a:xfrm rot="18978761">
            <a:off x="2262024" y="-2745429"/>
            <a:ext cx="7517925" cy="7181103"/>
          </a:xfrm>
          <a:prstGeom prst="rtTriangle">
            <a:avLst/>
          </a:prstGeom>
          <a:solidFill>
            <a:srgbClr val="4F81BD">
              <a:alpha val="67000"/>
            </a:srgbClr>
          </a:solidFill>
          <a:ln w="25400" cap="flat" cmpd="sng" algn="ctr">
            <a:solidFill>
              <a:srgbClr val="4F81BD">
                <a:shade val="50000"/>
              </a:srgbClr>
            </a:solidFill>
            <a:prstDash val="solid"/>
          </a:ln>
          <a:effectLst/>
        </p:spPr>
        <p:txBody>
          <a:bodyPr rtlCol="0" anchor="ctr"/>
          <a:lstStyle/>
          <a:p>
            <a:pPr algn="ctr" fontAlgn="base">
              <a:spcBef>
                <a:spcPct val="0"/>
              </a:spcBef>
              <a:spcAft>
                <a:spcPct val="0"/>
              </a:spcAft>
              <a:defRPr/>
            </a:pPr>
            <a:endParaRPr lang="en-US" sz="2400" kern="0">
              <a:solidFill>
                <a:prstClr val="white"/>
              </a:solidFill>
              <a:latin typeface="Arial"/>
            </a:endParaRPr>
          </a:p>
        </p:txBody>
      </p:sp>
      <p:sp>
        <p:nvSpPr>
          <p:cNvPr id="15362" name="Title 1"/>
          <p:cNvSpPr>
            <a:spLocks noGrp="1"/>
          </p:cNvSpPr>
          <p:nvPr>
            <p:ph type="title"/>
          </p:nvPr>
        </p:nvSpPr>
        <p:spPr>
          <a:xfrm>
            <a:off x="594932" y="65806"/>
            <a:ext cx="11159059" cy="633009"/>
          </a:xfrm>
        </p:spPr>
        <p:txBody>
          <a:bodyPr/>
          <a:lstStyle/>
          <a:p>
            <a:r>
              <a:rPr lang="en-US" altLang="en-US" sz="3200" dirty="0">
                <a:ea typeface="ヒラギノ角ゴ Pro W3"/>
              </a:rPr>
              <a:t>Omnibus Care Plan Functional Overview</a:t>
            </a:r>
          </a:p>
        </p:txBody>
      </p:sp>
      <p:sp>
        <p:nvSpPr>
          <p:cNvPr id="4" name="Slide Number Placeholder 3"/>
          <p:cNvSpPr>
            <a:spLocks noGrp="1"/>
          </p:cNvSpPr>
          <p:nvPr>
            <p:ph type="sldNum" sz="quarter" idx="10"/>
          </p:nvPr>
        </p:nvSpPr>
        <p:spPr>
          <a:xfrm>
            <a:off x="609600" y="5494828"/>
            <a:ext cx="2743200" cy="365125"/>
          </a:xfrm>
        </p:spPr>
        <p:txBody>
          <a:bodyPr/>
          <a:lstStyle/>
          <a:p>
            <a:fld id="{D07D4089-40B5-457D-927F-16367A53BB79}" type="slidenum">
              <a:rPr lang="en-US" b="0" smtClean="0">
                <a:solidFill>
                  <a:prstClr val="black">
                    <a:tint val="75000"/>
                  </a:prstClr>
                </a:solidFill>
              </a:rPr>
              <a:pPr/>
              <a:t>5</a:t>
            </a:fld>
            <a:endParaRPr lang="en-US" b="0" dirty="0">
              <a:solidFill>
                <a:prstClr val="black">
                  <a:tint val="75000"/>
                </a:prstClr>
              </a:solidFill>
            </a:endParaRPr>
          </a:p>
        </p:txBody>
      </p:sp>
      <p:pic>
        <p:nvPicPr>
          <p:cNvPr id="14" name="Picture 13"/>
          <p:cNvPicPr>
            <a:picLocks noChangeAspect="1"/>
          </p:cNvPicPr>
          <p:nvPr/>
        </p:nvPicPr>
        <p:blipFill rotWithShape="1">
          <a:blip r:embed="rId3">
            <a:clrChange>
              <a:clrFrom>
                <a:srgbClr val="FFFFFF"/>
              </a:clrFrom>
              <a:clrTo>
                <a:srgbClr val="FFFFFF">
                  <a:alpha val="0"/>
                </a:srgbClr>
              </a:clrTo>
            </a:clrChange>
          </a:blip>
          <a:srcRect l="20643" r="19493"/>
          <a:stretch/>
        </p:blipFill>
        <p:spPr>
          <a:xfrm>
            <a:off x="4455090" y="4377359"/>
            <a:ext cx="2945213" cy="2381861"/>
          </a:xfrm>
          <a:prstGeom prst="rect">
            <a:avLst/>
          </a:prstGeom>
        </p:spPr>
      </p:pic>
      <p:sp>
        <p:nvSpPr>
          <p:cNvPr id="17" name="Speech Bubble: Rectangle 31">
            <a:extLst>
              <a:ext uri="{FF2B5EF4-FFF2-40B4-BE49-F238E27FC236}">
                <a16:creationId xmlns:a16="http://schemas.microsoft.com/office/drawing/2014/main" xmlns="" id="{C11E7617-FAC8-4516-BA75-B171A93C7357}"/>
              </a:ext>
            </a:extLst>
          </p:cNvPr>
          <p:cNvSpPr/>
          <p:nvPr/>
        </p:nvSpPr>
        <p:spPr>
          <a:xfrm>
            <a:off x="7876320" y="4751640"/>
            <a:ext cx="2956280" cy="1085616"/>
          </a:xfrm>
          <a:prstGeom prst="wedgeRectCallout">
            <a:avLst>
              <a:gd name="adj1" fmla="val -87186"/>
              <a:gd name="adj2" fmla="val -344"/>
            </a:avLst>
          </a:prstGeom>
          <a:solidFill>
            <a:sysClr val="window" lastClr="FFFFFF">
              <a:lumMod val="75000"/>
            </a:sysClr>
          </a:solidFill>
          <a:ln w="25400" cap="flat" cmpd="sng" algn="ctr">
            <a:solidFill>
              <a:sysClr val="window" lastClr="FFFFFF">
                <a:lumMod val="65000"/>
              </a:sysClr>
            </a:solidFill>
            <a:prstDash val="solid"/>
          </a:ln>
          <a:effectLst/>
        </p:spPr>
        <p:txBody>
          <a:bodyPr rtlCol="0" anchor="ctr"/>
          <a:lstStyle/>
          <a:p>
            <a:pPr algn="ctr">
              <a:defRPr/>
            </a:pPr>
            <a:endParaRPr lang="en-US" sz="2400" kern="0" dirty="0">
              <a:solidFill>
                <a:prstClr val="white"/>
              </a:solidFill>
            </a:endParaRPr>
          </a:p>
        </p:txBody>
      </p:sp>
      <p:pic>
        <p:nvPicPr>
          <p:cNvPr id="18" name="Picture 17">
            <a:extLst>
              <a:ext uri="{FF2B5EF4-FFF2-40B4-BE49-F238E27FC236}">
                <a16:creationId xmlns:a16="http://schemas.microsoft.com/office/drawing/2014/main" xmlns="" id="{809F0EFC-F598-4138-821A-F9B60D9F3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20554" y="4128582"/>
            <a:ext cx="2539999" cy="2095636"/>
          </a:xfrm>
          <a:prstGeom prst="rect">
            <a:avLst/>
          </a:prstGeom>
        </p:spPr>
      </p:pic>
      <p:sp>
        <p:nvSpPr>
          <p:cNvPr id="19" name="Speech Bubble: Rectangle 32">
            <a:extLst>
              <a:ext uri="{FF2B5EF4-FFF2-40B4-BE49-F238E27FC236}">
                <a16:creationId xmlns:a16="http://schemas.microsoft.com/office/drawing/2014/main" xmlns="" id="{6A75C16B-F47D-4E5A-B108-992999EF61E7}"/>
              </a:ext>
            </a:extLst>
          </p:cNvPr>
          <p:cNvSpPr/>
          <p:nvPr/>
        </p:nvSpPr>
        <p:spPr>
          <a:xfrm>
            <a:off x="680404" y="4617503"/>
            <a:ext cx="3048000" cy="1229884"/>
          </a:xfrm>
          <a:prstGeom prst="wedgeRectCallout">
            <a:avLst>
              <a:gd name="adj1" fmla="val 87393"/>
              <a:gd name="adj2" fmla="val 10873"/>
            </a:avLst>
          </a:prstGeom>
          <a:solidFill>
            <a:srgbClr val="4F81BD"/>
          </a:solidFill>
          <a:ln w="25400" cap="flat" cmpd="sng" algn="ctr">
            <a:solidFill>
              <a:srgbClr val="4F81BD">
                <a:shade val="50000"/>
              </a:srgbClr>
            </a:solidFill>
            <a:prstDash val="solid"/>
          </a:ln>
          <a:effectLst/>
        </p:spPr>
        <p:txBody>
          <a:bodyPr rtlCol="0" anchor="ctr"/>
          <a:lstStyle/>
          <a:p>
            <a:pPr algn="ctr" fontAlgn="base">
              <a:spcBef>
                <a:spcPct val="0"/>
              </a:spcBef>
              <a:spcAft>
                <a:spcPct val="0"/>
              </a:spcAft>
              <a:defRPr/>
            </a:pPr>
            <a:r>
              <a:rPr lang="en-US" sz="2400" kern="0" dirty="0">
                <a:solidFill>
                  <a:prstClr val="white"/>
                </a:solidFill>
                <a:latin typeface="Arial"/>
              </a:rPr>
              <a:t>Standards-based Data Shared Among Applications </a:t>
            </a:r>
          </a:p>
        </p:txBody>
      </p:sp>
      <p:graphicFrame>
        <p:nvGraphicFramePr>
          <p:cNvPr id="20" name="Diagram 19">
            <a:extLst>
              <a:ext uri="{FF2B5EF4-FFF2-40B4-BE49-F238E27FC236}">
                <a16:creationId xmlns:a16="http://schemas.microsoft.com/office/drawing/2014/main" xmlns="" id="{DEC358E6-A9E5-4D95-AEE7-8815DD75010B}"/>
              </a:ext>
            </a:extLst>
          </p:cNvPr>
          <p:cNvGraphicFramePr/>
          <p:nvPr>
            <p:extLst>
              <p:ext uri="{D42A27DB-BD31-4B8C-83A1-F6EECF244321}">
                <p14:modId xmlns:p14="http://schemas.microsoft.com/office/powerpoint/2010/main" val="135658130"/>
              </p:ext>
            </p:extLst>
          </p:nvPr>
        </p:nvGraphicFramePr>
        <p:xfrm>
          <a:off x="442232" y="698815"/>
          <a:ext cx="11609139" cy="36785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7108310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5" name="Diagram 4"/>
          <p:cNvGraphicFramePr/>
          <p:nvPr>
            <p:extLst>
              <p:ext uri="{D42A27DB-BD31-4B8C-83A1-F6EECF244321}">
                <p14:modId xmlns:p14="http://schemas.microsoft.com/office/powerpoint/2010/main" val="2863518778"/>
              </p:ext>
            </p:extLst>
          </p:nvPr>
        </p:nvGraphicFramePr>
        <p:xfrm>
          <a:off x="609600" y="862889"/>
          <a:ext cx="11582400" cy="5676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p:cNvSpPr>
            <a:spLocks noGrp="1"/>
          </p:cNvSpPr>
          <p:nvPr>
            <p:ph type="title"/>
          </p:nvPr>
        </p:nvSpPr>
        <p:spPr>
          <a:xfrm>
            <a:off x="423341" y="65806"/>
            <a:ext cx="11159059" cy="633009"/>
          </a:xfrm>
        </p:spPr>
        <p:txBody>
          <a:bodyPr/>
          <a:lstStyle/>
          <a:p>
            <a:pPr>
              <a:lnSpc>
                <a:spcPct val="80000"/>
              </a:lnSpc>
            </a:pPr>
            <a:r>
              <a:rPr lang="en-US" sz="3200" dirty="0"/>
              <a:t>Omnibus Care Plan Portal  and Users</a:t>
            </a:r>
          </a:p>
        </p:txBody>
      </p:sp>
    </p:spTree>
    <p:extLst>
      <p:ext uri="{BB962C8B-B14F-4D97-AF65-F5344CB8AC3E}">
        <p14:creationId xmlns:p14="http://schemas.microsoft.com/office/powerpoint/2010/main" val="38433497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About the Omnibus Care Plan User Guides</a:t>
            </a:r>
          </a:p>
        </p:txBody>
      </p:sp>
      <p:sp>
        <p:nvSpPr>
          <p:cNvPr id="5" name="Slide Number Placeholder 4"/>
          <p:cNvSpPr>
            <a:spLocks noGrp="1"/>
          </p:cNvSpPr>
          <p:nvPr>
            <p:ph type="sldNum" sz="quarter" idx="4294967295"/>
          </p:nvPr>
        </p:nvSpPr>
        <p:spPr>
          <a:xfrm>
            <a:off x="423341" y="6338888"/>
            <a:ext cx="2133600" cy="365125"/>
          </a:xfrm>
          <a:prstGeom prst="rect">
            <a:avLst/>
          </a:prstGeom>
        </p:spPr>
        <p:txBody>
          <a:bodyPr/>
          <a:lstStyle/>
          <a:p>
            <a:fld id="{9CC20EB2-02D3-412C-AA72-A8C217C03D51}" type="slidenum">
              <a:rPr lang="en-US" smtClean="0">
                <a:solidFill>
                  <a:prstClr val="black">
                    <a:tint val="75000"/>
                  </a:prstClr>
                </a:solidFill>
              </a:rPr>
              <a:pPr/>
              <a:t>7</a:t>
            </a:fld>
            <a:endParaRPr lang="en-US" dirty="0">
              <a:solidFill>
                <a:prstClr val="black">
                  <a:tint val="75000"/>
                </a:prstClr>
              </a:solidFill>
            </a:endParaRPr>
          </a:p>
        </p:txBody>
      </p:sp>
      <p:sp>
        <p:nvSpPr>
          <p:cNvPr id="7" name="Content Placeholder 2"/>
          <p:cNvSpPr>
            <a:spLocks noGrp="1"/>
          </p:cNvSpPr>
          <p:nvPr>
            <p:ph idx="1"/>
          </p:nvPr>
        </p:nvSpPr>
        <p:spPr>
          <a:xfrm>
            <a:off x="423342" y="1093955"/>
            <a:ext cx="10795893" cy="4911253"/>
          </a:xfrm>
        </p:spPr>
        <p:txBody>
          <a:bodyPr>
            <a:normAutofit/>
          </a:bodyPr>
          <a:lstStyle/>
          <a:p>
            <a:pPr marL="0" indent="0">
              <a:buNone/>
            </a:pPr>
            <a:r>
              <a:rPr lang="en-US" sz="2400" dirty="0" smtClean="0"/>
              <a:t>The Omnibus Care Plan User Guides will provide information about how different users navigate the Omnibus Care Plan, and more:</a:t>
            </a:r>
            <a:endParaRPr lang="en-US" sz="2400" dirty="0"/>
          </a:p>
          <a:p>
            <a:pPr marL="0" indent="0">
              <a:buNone/>
            </a:pPr>
            <a:endParaRPr lang="en-US" sz="2400" dirty="0" smtClean="0"/>
          </a:p>
          <a:p>
            <a:pPr marL="0" indent="0">
              <a:buNone/>
            </a:pPr>
            <a:r>
              <a:rPr lang="en-US" sz="2400" dirty="0" smtClean="0"/>
              <a:t>Omnibus Care Plan Administrator User Guide</a:t>
            </a:r>
          </a:p>
          <a:p>
            <a:pPr marL="0" indent="0">
              <a:buNone/>
            </a:pPr>
            <a:r>
              <a:rPr lang="en-US" sz="2400" dirty="0" smtClean="0"/>
              <a:t>Organization Administrator User Guide</a:t>
            </a:r>
          </a:p>
          <a:p>
            <a:pPr marL="0" indent="0">
              <a:buNone/>
            </a:pPr>
            <a:r>
              <a:rPr lang="en-US" sz="2400" dirty="0" smtClean="0"/>
              <a:t>Care Manager User Guide</a:t>
            </a:r>
          </a:p>
          <a:p>
            <a:pPr marL="0" indent="0">
              <a:buNone/>
            </a:pPr>
            <a:r>
              <a:rPr lang="en-US" sz="2400" dirty="0" smtClean="0"/>
              <a:t>Care Coordinator User Guide</a:t>
            </a:r>
          </a:p>
          <a:p>
            <a:pPr>
              <a:buFont typeface="Wingdings" panose="05000000000000000000" pitchFamily="2" charset="2"/>
              <a:buChar char="Ø"/>
            </a:pPr>
            <a:r>
              <a:rPr lang="en-US" sz="2400" b="1" dirty="0" smtClean="0"/>
              <a:t>SMART-on-FHIR Applications </a:t>
            </a:r>
            <a:endParaRPr lang="en-US" sz="2400" dirty="0" smtClean="0"/>
          </a:p>
          <a:p>
            <a:pPr>
              <a:buFont typeface="Wingdings" panose="05000000000000000000" pitchFamily="2" charset="2"/>
              <a:buChar char="Ø"/>
            </a:pPr>
            <a:endParaRPr lang="en-US" b="1" dirty="0"/>
          </a:p>
          <a:p>
            <a:pPr marL="0" indent="0">
              <a:buNone/>
            </a:pPr>
            <a:r>
              <a:rPr lang="en-US" dirty="0" smtClean="0"/>
              <a:t>Note</a:t>
            </a:r>
            <a:r>
              <a:rPr lang="en-US" dirty="0"/>
              <a:t>: SMART </a:t>
            </a:r>
            <a:r>
              <a:rPr lang="en-US" dirty="0" smtClean="0"/>
              <a:t>= Substitutable </a:t>
            </a:r>
            <a:r>
              <a:rPr lang="en-US"/>
              <a:t>Medical </a:t>
            </a:r>
            <a:r>
              <a:rPr lang="en-US" smtClean="0"/>
              <a:t>Appliations, </a:t>
            </a:r>
            <a:r>
              <a:rPr lang="en-US" dirty="0"/>
              <a:t>Reusable </a:t>
            </a:r>
            <a:r>
              <a:rPr lang="en-US" dirty="0" smtClean="0"/>
              <a:t>Technology</a:t>
            </a:r>
            <a:endParaRPr lang="en-US" dirty="0"/>
          </a:p>
          <a:p>
            <a:pPr marL="0" indent="0">
              <a:buNone/>
            </a:pPr>
            <a:r>
              <a:rPr lang="en-US" dirty="0"/>
              <a:t>Note: </a:t>
            </a:r>
            <a:r>
              <a:rPr lang="en-US" dirty="0" smtClean="0"/>
              <a:t>FHIR = Fast </a:t>
            </a:r>
            <a:r>
              <a:rPr lang="en-US" dirty="0"/>
              <a:t>Healthcare Interoperability </a:t>
            </a:r>
            <a:r>
              <a:rPr lang="en-US" dirty="0" smtClean="0"/>
              <a:t>Resources</a:t>
            </a:r>
          </a:p>
        </p:txBody>
      </p:sp>
    </p:spTree>
    <p:extLst>
      <p:ext uri="{BB962C8B-B14F-4D97-AF65-F5344CB8AC3E}">
        <p14:creationId xmlns:p14="http://schemas.microsoft.com/office/powerpoint/2010/main" val="53452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856286"/>
            <a:ext cx="11323899" cy="4826883"/>
          </a:xfrm>
        </p:spPr>
        <p:txBody>
          <a:bodyPr>
            <a:noAutofit/>
          </a:bodyPr>
          <a:lstStyle/>
          <a:p>
            <a:pPr>
              <a:spcAft>
                <a:spcPts val="600"/>
              </a:spcAft>
            </a:pPr>
            <a:r>
              <a:rPr lang="en-US" sz="2400" dirty="0"/>
              <a:t>The Omnibus Care Plan portal is a </a:t>
            </a:r>
            <a:r>
              <a:rPr lang="en-US" sz="2400" dirty="0" smtClean="0"/>
              <a:t>SMART-on-FHIR (SoF) </a:t>
            </a:r>
            <a:r>
              <a:rPr lang="en-US" sz="2400" dirty="0"/>
              <a:t>platform that can launch any application built on SoF standards. </a:t>
            </a:r>
            <a:endParaRPr lang="en-US" sz="2400" dirty="0" smtClean="0"/>
          </a:p>
          <a:p>
            <a:pPr>
              <a:spcAft>
                <a:spcPts val="600"/>
              </a:spcAft>
            </a:pPr>
            <a:r>
              <a:rPr lang="en-US" sz="2400" dirty="0" smtClean="0"/>
              <a:t>All </a:t>
            </a:r>
            <a:r>
              <a:rPr lang="en-US" sz="2400" dirty="0"/>
              <a:t>SoF applications need to be registered </a:t>
            </a:r>
            <a:r>
              <a:rPr lang="en-US" sz="2400" dirty="0" smtClean="0"/>
              <a:t>in the Omnibus Care Plan platform </a:t>
            </a:r>
            <a:r>
              <a:rPr lang="en-US" sz="2400" dirty="0"/>
              <a:t>before they can be used or launched from within </a:t>
            </a:r>
            <a:r>
              <a:rPr lang="en-US" sz="2400" dirty="0" smtClean="0"/>
              <a:t>the platform. </a:t>
            </a:r>
          </a:p>
          <a:p>
            <a:pPr>
              <a:spcAft>
                <a:spcPts val="600"/>
              </a:spcAft>
            </a:pPr>
            <a:r>
              <a:rPr lang="en-US" sz="2400" dirty="0" smtClean="0"/>
              <a:t>This </a:t>
            </a:r>
            <a:r>
              <a:rPr lang="en-US" sz="2400" dirty="0"/>
              <a:t>enables the use of common FHIR data </a:t>
            </a:r>
            <a:r>
              <a:rPr lang="en-US" sz="2400" dirty="0" smtClean="0"/>
              <a:t>source. </a:t>
            </a:r>
          </a:p>
          <a:p>
            <a:pPr>
              <a:spcAft>
                <a:spcPts val="600"/>
              </a:spcAft>
            </a:pPr>
            <a:r>
              <a:rPr lang="en-US" sz="2400" dirty="0" smtClean="0"/>
              <a:t>For example, all </a:t>
            </a:r>
            <a:r>
              <a:rPr lang="en-US" sz="2400" dirty="0"/>
              <a:t>SoF applications that are launched will have proper authentication, </a:t>
            </a:r>
            <a:r>
              <a:rPr lang="en-US" sz="2400" dirty="0" smtClean="0"/>
              <a:t>authorization, </a:t>
            </a:r>
            <a:r>
              <a:rPr lang="en-US" sz="2400" dirty="0"/>
              <a:t>and relevant context such as Patient FHIR ID, Organization FHIR ID </a:t>
            </a:r>
            <a:r>
              <a:rPr lang="en-US" sz="2400" dirty="0" smtClean="0"/>
              <a:t>and so on. </a:t>
            </a:r>
          </a:p>
          <a:p>
            <a:pPr>
              <a:spcAft>
                <a:spcPts val="600"/>
              </a:spcAft>
            </a:pPr>
            <a:r>
              <a:rPr lang="en-US" sz="2400" dirty="0" smtClean="0"/>
              <a:t>Currently the platform </a:t>
            </a:r>
            <a:r>
              <a:rPr lang="en-US" sz="2400" dirty="0"/>
              <a:t>has three native applications </a:t>
            </a:r>
            <a:r>
              <a:rPr lang="en-US" sz="2400" dirty="0" smtClean="0"/>
              <a:t>registered: </a:t>
            </a:r>
            <a:r>
              <a:rPr lang="en-US" sz="2400" dirty="0"/>
              <a:t>Consent2Share, </a:t>
            </a:r>
            <a:r>
              <a:rPr lang="en-US" sz="2400" dirty="0" smtClean="0"/>
              <a:t>Quippe-Clinical </a:t>
            </a:r>
            <a:r>
              <a:rPr lang="en-US" sz="2400" dirty="0"/>
              <a:t>Lens &amp; </a:t>
            </a:r>
            <a:r>
              <a:rPr lang="en-US" sz="2400" dirty="0" smtClean="0"/>
              <a:t>Designer, and </a:t>
            </a:r>
            <a:r>
              <a:rPr lang="en-US" sz="2400" dirty="0" err="1" smtClean="0"/>
              <a:t>bhworks</a:t>
            </a:r>
            <a:r>
              <a:rPr lang="en-US" sz="2400" dirty="0" smtClean="0"/>
              <a:t> CUBS </a:t>
            </a:r>
            <a:r>
              <a:rPr lang="en-US" sz="2400" dirty="0"/>
              <a:t>Assessment. </a:t>
            </a:r>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8</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dirty="0" smtClean="0"/>
              <a:t>Manage Omnibus Care Plan SMART on FHIR Apps</a:t>
            </a:r>
            <a:endParaRPr lang="en-US" dirty="0"/>
          </a:p>
        </p:txBody>
      </p:sp>
      <p:pic>
        <p:nvPicPr>
          <p:cNvPr id="9" name="Picture 8"/>
          <p:cNvPicPr>
            <a:picLocks noChangeAspect="1"/>
          </p:cNvPicPr>
          <p:nvPr/>
        </p:nvPicPr>
        <p:blipFill>
          <a:blip r:embed="rId3"/>
          <a:stretch>
            <a:fillRect/>
          </a:stretch>
        </p:blipFill>
        <p:spPr>
          <a:xfrm>
            <a:off x="5173636" y="5812871"/>
            <a:ext cx="6605234" cy="949255"/>
          </a:xfrm>
          <a:prstGeom prst="rect">
            <a:avLst/>
          </a:prstGeom>
          <a:ln w="12700">
            <a:solidFill>
              <a:schemeClr val="tx2"/>
            </a:solidFill>
          </a:ln>
          <a:effectLst>
            <a:outerShdw blurRad="50800" dist="38100" dir="5400000" algn="t" rotWithShape="0">
              <a:prstClr val="black">
                <a:alpha val="40000"/>
              </a:prstClr>
            </a:outerShdw>
          </a:effectLst>
        </p:spPr>
      </p:pic>
      <p:sp>
        <p:nvSpPr>
          <p:cNvPr id="11" name="Left Arrow 10"/>
          <p:cNvSpPr/>
          <p:nvPr/>
        </p:nvSpPr>
        <p:spPr>
          <a:xfrm rot="18013489">
            <a:off x="10169609" y="5556954"/>
            <a:ext cx="1228299" cy="382136"/>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394167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16968"/>
            <a:ext cx="11323899" cy="2655438"/>
          </a:xfrm>
        </p:spPr>
        <p:txBody>
          <a:bodyPr>
            <a:noAutofit/>
          </a:bodyPr>
          <a:lstStyle/>
          <a:p>
            <a:pPr marL="0" indent="0">
              <a:spcBef>
                <a:spcPts val="600"/>
              </a:spcBef>
              <a:spcAft>
                <a:spcPts val="600"/>
              </a:spcAft>
              <a:buNone/>
            </a:pPr>
            <a:r>
              <a:rPr lang="en-US" sz="2400" dirty="0" smtClean="0"/>
              <a:t>This guide illustrates how to:</a:t>
            </a:r>
          </a:p>
          <a:p>
            <a:r>
              <a:rPr lang="en-US" sz="2400" dirty="0" smtClean="0"/>
              <a:t>Register a new SMART Application</a:t>
            </a:r>
          </a:p>
          <a:p>
            <a:r>
              <a:rPr lang="en-US" sz="2400" dirty="0"/>
              <a:t>Manage the </a:t>
            </a:r>
            <a:r>
              <a:rPr lang="en-US" sz="2400" dirty="0" err="1" smtClean="0"/>
              <a:t>bhworks</a:t>
            </a:r>
            <a:r>
              <a:rPr lang="en-US" sz="2400" dirty="0" smtClean="0"/>
              <a:t> CUBS </a:t>
            </a:r>
            <a:r>
              <a:rPr lang="en-US" sz="2400" dirty="0"/>
              <a:t>Assessment Application</a:t>
            </a:r>
          </a:p>
          <a:p>
            <a:r>
              <a:rPr lang="en-US" sz="2400" dirty="0"/>
              <a:t>Manage the Explanation of Benefits Application</a:t>
            </a:r>
          </a:p>
          <a:p>
            <a:r>
              <a:rPr lang="en-US" sz="2400" dirty="0" smtClean="0"/>
              <a:t>Manage the Consent2Share SMART-on-FHIR Application</a:t>
            </a:r>
          </a:p>
          <a:p>
            <a:r>
              <a:rPr lang="en-US" sz="2400" dirty="0" smtClean="0"/>
              <a:t>Manage the Quippe Clinical Lens &amp; Designer Applications</a:t>
            </a:r>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9</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dirty="0" smtClean="0"/>
              <a:t>The Goal of this SoF Application User Guide</a:t>
            </a:r>
            <a:endParaRPr lang="en-US" dirty="0"/>
          </a:p>
        </p:txBody>
      </p:sp>
      <p:pic>
        <p:nvPicPr>
          <p:cNvPr id="5" name="Picture 4"/>
          <p:cNvPicPr>
            <a:picLocks noChangeAspect="1"/>
          </p:cNvPicPr>
          <p:nvPr/>
        </p:nvPicPr>
        <p:blipFill>
          <a:blip r:embed="rId3"/>
          <a:stretch>
            <a:fillRect/>
          </a:stretch>
        </p:blipFill>
        <p:spPr>
          <a:xfrm>
            <a:off x="1794898" y="3472406"/>
            <a:ext cx="9787502" cy="3337748"/>
          </a:xfrm>
          <a:prstGeom prst="rect">
            <a:avLst/>
          </a:prstGeom>
        </p:spPr>
      </p:pic>
    </p:spTree>
    <p:extLst>
      <p:ext uri="{BB962C8B-B14F-4D97-AF65-F5344CB8AC3E}">
        <p14:creationId xmlns:p14="http://schemas.microsoft.com/office/powerpoint/2010/main" val="104753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SAMHSA FINAL COLORS 2018">
      <a:dk1>
        <a:sysClr val="windowText" lastClr="000000"/>
      </a:dk1>
      <a:lt1>
        <a:sysClr val="window" lastClr="FFFFFF"/>
      </a:lt1>
      <a:dk2>
        <a:srgbClr val="1E384C"/>
      </a:dk2>
      <a:lt2>
        <a:srgbClr val="EEECE1"/>
      </a:lt2>
      <a:accent1>
        <a:srgbClr val="1C6987"/>
      </a:accent1>
      <a:accent2>
        <a:srgbClr val="CF352F"/>
      </a:accent2>
      <a:accent3>
        <a:srgbClr val="9BBB59"/>
      </a:accent3>
      <a:accent4>
        <a:srgbClr val="8064A2"/>
      </a:accent4>
      <a:accent5>
        <a:srgbClr val="4BACC6"/>
      </a:accent5>
      <a:accent6>
        <a:srgbClr val="F79646"/>
      </a:accent6>
      <a:hlink>
        <a:srgbClr val="1C6987"/>
      </a:hlink>
      <a:folHlink>
        <a:srgbClr val="1C69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RN_2018_Speaker_Template_final  -  Read-Only" id="{E4268F98-EA55-43ED-AB44-5F0EB4FFDAE6}" vid="{D63B50A4-2D06-4571-AA78-68A7C78036E6}"/>
    </a:ext>
  </a:extLst>
</a:theme>
</file>

<file path=ppt/theme/theme2.xml><?xml version="1.0" encoding="utf-8"?>
<a:theme xmlns:a="http://schemas.openxmlformats.org/drawingml/2006/main" name="2_Office Theme">
  <a:themeElements>
    <a:clrScheme name="SAMHSA FINAL COLORS 2018">
      <a:dk1>
        <a:sysClr val="windowText" lastClr="000000"/>
      </a:dk1>
      <a:lt1>
        <a:sysClr val="window" lastClr="FFFFFF"/>
      </a:lt1>
      <a:dk2>
        <a:srgbClr val="1E384C"/>
      </a:dk2>
      <a:lt2>
        <a:srgbClr val="EEECE1"/>
      </a:lt2>
      <a:accent1>
        <a:srgbClr val="1C6987"/>
      </a:accent1>
      <a:accent2>
        <a:srgbClr val="CF352F"/>
      </a:accent2>
      <a:accent3>
        <a:srgbClr val="9BBB59"/>
      </a:accent3>
      <a:accent4>
        <a:srgbClr val="8064A2"/>
      </a:accent4>
      <a:accent5>
        <a:srgbClr val="4BACC6"/>
      </a:accent5>
      <a:accent6>
        <a:srgbClr val="F79646"/>
      </a:accent6>
      <a:hlink>
        <a:srgbClr val="1C6987"/>
      </a:hlink>
      <a:folHlink>
        <a:srgbClr val="1C69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RN_2018_Speaker_Template_final  -  Read-Only" id="{E4268F98-EA55-43ED-AB44-5F0EB4FFDAE6}" vid="{D63B50A4-2D06-4571-AA78-68A7C78036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ev LifeCycle" ma:contentTypeID="0x010100FD953CD19939854499355ECF0BD94DD400104A1BAE21CBC24A969BE2953C7B0D83" ma:contentTypeVersion="33" ma:contentTypeDescription="" ma:contentTypeScope="" ma:versionID="87265472b6bd99f555c13eb1330d9e69">
  <xsd:schema xmlns:xsd="http://www.w3.org/2001/XMLSchema" xmlns:xs="http://www.w3.org/2001/XMLSchema" xmlns:p="http://schemas.microsoft.com/office/2006/metadata/properties" xmlns:ns2="72d1fc25-2d66-455c-913f-4f524748faa7" xmlns:ns3="9a89f0ba-c812-4797-9382-76987b162025" xmlns:ns4="http://schemas.microsoft.com/sharepoint/v3/fields" targetNamespace="http://schemas.microsoft.com/office/2006/metadata/properties" ma:root="true" ma:fieldsID="6f8d909752fbed418c209f2ac0459ce1" ns2:_="" ns3:_="" ns4:_="">
    <xsd:import namespace="72d1fc25-2d66-455c-913f-4f524748faa7"/>
    <xsd:import namespace="9a89f0ba-c812-4797-9382-76987b162025"/>
    <xsd:import namespace="http://schemas.microsoft.com/sharepoint/v3/fields"/>
    <xsd:element name="properties">
      <xsd:complexType>
        <xsd:sequence>
          <xsd:element name="documentManagement">
            <xsd:complexType>
              <xsd:all>
                <xsd:element ref="ns3:HIT_x0020_Tool" minOccurs="0"/>
                <xsd:element ref="ns2:Dev_x0020_LifeCycle" minOccurs="0"/>
                <xsd:element ref="ns4:_Status" minOccurs="0"/>
                <xsd:element ref="ns2:_dlc_DocId" minOccurs="0"/>
                <xsd:element ref="ns2:_dlc_DocIdUrl" minOccurs="0"/>
                <xsd:element ref="ns2:_dlc_DocIdPersistId" minOccurs="0"/>
                <xsd:element ref="ns3:lc2263bf7ad3428b97d7433c3f229160" minOccurs="0"/>
                <xsd:element ref="ns2:TaxCatchAll" minOccurs="0"/>
                <xsd:element ref="ns2:TaxCatchAllLabel" minOccurs="0"/>
                <xsd:element ref="ns2:o2d1174dc288471aaf5516db3b26bb7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1fc25-2d66-455c-913f-4f524748faa7" elementFormDefault="qualified">
    <xsd:import namespace="http://schemas.microsoft.com/office/2006/documentManagement/types"/>
    <xsd:import namespace="http://schemas.microsoft.com/office/infopath/2007/PartnerControls"/>
    <xsd:element name="Dev_x0020_LifeCycle" ma:index="5" nillable="true" ma:displayName="Dev LifeCycle" ma:format="Dropdown" ma:internalName="Dev_x0020_LifeCycle">
      <xsd:simpleType>
        <xsd:restriction base="dms:Choice">
          <xsd:enumeration value="Analysis"/>
          <xsd:enumeration value="Architecture"/>
          <xsd:enumeration value="Configuration"/>
          <xsd:enumeration value="Data"/>
          <xsd:enumeration value="Design"/>
          <xsd:enumeration value="Development"/>
          <xsd:enumeration value="Infrastructure"/>
          <xsd:enumeration value="Installation"/>
          <xsd:enumeration value="Quality Control"/>
          <xsd:enumeration value="Reference"/>
          <xsd:enumeration value="Releases"/>
          <xsd:enumeration value="Requirements"/>
          <xsd:enumeration value="Standards"/>
          <xsd:enumeration value="Training"/>
          <xsd:enumeration value="UX"/>
        </xsd:restriction>
      </xsd:simpleType>
    </xsd:element>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TaxCatchAll" ma:index="15" nillable="true" ma:displayName="Taxonomy Catch All Column" ma:hidden="true" ma:list="{5cec323f-9265-4ac6-b9e6-7c677634d8ae}" ma:internalName="TaxCatchAll" ma:showField="CatchAllData" ma:web="72d1fc25-2d66-455c-913f-4f524748faa7">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hidden="true" ma:list="{5cec323f-9265-4ac6-b9e6-7c677634d8ae}" ma:internalName="TaxCatchAllLabel" ma:readOnly="true" ma:showField="CatchAllDataLabel" ma:web="72d1fc25-2d66-455c-913f-4f524748faa7">
      <xsd:complexType>
        <xsd:complexContent>
          <xsd:extension base="dms:MultiChoiceLookup">
            <xsd:sequence>
              <xsd:element name="Value" type="dms:Lookup" maxOccurs="unbounded" minOccurs="0" nillable="true"/>
            </xsd:sequence>
          </xsd:extension>
        </xsd:complexContent>
      </xsd:complexType>
    </xsd:element>
    <xsd:element name="o2d1174dc288471aaf5516db3b26bb76" ma:index="19" nillable="true" ma:taxonomy="true" ma:internalName="o2d1174dc288471aaf5516db3b26bb76" ma:taxonomyFieldName="B_x0020_Task" ma:displayName="BHITS Task" ma:readOnly="false" ma:default="" ma:fieldId="{82d1174d-c288-471a-af55-16db3b26bb76}" ma:sspId="457f0773-11c2-405e-87f0-c82916935031" ma:termSetId="14391562-28a0-4386-8732-256c71ef573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89f0ba-c812-4797-9382-76987b162025" elementFormDefault="qualified">
    <xsd:import namespace="http://schemas.microsoft.com/office/2006/documentManagement/types"/>
    <xsd:import namespace="http://schemas.microsoft.com/office/infopath/2007/PartnerControls"/>
    <xsd:element name="HIT_x0020_Tool" ma:index="4" nillable="true" ma:displayName="HIT Tool" ma:format="Dropdown" ma:internalName="HIT_x0020_Tool">
      <xsd:simpleType>
        <xsd:restriction base="dms:Choice">
          <xsd:enumeration value="All"/>
          <xsd:enumeration value="ASAM"/>
          <xsd:enumeration value="C2S"/>
          <xsd:enumeration value="ProCenter"/>
          <xsd:enumeration value="TestBed"/>
        </xsd:restriction>
      </xsd:simpleType>
    </xsd:element>
    <xsd:element name="lc2263bf7ad3428b97d7433c3f229160" ma:index="14" nillable="true" ma:taxonomy="true" ma:internalName="lc2263bf7ad3428b97d7433c3f229160" ma:taxonomyFieldName="BHITS_x0020_Keywords" ma:displayName="BHITS Keywords" ma:default="" ma:fieldId="{5c2263bf-7ad3-428b-97d7-433c3f229160}" ma:sspId="457f0773-11c2-405e-87f0-c82916935031" ma:termSetId="740d01a9-7797-4ae5-88aa-d90b8be63a3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6" nillable="true" ma:displayName="Status" ma:default="In Progress" ma:format="Dropdown" ma:internalName="_Status">
      <xsd:simpleType>
        <xsd:union memberTypes="dms:Text">
          <xsd:simpleType>
            <xsd:restriction base="dms:Choice">
              <xsd:enumeration value="Not Started"/>
              <xsd:enumeration value="In Progress"/>
              <xsd:enumeration value="Draft"/>
              <xsd:enumeration value="Ready for Review"/>
              <xsd:enumeration value="Reviewed"/>
              <xsd:enumeration value="Final"/>
              <xsd:enumeration value="Archiv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2263bf7ad3428b97d7433c3f229160 xmlns="9a89f0ba-c812-4797-9382-76987b162025">
      <Terms xmlns="http://schemas.microsoft.com/office/infopath/2007/PartnerControls">
        <TermInfo xmlns="http://schemas.microsoft.com/office/infopath/2007/PartnerControls">
          <TermName xmlns="http://schemas.microsoft.com/office/infopath/2007/PartnerControls">Reference</TermName>
          <TermId xmlns="http://schemas.microsoft.com/office/infopath/2007/PartnerControls">f2cc2623-9dfe-42eb-af1c-3b53d4897d7f</TermId>
        </TermInfo>
      </Terms>
    </lc2263bf7ad3428b97d7433c3f229160>
    <HIT_x0020_Tool xmlns="9a89f0ba-c812-4797-9382-76987b162025" xsi:nil="true"/>
    <_Status xmlns="http://schemas.microsoft.com/sharepoint/v3/fields">In Progress</_Status>
    <TaxCatchAll xmlns="72d1fc25-2d66-455c-913f-4f524748faa7">
      <Value>34</Value>
      <Value>75</Value>
    </TaxCatchAll>
    <Dev_x0020_LifeCycle xmlns="72d1fc25-2d66-455c-913f-4f524748faa7" xsi:nil="true"/>
    <o2d1174dc288471aaf5516db3b26bb76 xmlns="72d1fc25-2d66-455c-913f-4f524748faa7">
      <Terms xmlns="http://schemas.microsoft.com/office/infopath/2007/PartnerControls">
        <TermInfo xmlns="http://schemas.microsoft.com/office/infopath/2007/PartnerControls">
          <TermName xmlns="http://schemas.microsoft.com/office/infopath/2007/PartnerControls">Task 4</TermName>
          <TermId xmlns="http://schemas.microsoft.com/office/infopath/2007/PartnerControls">be85ec27-dda6-4deb-9d38-1bb38ff6c424</TermId>
        </TermInfo>
      </Terms>
    </o2d1174dc288471aaf5516db3b26bb76>
    <_dlc_DocId xmlns="72d1fc25-2d66-455c-913f-4f524748faa7">FEIDOC-660-696</_dlc_DocId>
    <_dlc_DocIdUrl xmlns="72d1fc25-2d66-455c-913f-4f524748faa7">
      <Url>https://unite.feisystems.com/projectdashboards/BHITS/_layouts/15/DocIdRedir.aspx?ID=FEIDOC-660-696</Url>
      <Description>FEIDOC-660-696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09283F4-791E-479F-B6A3-FEE085F4B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d1fc25-2d66-455c-913f-4f524748faa7"/>
    <ds:schemaRef ds:uri="9a89f0ba-c812-4797-9382-76987b162025"/>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516349-A699-4026-9E09-1B96E09B312A}">
  <ds:schemaRefs>
    <ds:schemaRef ds:uri="9a89f0ba-c812-4797-9382-76987b162025"/>
    <ds:schemaRef ds:uri="72d1fc25-2d66-455c-913f-4f524748faa7"/>
    <ds:schemaRef ds:uri="http://purl.org/dc/elements/1.1/"/>
    <ds:schemaRef ds:uri="http://purl.org/dc/dcmitype/"/>
    <ds:schemaRef ds:uri="http://purl.org/dc/terms/"/>
    <ds:schemaRef ds:uri="http://schemas.microsoft.com/office/2006/metadata/properties"/>
    <ds:schemaRef ds:uri="http://schemas.microsoft.com/sharepoint/v3/field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072F456-1A93-46F6-8663-4D24F2AFF867}">
  <ds:schemaRefs>
    <ds:schemaRef ds:uri="http://schemas.microsoft.com/sharepoint/v3/contenttype/forms"/>
  </ds:schemaRefs>
</ds:datastoreItem>
</file>

<file path=customXml/itemProps4.xml><?xml version="1.0" encoding="utf-8"?>
<ds:datastoreItem xmlns:ds="http://schemas.openxmlformats.org/officeDocument/2006/customXml" ds:itemID="{B3752365-26BE-4CBE-93AC-21DF8488119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210</TotalTime>
  <Words>926</Words>
  <Application>Microsoft Office PowerPoint</Application>
  <PresentationFormat>Widescreen</PresentationFormat>
  <Paragraphs>148</Paragraphs>
  <Slides>19</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ＭＳ Ｐゴシック</vt:lpstr>
      <vt:lpstr>Arial</vt:lpstr>
      <vt:lpstr>Calibri</vt:lpstr>
      <vt:lpstr>Wingdings</vt:lpstr>
      <vt:lpstr>ヒラギノ角ゴ Pro W3</vt:lpstr>
      <vt:lpstr>1_Office Theme</vt:lpstr>
      <vt:lpstr>2_Office Theme</vt:lpstr>
      <vt:lpstr> Behavioral Health Information Technologies and Standards (BHITS) II </vt:lpstr>
      <vt:lpstr>Omnibus Care Premise</vt:lpstr>
      <vt:lpstr>About the Omnibus Care Plan</vt:lpstr>
      <vt:lpstr>Omnibus Care Plan Modules</vt:lpstr>
      <vt:lpstr>Omnibus Care Plan Functional Overview</vt:lpstr>
      <vt:lpstr>Omnibus Care Plan Portal  and Users</vt:lpstr>
      <vt:lpstr>About the Omnibus Care Plan User Guides</vt:lpstr>
      <vt:lpstr>Manage Omnibus Care Plan SMART on FHIR Apps</vt:lpstr>
      <vt:lpstr>The Goal of this SoF Application User Guide</vt:lpstr>
      <vt:lpstr>Manage SMART Apps Link</vt:lpstr>
      <vt:lpstr>Manage SMART Apps Page</vt:lpstr>
      <vt:lpstr>Register New App</vt:lpstr>
      <vt:lpstr>Register New Application: Fields</vt:lpstr>
      <vt:lpstr>Admin User Administrative Settings Page</vt:lpstr>
      <vt:lpstr>Consent2Share SoF Application</vt:lpstr>
      <vt:lpstr>Quippe Clinical Lens SoF App</vt:lpstr>
      <vt:lpstr>bhworks SoF Application</vt:lpstr>
      <vt:lpstr>Explanation of Benefits SoF Application</vt:lpstr>
      <vt:lpstr>Thanks!</vt:lpstr>
    </vt:vector>
  </TitlesOfParts>
  <Company>FEi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Manage SMART Applications User Guide</dc:title>
  <dc:creator>Mim Landry</dc:creator>
  <cp:lastModifiedBy>Mim Landry</cp:lastModifiedBy>
  <cp:revision>15</cp:revision>
  <dcterms:created xsi:type="dcterms:W3CDTF">2018-08-30T15:49:27Z</dcterms:created>
  <dcterms:modified xsi:type="dcterms:W3CDTF">2018-09-07T21:44:45Z</dcterms:modified>
  <cp:contentStatus>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0x010100FD953CD19939854499355ECF0BD94DD400104A1BAE21CBC24A969BE2953C7B0D83</vt:lpwstr>
  </property>
  <property fmtid="{D5CDD505-2E9C-101B-9397-08002B2CF9AE}" pid="3" name="_dlc_DocIdItemGuid">
    <vt:lpwstr>d992d13a-b4ea-4ea5-a443-2d7f385f16ed</vt:lpwstr>
  </property>
  <property fmtid="{D5CDD505-2E9C-101B-9397-08002B2CF9AE}" pid="4" name="BHITS Keywords">
    <vt:lpwstr>34;#Reference|f2cc2623-9dfe-42eb-af1c-3b53d4897d7f</vt:lpwstr>
  </property>
  <property fmtid="{D5CDD505-2E9C-101B-9397-08002B2CF9AE}" pid="5" name="B Task">
    <vt:lpwstr>75;#Task 4|be85ec27-dda6-4deb-9d38-1bb38ff6c424</vt:lpwstr>
  </property>
</Properties>
</file>