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64"/>
  </p:notesMasterIdLst>
  <p:handoutMasterIdLst>
    <p:handoutMasterId r:id="rId65"/>
  </p:handoutMasterIdLst>
  <p:sldIdLst>
    <p:sldId id="303" r:id="rId6"/>
    <p:sldId id="497" r:id="rId7"/>
    <p:sldId id="375" r:id="rId8"/>
    <p:sldId id="372" r:id="rId9"/>
    <p:sldId id="496" r:id="rId10"/>
    <p:sldId id="376" r:id="rId11"/>
    <p:sldId id="380" r:id="rId12"/>
    <p:sldId id="373" r:id="rId13"/>
    <p:sldId id="374" r:id="rId14"/>
    <p:sldId id="382" r:id="rId15"/>
    <p:sldId id="500" r:id="rId16"/>
    <p:sldId id="499" r:id="rId17"/>
    <p:sldId id="460" r:id="rId18"/>
    <p:sldId id="447" r:id="rId19"/>
    <p:sldId id="477" r:id="rId20"/>
    <p:sldId id="448" r:id="rId21"/>
    <p:sldId id="449" r:id="rId22"/>
    <p:sldId id="450" r:id="rId23"/>
    <p:sldId id="451" r:id="rId24"/>
    <p:sldId id="452" r:id="rId25"/>
    <p:sldId id="454" r:id="rId26"/>
    <p:sldId id="455" r:id="rId27"/>
    <p:sldId id="456" r:id="rId28"/>
    <p:sldId id="457" r:id="rId29"/>
    <p:sldId id="458" r:id="rId30"/>
    <p:sldId id="459" r:id="rId31"/>
    <p:sldId id="407" r:id="rId32"/>
    <p:sldId id="461" r:id="rId33"/>
    <p:sldId id="464" r:id="rId34"/>
    <p:sldId id="462" r:id="rId35"/>
    <p:sldId id="463" r:id="rId36"/>
    <p:sldId id="468" r:id="rId37"/>
    <p:sldId id="475" r:id="rId38"/>
    <p:sldId id="465" r:id="rId39"/>
    <p:sldId id="469" r:id="rId40"/>
    <p:sldId id="471" r:id="rId41"/>
    <p:sldId id="472" r:id="rId42"/>
    <p:sldId id="473" r:id="rId43"/>
    <p:sldId id="474" r:id="rId44"/>
    <p:sldId id="476" r:id="rId45"/>
    <p:sldId id="479" r:id="rId46"/>
    <p:sldId id="480" r:id="rId47"/>
    <p:sldId id="482" r:id="rId48"/>
    <p:sldId id="483" r:id="rId49"/>
    <p:sldId id="484" r:id="rId50"/>
    <p:sldId id="485" r:id="rId51"/>
    <p:sldId id="486" r:id="rId52"/>
    <p:sldId id="488" r:id="rId53"/>
    <p:sldId id="489" r:id="rId54"/>
    <p:sldId id="478" r:id="rId55"/>
    <p:sldId id="490" r:id="rId56"/>
    <p:sldId id="491" r:id="rId57"/>
    <p:sldId id="492" r:id="rId58"/>
    <p:sldId id="493" r:id="rId59"/>
    <p:sldId id="494" r:id="rId60"/>
    <p:sldId id="495" r:id="rId61"/>
    <p:sldId id="498" r:id="rId62"/>
    <p:sldId id="353" r:id="rId63"/>
  </p:sldIdLst>
  <p:sldSz cx="9144000" cy="5143500" type="screen16x9"/>
  <p:notesSz cx="7004050" cy="9290050"/>
  <p:custDataLst>
    <p:tags r:id="rId6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20">
          <p15:clr>
            <a:srgbClr val="A4A3A4"/>
          </p15:clr>
        </p15:guide>
        <p15:guide id="3" orient="horz" pos="16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b Werner" initials="DW" lastIdx="18" clrIdx="0">
    <p:extLst>
      <p:ext uri="{19B8F6BF-5375-455C-9EA6-DF929625EA0E}">
        <p15:presenceInfo xmlns:p15="http://schemas.microsoft.com/office/powerpoint/2012/main" userId="S-1-5-21-1715567821-1770027372-682003330-72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352F"/>
    <a:srgbClr val="1C6987"/>
    <a:srgbClr val="1C694C"/>
    <a:srgbClr val="1E384C"/>
    <a:srgbClr val="A4A7A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5" autoAdjust="0"/>
    <p:restoredTop sz="77426" autoAdjust="0"/>
  </p:normalViewPr>
  <p:slideViewPr>
    <p:cSldViewPr snapToGrid="0" snapToObjects="1" showGuides="1">
      <p:cViewPr varScale="1">
        <p:scale>
          <a:sx n="87" d="100"/>
          <a:sy n="87" d="100"/>
        </p:scale>
        <p:origin x="1195" y="67"/>
      </p:cViewPr>
      <p:guideLst>
        <p:guide orient="horz" pos="2160"/>
        <p:guide pos="2820"/>
        <p:guide orient="horz" pos="16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ags" Target="tags/tag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notesMaster" Target="notesMasters/notesMaster1.xml"/><Relationship Id="rId69"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commentAuthors" Target="commentAuthor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47D83E-AF38-4947-8421-65D9CC8BFD90}" type="doc">
      <dgm:prSet loTypeId="urn:microsoft.com/office/officeart/2005/8/layout/hList1" loCatId="list" qsTypeId="urn:microsoft.com/office/officeart/2005/8/quickstyle/3d1" qsCatId="3D" csTypeId="urn:microsoft.com/office/officeart/2005/8/colors/colorful5" csCatId="colorful" phldr="1"/>
      <dgm:spPr/>
      <dgm:t>
        <a:bodyPr/>
        <a:lstStyle/>
        <a:p>
          <a:endParaRPr lang="en-US"/>
        </a:p>
      </dgm:t>
    </dgm:pt>
    <dgm:pt modelId="{F3F41D0D-EC81-40B0-B079-47684E56EA2D}">
      <dgm:prSet phldrT="[Text]"/>
      <dgm:spPr>
        <a:xfrm>
          <a:off x="4081" y="90177"/>
          <a:ext cx="1564512" cy="468676"/>
        </a:xfrm>
        <a:gradFill rotWithShape="0">
          <a:gsLst>
            <a:gs pos="0">
              <a:srgbClr val="B15651">
                <a:hueOff val="0"/>
                <a:satOff val="0"/>
                <a:lumOff val="0"/>
                <a:alphaOff val="0"/>
                <a:shade val="51000"/>
                <a:satMod val="130000"/>
              </a:srgbClr>
            </a:gs>
            <a:gs pos="80000">
              <a:srgbClr val="B15651">
                <a:hueOff val="0"/>
                <a:satOff val="0"/>
                <a:lumOff val="0"/>
                <a:alphaOff val="0"/>
                <a:shade val="93000"/>
                <a:satMod val="130000"/>
              </a:srgbClr>
            </a:gs>
            <a:gs pos="100000">
              <a:srgbClr val="B15651">
                <a:hueOff val="0"/>
                <a:satOff val="0"/>
                <a:lumOff val="0"/>
                <a:alphaOff val="0"/>
                <a:shade val="94000"/>
                <a:satMod val="135000"/>
              </a:srgbClr>
            </a:gs>
          </a:gsLst>
          <a:lin ang="16200000" scaled="0"/>
        </a:gradFill>
        <a:ln w="9525" cap="flat" cmpd="sng" algn="ctr">
          <a:solidFill>
            <a:srgbClr val="B15651">
              <a:hueOff val="0"/>
              <a:satOff val="0"/>
              <a:lumOff val="0"/>
              <a:alphaOff val="0"/>
            </a:srgb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gm:spPr>
      <dgm:t>
        <a:bodyPr/>
        <a:lstStyle/>
        <a:p>
          <a:r>
            <a:rPr lang="en-US" dirty="0">
              <a:solidFill>
                <a:sysClr val="window" lastClr="FFFFFF"/>
              </a:solidFill>
              <a:latin typeface="Calibri"/>
              <a:ea typeface="+mn-ea"/>
              <a:cs typeface="+mn-cs"/>
            </a:rPr>
            <a:t>Administrative</a:t>
          </a:r>
        </a:p>
      </dgm:t>
    </dgm:pt>
    <dgm:pt modelId="{0F620726-5BB5-4DE8-9CD0-EB36C26EAD66}" type="parTrans" cxnId="{A0BD6206-6BA7-4DC0-91AF-AB5775D31709}">
      <dgm:prSet/>
      <dgm:spPr/>
      <dgm:t>
        <a:bodyPr/>
        <a:lstStyle/>
        <a:p>
          <a:endParaRPr lang="en-US"/>
        </a:p>
      </dgm:t>
    </dgm:pt>
    <dgm:pt modelId="{59A5A11D-A8B0-458A-A2C3-C99D42E20A6A}" type="sibTrans" cxnId="{A0BD6206-6BA7-4DC0-91AF-AB5775D31709}">
      <dgm:prSet/>
      <dgm:spPr/>
      <dgm:t>
        <a:bodyPr/>
        <a:lstStyle/>
        <a:p>
          <a:endParaRPr lang="en-US"/>
        </a:p>
      </dgm:t>
    </dgm:pt>
    <dgm:pt modelId="{F2872637-4E2F-4920-A1B8-EEA27653311A}">
      <dgm:prSet phldrT="[Text]"/>
      <dgm:spPr>
        <a:xfrm>
          <a:off x="4081" y="558854"/>
          <a:ext cx="1564512" cy="2109875"/>
        </a:xfrm>
        <a:solidFill>
          <a:srgbClr val="B15651">
            <a:tint val="40000"/>
            <a:alpha val="90000"/>
            <a:hueOff val="0"/>
            <a:satOff val="0"/>
            <a:lumOff val="0"/>
            <a:alphaOff val="0"/>
          </a:srgbClr>
        </a:solidFill>
        <a:ln w="9525" cap="flat" cmpd="sng" algn="ctr">
          <a:solidFill>
            <a:srgbClr val="B15651">
              <a:tint val="40000"/>
              <a:alpha val="90000"/>
              <a:hueOff val="0"/>
              <a:satOff val="0"/>
              <a:lumOff val="0"/>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a:solidFill>
                <a:sysClr val="windowText" lastClr="000000">
                  <a:hueOff val="0"/>
                  <a:satOff val="0"/>
                  <a:lumOff val="0"/>
                  <a:alphaOff val="0"/>
                </a:sysClr>
              </a:solidFill>
              <a:latin typeface="Calibri"/>
              <a:ea typeface="+mn-ea"/>
              <a:cs typeface="+mn-cs"/>
            </a:rPr>
            <a:t>Program, Services, Locations</a:t>
          </a:r>
        </a:p>
      </dgm:t>
    </dgm:pt>
    <dgm:pt modelId="{1A5B0426-0316-4542-84DC-C6EAED087EEB}" type="parTrans" cxnId="{B7203E1B-A01C-4BA3-BDD3-6960025F40ED}">
      <dgm:prSet/>
      <dgm:spPr/>
      <dgm:t>
        <a:bodyPr/>
        <a:lstStyle/>
        <a:p>
          <a:endParaRPr lang="en-US"/>
        </a:p>
      </dgm:t>
    </dgm:pt>
    <dgm:pt modelId="{9CEAC213-5554-48DF-8576-4D97B50C6ADD}" type="sibTrans" cxnId="{B7203E1B-A01C-4BA3-BDD3-6960025F40ED}">
      <dgm:prSet/>
      <dgm:spPr/>
      <dgm:t>
        <a:bodyPr/>
        <a:lstStyle/>
        <a:p>
          <a:endParaRPr lang="en-US"/>
        </a:p>
      </dgm:t>
    </dgm:pt>
    <dgm:pt modelId="{C0DE6D3F-D2BE-4B32-9A23-7683A43B7FB8}">
      <dgm:prSet phldrT="[Text]"/>
      <dgm:spPr>
        <a:xfrm>
          <a:off x="4081" y="558854"/>
          <a:ext cx="1564512" cy="2109875"/>
        </a:xfrm>
        <a:solidFill>
          <a:srgbClr val="B15651">
            <a:tint val="40000"/>
            <a:alpha val="90000"/>
            <a:hueOff val="0"/>
            <a:satOff val="0"/>
            <a:lumOff val="0"/>
            <a:alphaOff val="0"/>
          </a:srgbClr>
        </a:solidFill>
        <a:ln w="9525" cap="flat" cmpd="sng" algn="ctr">
          <a:solidFill>
            <a:srgbClr val="B15651">
              <a:tint val="40000"/>
              <a:alpha val="90000"/>
              <a:hueOff val="0"/>
              <a:satOff val="0"/>
              <a:lumOff val="0"/>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a:solidFill>
                <a:sysClr val="windowText" lastClr="000000">
                  <a:hueOff val="0"/>
                  <a:satOff val="0"/>
                  <a:lumOff val="0"/>
                  <a:alphaOff val="0"/>
                </a:sysClr>
              </a:solidFill>
              <a:latin typeface="Calibri"/>
              <a:ea typeface="+mn-ea"/>
              <a:cs typeface="+mn-cs"/>
            </a:rPr>
            <a:t>Patient Enrollment</a:t>
          </a:r>
        </a:p>
      </dgm:t>
    </dgm:pt>
    <dgm:pt modelId="{BD2FF47C-445A-4846-8BE5-E6B75EE85651}" type="parTrans" cxnId="{99B6C344-71B1-4843-88F6-3456A616D797}">
      <dgm:prSet/>
      <dgm:spPr/>
      <dgm:t>
        <a:bodyPr/>
        <a:lstStyle/>
        <a:p>
          <a:endParaRPr lang="en-US"/>
        </a:p>
      </dgm:t>
    </dgm:pt>
    <dgm:pt modelId="{53B17929-B753-40BE-81D7-F04EE801C26D}" type="sibTrans" cxnId="{99B6C344-71B1-4843-88F6-3456A616D797}">
      <dgm:prSet/>
      <dgm:spPr/>
      <dgm:t>
        <a:bodyPr/>
        <a:lstStyle/>
        <a:p>
          <a:endParaRPr lang="en-US"/>
        </a:p>
      </dgm:t>
    </dgm:pt>
    <dgm:pt modelId="{3F77D168-2D39-4B8D-80D9-8503BEF60540}">
      <dgm:prSet phldrT="[Text]"/>
      <dgm:spPr>
        <a:xfrm>
          <a:off x="4081" y="558854"/>
          <a:ext cx="1564512" cy="2109875"/>
        </a:xfrm>
        <a:solidFill>
          <a:srgbClr val="B15651">
            <a:tint val="40000"/>
            <a:alpha val="90000"/>
            <a:hueOff val="0"/>
            <a:satOff val="0"/>
            <a:lumOff val="0"/>
            <a:alphaOff val="0"/>
          </a:srgbClr>
        </a:solidFill>
        <a:ln w="9525" cap="flat" cmpd="sng" algn="ctr">
          <a:solidFill>
            <a:srgbClr val="B15651">
              <a:tint val="40000"/>
              <a:alpha val="90000"/>
              <a:hueOff val="0"/>
              <a:satOff val="0"/>
              <a:lumOff val="0"/>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a:solidFill>
                <a:sysClr val="windowText" lastClr="000000">
                  <a:hueOff val="0"/>
                  <a:satOff val="0"/>
                  <a:lumOff val="0"/>
                  <a:alphaOff val="0"/>
                </a:sysClr>
              </a:solidFill>
              <a:latin typeface="Calibri"/>
              <a:ea typeface="+mn-ea"/>
              <a:cs typeface="+mn-cs"/>
            </a:rPr>
            <a:t>Practitioners, Organizations</a:t>
          </a:r>
        </a:p>
      </dgm:t>
    </dgm:pt>
    <dgm:pt modelId="{8F3AF3F5-132B-4106-BCFF-D0C07AEF5E80}" type="parTrans" cxnId="{119CCEEB-462F-4C2B-BD3A-659EE1CA9130}">
      <dgm:prSet/>
      <dgm:spPr/>
      <dgm:t>
        <a:bodyPr/>
        <a:lstStyle/>
        <a:p>
          <a:endParaRPr lang="en-US"/>
        </a:p>
      </dgm:t>
    </dgm:pt>
    <dgm:pt modelId="{5C84DE72-4FB2-4B9B-B815-D127250FCB40}" type="sibTrans" cxnId="{119CCEEB-462F-4C2B-BD3A-659EE1CA9130}">
      <dgm:prSet/>
      <dgm:spPr/>
      <dgm:t>
        <a:bodyPr/>
        <a:lstStyle/>
        <a:p>
          <a:endParaRPr lang="en-US"/>
        </a:p>
      </dgm:t>
    </dgm:pt>
    <dgm:pt modelId="{4CA08185-8800-4198-B6AA-3C224F1C74FC}">
      <dgm:prSet phldrT="[Text]"/>
      <dgm:spPr>
        <a:xfrm>
          <a:off x="4081" y="558854"/>
          <a:ext cx="1564512" cy="2109875"/>
        </a:xfrm>
        <a:solidFill>
          <a:srgbClr val="B15651">
            <a:tint val="40000"/>
            <a:alpha val="90000"/>
            <a:hueOff val="0"/>
            <a:satOff val="0"/>
            <a:lumOff val="0"/>
            <a:alphaOff val="0"/>
          </a:srgbClr>
        </a:solidFill>
        <a:ln w="9525" cap="flat" cmpd="sng" algn="ctr">
          <a:solidFill>
            <a:srgbClr val="B15651">
              <a:tint val="40000"/>
              <a:alpha val="90000"/>
              <a:hueOff val="0"/>
              <a:satOff val="0"/>
              <a:lumOff val="0"/>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a:solidFill>
                <a:sysClr val="windowText" lastClr="000000">
                  <a:hueOff val="0"/>
                  <a:satOff val="0"/>
                  <a:lumOff val="0"/>
                  <a:alphaOff val="0"/>
                </a:sysClr>
              </a:solidFill>
              <a:latin typeface="Calibri"/>
              <a:ea typeface="+mn-ea"/>
              <a:cs typeface="+mn-cs"/>
            </a:rPr>
            <a:t>Episode of Care</a:t>
          </a:r>
        </a:p>
      </dgm:t>
    </dgm:pt>
    <dgm:pt modelId="{C6F43A0B-18F4-47C0-A8DF-15780FA9FB96}" type="parTrans" cxnId="{022CC4C6-9D4E-408C-A1A9-C428D6211B2B}">
      <dgm:prSet/>
      <dgm:spPr/>
      <dgm:t>
        <a:bodyPr/>
        <a:lstStyle/>
        <a:p>
          <a:endParaRPr lang="en-US"/>
        </a:p>
      </dgm:t>
    </dgm:pt>
    <dgm:pt modelId="{F1D49F80-5CCB-4AFA-AC65-4C9E7DB350D2}" type="sibTrans" cxnId="{022CC4C6-9D4E-408C-A1A9-C428D6211B2B}">
      <dgm:prSet/>
      <dgm:spPr/>
      <dgm:t>
        <a:bodyPr/>
        <a:lstStyle/>
        <a:p>
          <a:endParaRPr lang="en-US"/>
        </a:p>
      </dgm:t>
    </dgm:pt>
    <dgm:pt modelId="{E641BCE2-13D2-4AD8-96CC-6490359A4A89}">
      <dgm:prSet phldrT="[Text]"/>
      <dgm:spPr>
        <a:xfrm>
          <a:off x="3571170" y="90177"/>
          <a:ext cx="1564512" cy="468676"/>
        </a:xfrm>
        <a:gradFill rotWithShape="0">
          <a:gsLst>
            <a:gs pos="0">
              <a:srgbClr val="B15651">
                <a:hueOff val="10656727"/>
                <a:satOff val="16112"/>
                <a:lumOff val="-10097"/>
                <a:alphaOff val="0"/>
                <a:shade val="51000"/>
                <a:satMod val="130000"/>
              </a:srgbClr>
            </a:gs>
            <a:gs pos="80000">
              <a:srgbClr val="B15651">
                <a:hueOff val="10656727"/>
                <a:satOff val="16112"/>
                <a:lumOff val="-10097"/>
                <a:alphaOff val="0"/>
                <a:shade val="93000"/>
                <a:satMod val="130000"/>
              </a:srgbClr>
            </a:gs>
            <a:gs pos="100000">
              <a:srgbClr val="B15651">
                <a:hueOff val="10656727"/>
                <a:satOff val="16112"/>
                <a:lumOff val="-10097"/>
                <a:alphaOff val="0"/>
                <a:shade val="94000"/>
                <a:satMod val="135000"/>
              </a:srgbClr>
            </a:gs>
          </a:gsLst>
          <a:lin ang="16200000" scaled="0"/>
        </a:gradFill>
        <a:ln w="9525" cap="flat" cmpd="sng" algn="ctr">
          <a:solidFill>
            <a:srgbClr val="B15651">
              <a:hueOff val="10656727"/>
              <a:satOff val="16112"/>
              <a:lumOff val="-10097"/>
              <a:alphaOff val="0"/>
            </a:srgb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gm:spPr>
      <dgm:t>
        <a:bodyPr/>
        <a:lstStyle/>
        <a:p>
          <a:r>
            <a:rPr lang="en-US" dirty="0">
              <a:solidFill>
                <a:sysClr val="window" lastClr="FFFFFF"/>
              </a:solidFill>
              <a:latin typeface="Calibri"/>
              <a:ea typeface="+mn-ea"/>
              <a:cs typeface="+mn-cs"/>
            </a:rPr>
            <a:t>Care Coordination</a:t>
          </a:r>
        </a:p>
      </dgm:t>
    </dgm:pt>
    <dgm:pt modelId="{B9C82090-538B-4F91-8803-69D8389C850E}" type="parTrans" cxnId="{42CC1049-682C-49E5-9F03-653E10FF4CAF}">
      <dgm:prSet/>
      <dgm:spPr/>
      <dgm:t>
        <a:bodyPr/>
        <a:lstStyle/>
        <a:p>
          <a:endParaRPr lang="en-US"/>
        </a:p>
      </dgm:t>
    </dgm:pt>
    <dgm:pt modelId="{8DD92B29-E5E7-4A6B-ACEA-CD24DE034DA2}" type="sibTrans" cxnId="{42CC1049-682C-49E5-9F03-653E10FF4CAF}">
      <dgm:prSet/>
      <dgm:spPr/>
      <dgm:t>
        <a:bodyPr/>
        <a:lstStyle/>
        <a:p>
          <a:endParaRPr lang="en-US"/>
        </a:p>
      </dgm:t>
    </dgm:pt>
    <dgm:pt modelId="{23FC9751-D584-4A57-BA6E-FCE282878892}">
      <dgm:prSet phldrT="[Text]"/>
      <dgm:spPr>
        <a:xfrm>
          <a:off x="3571170" y="558854"/>
          <a:ext cx="1564512" cy="2109875"/>
        </a:xfrm>
        <a:solidFill>
          <a:srgbClr val="B15651">
            <a:tint val="40000"/>
            <a:alpha val="90000"/>
            <a:hueOff val="10727676"/>
            <a:satOff val="-6170"/>
            <a:lumOff val="-1529"/>
            <a:alphaOff val="0"/>
          </a:srgbClr>
        </a:solidFill>
        <a:ln w="9525" cap="flat" cmpd="sng" algn="ctr">
          <a:solidFill>
            <a:srgbClr val="B15651">
              <a:tint val="40000"/>
              <a:alpha val="90000"/>
              <a:hueOff val="10727676"/>
              <a:satOff val="-6170"/>
              <a:lumOff val="-1529"/>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a:solidFill>
                <a:sysClr val="windowText" lastClr="000000">
                  <a:hueOff val="0"/>
                  <a:satOff val="0"/>
                  <a:lumOff val="0"/>
                  <a:alphaOff val="0"/>
                </a:sysClr>
              </a:solidFill>
              <a:latin typeface="Calibri"/>
              <a:ea typeface="+mn-ea"/>
              <a:cs typeface="+mn-cs"/>
            </a:rPr>
            <a:t>Caseload Mgmt. Dashboard</a:t>
          </a:r>
        </a:p>
      </dgm:t>
    </dgm:pt>
    <dgm:pt modelId="{216AC14F-AB37-4694-B146-E945BCE172B3}" type="parTrans" cxnId="{AFD17097-D5D6-4884-9BDF-3DF83843F4A0}">
      <dgm:prSet/>
      <dgm:spPr/>
      <dgm:t>
        <a:bodyPr/>
        <a:lstStyle/>
        <a:p>
          <a:endParaRPr lang="en-US"/>
        </a:p>
      </dgm:t>
    </dgm:pt>
    <dgm:pt modelId="{AA4F5B48-6E3D-4B6B-9266-64D799E96254}" type="sibTrans" cxnId="{AFD17097-D5D6-4884-9BDF-3DF83843F4A0}">
      <dgm:prSet/>
      <dgm:spPr/>
      <dgm:t>
        <a:bodyPr/>
        <a:lstStyle/>
        <a:p>
          <a:endParaRPr lang="en-US"/>
        </a:p>
      </dgm:t>
    </dgm:pt>
    <dgm:pt modelId="{218A2D78-A3B6-4A32-910F-A9DCE697E833}">
      <dgm:prSet phldrT="[Text]"/>
      <dgm:spPr>
        <a:xfrm>
          <a:off x="3571170" y="558854"/>
          <a:ext cx="1564512" cy="2109875"/>
        </a:xfrm>
        <a:solidFill>
          <a:srgbClr val="B15651">
            <a:tint val="40000"/>
            <a:alpha val="90000"/>
            <a:hueOff val="10727676"/>
            <a:satOff val="-6170"/>
            <a:lumOff val="-1529"/>
            <a:alphaOff val="0"/>
          </a:srgbClr>
        </a:solidFill>
        <a:ln w="9525" cap="flat" cmpd="sng" algn="ctr">
          <a:solidFill>
            <a:srgbClr val="B15651">
              <a:tint val="40000"/>
              <a:alpha val="90000"/>
              <a:hueOff val="10727676"/>
              <a:satOff val="-6170"/>
              <a:lumOff val="-1529"/>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a:solidFill>
                <a:sysClr val="windowText" lastClr="000000">
                  <a:hueOff val="0"/>
                  <a:satOff val="0"/>
                  <a:lumOff val="0"/>
                  <a:alphaOff val="0"/>
                </a:sysClr>
              </a:solidFill>
              <a:latin typeface="Calibri"/>
              <a:ea typeface="+mn-ea"/>
              <a:cs typeface="+mn-cs"/>
            </a:rPr>
            <a:t>Program Mgmt.</a:t>
          </a:r>
        </a:p>
      </dgm:t>
    </dgm:pt>
    <dgm:pt modelId="{D24DA0FF-C2B1-4DA7-905F-EE40D898B27D}" type="parTrans" cxnId="{047EA971-83C8-482E-AD3E-7C61981311F8}">
      <dgm:prSet/>
      <dgm:spPr/>
      <dgm:t>
        <a:bodyPr/>
        <a:lstStyle/>
        <a:p>
          <a:endParaRPr lang="en-US"/>
        </a:p>
      </dgm:t>
    </dgm:pt>
    <dgm:pt modelId="{F30B6213-6F76-4F40-878C-766F6AD32D0E}" type="sibTrans" cxnId="{047EA971-83C8-482E-AD3E-7C61981311F8}">
      <dgm:prSet/>
      <dgm:spPr/>
      <dgm:t>
        <a:bodyPr/>
        <a:lstStyle/>
        <a:p>
          <a:endParaRPr lang="en-US"/>
        </a:p>
      </dgm:t>
    </dgm:pt>
    <dgm:pt modelId="{594CC5AB-5563-4E50-9E1A-A8C56F88C09F}">
      <dgm:prSet phldrT="[Text]"/>
      <dgm:spPr>
        <a:xfrm>
          <a:off x="5354715" y="90177"/>
          <a:ext cx="1564512" cy="468676"/>
        </a:xfrm>
        <a:gradFill rotWithShape="0">
          <a:gsLst>
            <a:gs pos="0">
              <a:srgbClr val="B15651">
                <a:hueOff val="15985091"/>
                <a:satOff val="24167"/>
                <a:lumOff val="-15146"/>
                <a:alphaOff val="0"/>
                <a:shade val="51000"/>
                <a:satMod val="130000"/>
              </a:srgbClr>
            </a:gs>
            <a:gs pos="80000">
              <a:srgbClr val="B15651">
                <a:hueOff val="15985091"/>
                <a:satOff val="24167"/>
                <a:lumOff val="-15146"/>
                <a:alphaOff val="0"/>
                <a:shade val="93000"/>
                <a:satMod val="130000"/>
              </a:srgbClr>
            </a:gs>
            <a:gs pos="100000">
              <a:srgbClr val="B15651">
                <a:hueOff val="15985091"/>
                <a:satOff val="24167"/>
                <a:lumOff val="-15146"/>
                <a:alphaOff val="0"/>
                <a:shade val="94000"/>
                <a:satMod val="135000"/>
              </a:srgbClr>
            </a:gs>
          </a:gsLst>
          <a:lin ang="16200000" scaled="0"/>
        </a:gradFill>
        <a:ln w="9525" cap="flat" cmpd="sng" algn="ctr">
          <a:solidFill>
            <a:srgbClr val="B15651">
              <a:hueOff val="15985091"/>
              <a:satOff val="24167"/>
              <a:lumOff val="-15146"/>
              <a:alphaOff val="0"/>
            </a:srgb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gm:spPr>
      <dgm:t>
        <a:bodyPr/>
        <a:lstStyle/>
        <a:p>
          <a:r>
            <a:rPr lang="en-US" dirty="0">
              <a:solidFill>
                <a:sysClr val="window" lastClr="FFFFFF"/>
              </a:solidFill>
              <a:latin typeface="Calibri"/>
              <a:ea typeface="+mn-ea"/>
              <a:cs typeface="+mn-cs"/>
            </a:rPr>
            <a:t>Screener/</a:t>
          </a:r>
          <a:br>
            <a:rPr lang="en-US" dirty="0">
              <a:solidFill>
                <a:sysClr val="window" lastClr="FFFFFF"/>
              </a:solidFill>
              <a:latin typeface="Calibri"/>
              <a:ea typeface="+mn-ea"/>
              <a:cs typeface="+mn-cs"/>
            </a:rPr>
          </a:br>
          <a:r>
            <a:rPr lang="en-US" dirty="0">
              <a:solidFill>
                <a:sysClr val="window" lastClr="FFFFFF"/>
              </a:solidFill>
              <a:latin typeface="Calibri"/>
              <a:ea typeface="+mn-ea"/>
              <a:cs typeface="+mn-cs"/>
            </a:rPr>
            <a:t>Assessment</a:t>
          </a:r>
        </a:p>
      </dgm:t>
    </dgm:pt>
    <dgm:pt modelId="{071002CB-20A0-48C6-A759-978E4CAA4E04}" type="parTrans" cxnId="{899B62ED-6AEB-48B5-B15A-359252ABA733}">
      <dgm:prSet/>
      <dgm:spPr/>
      <dgm:t>
        <a:bodyPr/>
        <a:lstStyle/>
        <a:p>
          <a:endParaRPr lang="en-US"/>
        </a:p>
      </dgm:t>
    </dgm:pt>
    <dgm:pt modelId="{C45953C1-ADB6-4238-A8A8-775FB657D0AF}" type="sibTrans" cxnId="{899B62ED-6AEB-48B5-B15A-359252ABA733}">
      <dgm:prSet/>
      <dgm:spPr/>
      <dgm:t>
        <a:bodyPr/>
        <a:lstStyle/>
        <a:p>
          <a:endParaRPr lang="en-US"/>
        </a:p>
      </dgm:t>
    </dgm:pt>
    <dgm:pt modelId="{7BA6C04E-9E11-4D37-896D-0821CE45050D}">
      <dgm:prSet phldrT="[Text]"/>
      <dgm:spPr>
        <a:xfrm>
          <a:off x="5354715" y="558854"/>
          <a:ext cx="1564512" cy="2109875"/>
        </a:xfrm>
        <a:solidFill>
          <a:srgbClr val="B15651">
            <a:tint val="40000"/>
            <a:alpha val="90000"/>
            <a:hueOff val="16091514"/>
            <a:satOff val="-9254"/>
            <a:lumOff val="-2294"/>
            <a:alphaOff val="0"/>
          </a:srgbClr>
        </a:solidFill>
        <a:ln w="9525" cap="flat" cmpd="sng" algn="ctr">
          <a:solidFill>
            <a:srgbClr val="B15651">
              <a:tint val="40000"/>
              <a:alpha val="90000"/>
              <a:hueOff val="16091514"/>
              <a:satOff val="-9254"/>
              <a:lumOff val="-2294"/>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a:solidFill>
                <a:sysClr val="windowText" lastClr="000000">
                  <a:hueOff val="0"/>
                  <a:satOff val="0"/>
                  <a:lumOff val="0"/>
                  <a:alphaOff val="0"/>
                </a:sysClr>
              </a:solidFill>
              <a:latin typeface="Calibri"/>
              <a:ea typeface="+mn-ea"/>
              <a:cs typeface="+mn-cs"/>
            </a:rPr>
            <a:t>Scored screening and assessments (MA Assessment, PHQ9, PHQ4, etc.)</a:t>
          </a:r>
        </a:p>
      </dgm:t>
    </dgm:pt>
    <dgm:pt modelId="{A6C661AB-BA70-4AC3-BA1D-ED60E993726D}" type="parTrans" cxnId="{B25C78ED-EEC6-4DB0-B85B-A00B672A9FB5}">
      <dgm:prSet/>
      <dgm:spPr/>
      <dgm:t>
        <a:bodyPr/>
        <a:lstStyle/>
        <a:p>
          <a:endParaRPr lang="en-US"/>
        </a:p>
      </dgm:t>
    </dgm:pt>
    <dgm:pt modelId="{8D1C4F03-E20C-4ABF-9F5C-727E261CBBD6}" type="sibTrans" cxnId="{B25C78ED-EEC6-4DB0-B85B-A00B672A9FB5}">
      <dgm:prSet/>
      <dgm:spPr/>
      <dgm:t>
        <a:bodyPr/>
        <a:lstStyle/>
        <a:p>
          <a:endParaRPr lang="en-US"/>
        </a:p>
      </dgm:t>
    </dgm:pt>
    <dgm:pt modelId="{5F25CB25-73A7-4F52-AD00-08552C1A4B0F}">
      <dgm:prSet phldrT="[Text]"/>
      <dgm:spPr>
        <a:xfrm>
          <a:off x="5354715" y="558854"/>
          <a:ext cx="1564512" cy="2109875"/>
        </a:xfrm>
        <a:solidFill>
          <a:srgbClr val="B15651">
            <a:tint val="40000"/>
            <a:alpha val="90000"/>
            <a:hueOff val="16091514"/>
            <a:satOff val="-9254"/>
            <a:lumOff val="-2294"/>
            <a:alphaOff val="0"/>
          </a:srgbClr>
        </a:solidFill>
        <a:ln w="9525" cap="flat" cmpd="sng" algn="ctr">
          <a:solidFill>
            <a:srgbClr val="B15651">
              <a:tint val="40000"/>
              <a:alpha val="90000"/>
              <a:hueOff val="16091514"/>
              <a:satOff val="-9254"/>
              <a:lumOff val="-2294"/>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a:solidFill>
                <a:sysClr val="windowText" lastClr="000000">
                  <a:hueOff val="0"/>
                  <a:satOff val="0"/>
                  <a:lumOff val="0"/>
                  <a:alphaOff val="0"/>
                </a:sysClr>
              </a:solidFill>
              <a:latin typeface="Calibri"/>
              <a:ea typeface="+mn-ea"/>
              <a:cs typeface="+mn-cs"/>
            </a:rPr>
            <a:t>BH-Works Comprehensive Assessment</a:t>
          </a:r>
        </a:p>
      </dgm:t>
    </dgm:pt>
    <dgm:pt modelId="{DC8164A2-5724-4AF3-9397-955B7F43222A}" type="parTrans" cxnId="{305D54A8-5C31-4A50-8F88-718439F1EE9F}">
      <dgm:prSet/>
      <dgm:spPr/>
      <dgm:t>
        <a:bodyPr/>
        <a:lstStyle/>
        <a:p>
          <a:endParaRPr lang="en-US"/>
        </a:p>
      </dgm:t>
    </dgm:pt>
    <dgm:pt modelId="{5FA58672-85EA-4EAD-A3FA-3B86439F2845}" type="sibTrans" cxnId="{305D54A8-5C31-4A50-8F88-718439F1EE9F}">
      <dgm:prSet/>
      <dgm:spPr/>
      <dgm:t>
        <a:bodyPr/>
        <a:lstStyle/>
        <a:p>
          <a:endParaRPr lang="en-US"/>
        </a:p>
      </dgm:t>
    </dgm:pt>
    <dgm:pt modelId="{83D3F3ED-A09C-4C29-BC2C-95843ED396C4}">
      <dgm:prSet phldrT="[Text]"/>
      <dgm:spPr>
        <a:xfrm>
          <a:off x="7138259" y="90177"/>
          <a:ext cx="1564512" cy="468676"/>
        </a:xfrm>
        <a:gradFill rotWithShape="0">
          <a:gsLst>
            <a:gs pos="0">
              <a:srgbClr val="B15651">
                <a:hueOff val="21313455"/>
                <a:satOff val="32223"/>
                <a:lumOff val="-20195"/>
                <a:alphaOff val="0"/>
                <a:shade val="51000"/>
                <a:satMod val="130000"/>
              </a:srgbClr>
            </a:gs>
            <a:gs pos="80000">
              <a:srgbClr val="B15651">
                <a:hueOff val="21313455"/>
                <a:satOff val="32223"/>
                <a:lumOff val="-20195"/>
                <a:alphaOff val="0"/>
                <a:shade val="93000"/>
                <a:satMod val="130000"/>
              </a:srgbClr>
            </a:gs>
            <a:gs pos="100000">
              <a:srgbClr val="B15651">
                <a:hueOff val="21313455"/>
                <a:satOff val="32223"/>
                <a:lumOff val="-20195"/>
                <a:alphaOff val="0"/>
                <a:shade val="94000"/>
                <a:satMod val="135000"/>
              </a:srgbClr>
            </a:gs>
          </a:gsLst>
          <a:lin ang="16200000" scaled="0"/>
        </a:gradFill>
        <a:ln w="9525" cap="flat" cmpd="sng" algn="ctr">
          <a:solidFill>
            <a:srgbClr val="B15651">
              <a:hueOff val="21313455"/>
              <a:satOff val="32223"/>
              <a:lumOff val="-20195"/>
              <a:alphaOff val="0"/>
            </a:srgb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gm:spPr>
      <dgm:t>
        <a:bodyPr/>
        <a:lstStyle/>
        <a:p>
          <a:r>
            <a:rPr lang="en-US" dirty="0">
              <a:solidFill>
                <a:sysClr val="window" lastClr="FFFFFF"/>
              </a:solidFill>
              <a:latin typeface="Calibri"/>
              <a:ea typeface="+mn-ea"/>
              <a:cs typeface="+mn-cs"/>
            </a:rPr>
            <a:t>Care Planning </a:t>
          </a:r>
        </a:p>
      </dgm:t>
    </dgm:pt>
    <dgm:pt modelId="{67FAE04A-6B2F-4C76-B013-EE78CA8973D8}" type="parTrans" cxnId="{D7E2E414-8EC8-4864-8F7E-EA641EF5133E}">
      <dgm:prSet/>
      <dgm:spPr/>
      <dgm:t>
        <a:bodyPr/>
        <a:lstStyle/>
        <a:p>
          <a:endParaRPr lang="en-US"/>
        </a:p>
      </dgm:t>
    </dgm:pt>
    <dgm:pt modelId="{915F1975-7FF4-4ED2-B3B8-EE0CD31E6F12}" type="sibTrans" cxnId="{D7E2E414-8EC8-4864-8F7E-EA641EF5133E}">
      <dgm:prSet/>
      <dgm:spPr/>
      <dgm:t>
        <a:bodyPr/>
        <a:lstStyle/>
        <a:p>
          <a:endParaRPr lang="en-US"/>
        </a:p>
      </dgm:t>
    </dgm:pt>
    <dgm:pt modelId="{EC33E873-A77F-4D48-8F88-98A40ACA5BFB}">
      <dgm:prSet/>
      <dgm:spPr>
        <a:xfrm>
          <a:off x="7138259" y="558854"/>
          <a:ext cx="1564512" cy="2109875"/>
        </a:xfrm>
        <a:solidFill>
          <a:srgbClr val="B15651">
            <a:tint val="40000"/>
            <a:alpha val="90000"/>
            <a:hueOff val="21455352"/>
            <a:satOff val="-12339"/>
            <a:lumOff val="-3058"/>
            <a:alphaOff val="0"/>
          </a:srgbClr>
        </a:solidFill>
        <a:ln w="9525" cap="flat" cmpd="sng" algn="ctr">
          <a:solidFill>
            <a:srgbClr val="B15651">
              <a:tint val="40000"/>
              <a:alpha val="90000"/>
              <a:hueOff val="21455352"/>
              <a:satOff val="-12339"/>
              <a:lumOff val="-3058"/>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a:solidFill>
                <a:sysClr val="windowText" lastClr="000000">
                  <a:hueOff val="0"/>
                  <a:satOff val="0"/>
                  <a:lumOff val="0"/>
                  <a:alphaOff val="0"/>
                </a:sysClr>
              </a:solidFill>
              <a:latin typeface="Calibri"/>
              <a:ea typeface="+mn-ea"/>
              <a:cs typeface="+mn-cs"/>
            </a:rPr>
            <a:t>SOAP/Visit Notes</a:t>
          </a:r>
        </a:p>
      </dgm:t>
    </dgm:pt>
    <dgm:pt modelId="{AD625C0D-2528-447A-91A4-580CBE8C16E3}" type="parTrans" cxnId="{9630F5C1-738F-4302-AA70-0ED240D72AB9}">
      <dgm:prSet/>
      <dgm:spPr/>
      <dgm:t>
        <a:bodyPr/>
        <a:lstStyle/>
        <a:p>
          <a:endParaRPr lang="en-US"/>
        </a:p>
      </dgm:t>
    </dgm:pt>
    <dgm:pt modelId="{0C769231-7020-466A-8A6B-E0687B1958DC}" type="sibTrans" cxnId="{9630F5C1-738F-4302-AA70-0ED240D72AB9}">
      <dgm:prSet/>
      <dgm:spPr/>
      <dgm:t>
        <a:bodyPr/>
        <a:lstStyle/>
        <a:p>
          <a:endParaRPr lang="en-US"/>
        </a:p>
      </dgm:t>
    </dgm:pt>
    <dgm:pt modelId="{7EB1D31F-1116-4F2A-8ACB-C0867257B8D3}">
      <dgm:prSet phldrT="[Text]"/>
      <dgm:spPr>
        <a:xfrm>
          <a:off x="3571170" y="558854"/>
          <a:ext cx="1564512" cy="2109875"/>
        </a:xfrm>
        <a:solidFill>
          <a:srgbClr val="B15651">
            <a:tint val="40000"/>
            <a:alpha val="90000"/>
            <a:hueOff val="10727676"/>
            <a:satOff val="-6170"/>
            <a:lumOff val="-1529"/>
            <a:alphaOff val="0"/>
          </a:srgbClr>
        </a:solidFill>
        <a:ln w="9525" cap="flat" cmpd="sng" algn="ctr">
          <a:solidFill>
            <a:srgbClr val="B15651">
              <a:tint val="40000"/>
              <a:alpha val="90000"/>
              <a:hueOff val="10727676"/>
              <a:satOff val="-6170"/>
              <a:lumOff val="-1529"/>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a:solidFill>
                <a:sysClr val="windowText" lastClr="000000">
                  <a:hueOff val="0"/>
                  <a:satOff val="0"/>
                  <a:lumOff val="0"/>
                  <a:alphaOff val="0"/>
                </a:sysClr>
              </a:solidFill>
              <a:latin typeface="Calibri"/>
              <a:ea typeface="+mn-ea"/>
              <a:cs typeface="+mn-cs"/>
            </a:rPr>
            <a:t>Outreach/</a:t>
          </a:r>
          <a:br>
            <a:rPr lang="en-US" dirty="0">
              <a:solidFill>
                <a:sysClr val="windowText" lastClr="000000">
                  <a:hueOff val="0"/>
                  <a:satOff val="0"/>
                  <a:lumOff val="0"/>
                  <a:alphaOff val="0"/>
                </a:sysClr>
              </a:solidFill>
              <a:latin typeface="Calibri"/>
              <a:ea typeface="+mn-ea"/>
              <a:cs typeface="+mn-cs"/>
            </a:rPr>
          </a:br>
          <a:r>
            <a:rPr lang="en-US" dirty="0">
              <a:solidFill>
                <a:sysClr val="windowText" lastClr="000000">
                  <a:hueOff val="0"/>
                  <a:satOff val="0"/>
                  <a:lumOff val="0"/>
                  <a:alphaOff val="0"/>
                </a:sysClr>
              </a:solidFill>
              <a:latin typeface="Calibri"/>
              <a:ea typeface="+mn-ea"/>
              <a:cs typeface="+mn-cs"/>
            </a:rPr>
            <a:t>Activity Management</a:t>
          </a:r>
        </a:p>
      </dgm:t>
    </dgm:pt>
    <dgm:pt modelId="{15665D3C-8893-4824-94FA-388FBEB4C6C5}" type="parTrans" cxnId="{BDB6A731-2393-46BB-A54A-E8473B520F5E}">
      <dgm:prSet/>
      <dgm:spPr/>
      <dgm:t>
        <a:bodyPr/>
        <a:lstStyle/>
        <a:p>
          <a:endParaRPr lang="en-US"/>
        </a:p>
      </dgm:t>
    </dgm:pt>
    <dgm:pt modelId="{4A8656E8-C145-4654-B3AF-E088BCA9CC4E}" type="sibTrans" cxnId="{BDB6A731-2393-46BB-A54A-E8473B520F5E}">
      <dgm:prSet/>
      <dgm:spPr/>
      <dgm:t>
        <a:bodyPr/>
        <a:lstStyle/>
        <a:p>
          <a:endParaRPr lang="en-US"/>
        </a:p>
      </dgm:t>
    </dgm:pt>
    <dgm:pt modelId="{A18FC443-F486-49BF-864E-F3D53EF22A28}">
      <dgm:prSet phldrT="[Text]"/>
      <dgm:spPr>
        <a:xfrm>
          <a:off x="3571170" y="558854"/>
          <a:ext cx="1564512" cy="2109875"/>
        </a:xfrm>
        <a:solidFill>
          <a:srgbClr val="B15651">
            <a:tint val="40000"/>
            <a:alpha val="90000"/>
            <a:hueOff val="10727676"/>
            <a:satOff val="-6170"/>
            <a:lumOff val="-1529"/>
            <a:alphaOff val="0"/>
          </a:srgbClr>
        </a:solidFill>
        <a:ln w="9525" cap="flat" cmpd="sng" algn="ctr">
          <a:solidFill>
            <a:srgbClr val="B15651">
              <a:tint val="40000"/>
              <a:alpha val="90000"/>
              <a:hueOff val="10727676"/>
              <a:satOff val="-6170"/>
              <a:lumOff val="-1529"/>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a:solidFill>
                <a:sysClr val="windowText" lastClr="000000">
                  <a:hueOff val="0"/>
                  <a:satOff val="0"/>
                  <a:lumOff val="0"/>
                  <a:alphaOff val="0"/>
                </a:sysClr>
              </a:solidFill>
              <a:latin typeface="Calibri"/>
              <a:ea typeface="+mn-ea"/>
              <a:cs typeface="+mn-cs"/>
            </a:rPr>
            <a:t>Smart Notes</a:t>
          </a:r>
        </a:p>
      </dgm:t>
    </dgm:pt>
    <dgm:pt modelId="{71F710C8-A02B-4C74-A905-73A63EB94337}" type="parTrans" cxnId="{1D12A758-C059-4094-8E13-4B0B94843930}">
      <dgm:prSet/>
      <dgm:spPr/>
      <dgm:t>
        <a:bodyPr/>
        <a:lstStyle/>
        <a:p>
          <a:endParaRPr lang="en-US"/>
        </a:p>
      </dgm:t>
    </dgm:pt>
    <dgm:pt modelId="{53F5601F-EE9F-42C1-B339-4D37CC2E092E}" type="sibTrans" cxnId="{1D12A758-C059-4094-8E13-4B0B94843930}">
      <dgm:prSet/>
      <dgm:spPr/>
      <dgm:t>
        <a:bodyPr/>
        <a:lstStyle/>
        <a:p>
          <a:endParaRPr lang="en-US"/>
        </a:p>
      </dgm:t>
    </dgm:pt>
    <dgm:pt modelId="{16ED1704-F03A-4EB5-80D6-88A8EE902199}">
      <dgm:prSet/>
      <dgm:spPr>
        <a:xfrm>
          <a:off x="7138259" y="558854"/>
          <a:ext cx="1564512" cy="2109875"/>
        </a:xfrm>
        <a:solidFill>
          <a:srgbClr val="B15651">
            <a:tint val="40000"/>
            <a:alpha val="90000"/>
            <a:hueOff val="21455352"/>
            <a:satOff val="-12339"/>
            <a:lumOff val="-3058"/>
            <a:alphaOff val="0"/>
          </a:srgbClr>
        </a:solidFill>
        <a:ln w="9525" cap="flat" cmpd="sng" algn="ctr">
          <a:solidFill>
            <a:srgbClr val="B15651">
              <a:tint val="40000"/>
              <a:alpha val="90000"/>
              <a:hueOff val="21455352"/>
              <a:satOff val="-12339"/>
              <a:lumOff val="-3058"/>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a:solidFill>
                <a:sysClr val="windowText" lastClr="000000">
                  <a:hueOff val="0"/>
                  <a:satOff val="0"/>
                  <a:lumOff val="0"/>
                  <a:alphaOff val="0"/>
                </a:sysClr>
              </a:solidFill>
              <a:latin typeface="Calibri"/>
              <a:ea typeface="+mn-ea"/>
              <a:cs typeface="+mn-cs"/>
            </a:rPr>
            <a:t>Dynamic Care Plan Summary</a:t>
          </a:r>
        </a:p>
      </dgm:t>
    </dgm:pt>
    <dgm:pt modelId="{AEEEA703-2AAD-40D4-86D7-FAFB992C663B}" type="parTrans" cxnId="{F32C38F0-D22B-4966-9AF6-403BB6D8E09A}">
      <dgm:prSet/>
      <dgm:spPr/>
      <dgm:t>
        <a:bodyPr/>
        <a:lstStyle/>
        <a:p>
          <a:endParaRPr lang="en-US"/>
        </a:p>
      </dgm:t>
    </dgm:pt>
    <dgm:pt modelId="{82C22CA2-6836-4AB9-ABB0-07CAC205D7C0}" type="sibTrans" cxnId="{F32C38F0-D22B-4966-9AF6-403BB6D8E09A}">
      <dgm:prSet/>
      <dgm:spPr/>
      <dgm:t>
        <a:bodyPr/>
        <a:lstStyle/>
        <a:p>
          <a:endParaRPr lang="en-US"/>
        </a:p>
      </dgm:t>
    </dgm:pt>
    <dgm:pt modelId="{DF4A3C67-D011-44FD-9B81-1CE9A0D94B04}">
      <dgm:prSet phldrT="[Text]"/>
      <dgm:spPr>
        <a:xfrm>
          <a:off x="1787625" y="90177"/>
          <a:ext cx="1564512" cy="468676"/>
        </a:xfrm>
        <a:gradFill rotWithShape="0">
          <a:gsLst>
            <a:gs pos="0">
              <a:srgbClr val="B15651">
                <a:hueOff val="5328364"/>
                <a:satOff val="8056"/>
                <a:lumOff val="-5049"/>
                <a:alphaOff val="0"/>
                <a:shade val="51000"/>
                <a:satMod val="130000"/>
              </a:srgbClr>
            </a:gs>
            <a:gs pos="80000">
              <a:srgbClr val="B15651">
                <a:hueOff val="5328364"/>
                <a:satOff val="8056"/>
                <a:lumOff val="-5049"/>
                <a:alphaOff val="0"/>
                <a:shade val="93000"/>
                <a:satMod val="130000"/>
              </a:srgbClr>
            </a:gs>
            <a:gs pos="100000">
              <a:srgbClr val="B15651">
                <a:hueOff val="5328364"/>
                <a:satOff val="8056"/>
                <a:lumOff val="-5049"/>
                <a:alphaOff val="0"/>
                <a:shade val="94000"/>
                <a:satMod val="135000"/>
              </a:srgbClr>
            </a:gs>
          </a:gsLst>
          <a:lin ang="16200000" scaled="0"/>
        </a:gradFill>
        <a:ln w="9525" cap="flat" cmpd="sng" algn="ctr">
          <a:solidFill>
            <a:srgbClr val="B15651">
              <a:hueOff val="5328364"/>
              <a:satOff val="8056"/>
              <a:lumOff val="-5049"/>
              <a:alphaOff val="0"/>
            </a:srgb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gm:spPr>
      <dgm:t>
        <a:bodyPr/>
        <a:lstStyle/>
        <a:p>
          <a:r>
            <a:rPr lang="en-US" dirty="0">
              <a:solidFill>
                <a:sysClr val="window" lastClr="FFFFFF"/>
              </a:solidFill>
              <a:latin typeface="Calibri"/>
              <a:ea typeface="+mn-ea"/>
              <a:cs typeface="+mn-cs"/>
            </a:rPr>
            <a:t>Scheduling/</a:t>
          </a:r>
          <a:br>
            <a:rPr lang="en-US" dirty="0">
              <a:solidFill>
                <a:sysClr val="window" lastClr="FFFFFF"/>
              </a:solidFill>
              <a:latin typeface="Calibri"/>
              <a:ea typeface="+mn-ea"/>
              <a:cs typeface="+mn-cs"/>
            </a:rPr>
          </a:br>
          <a:r>
            <a:rPr lang="en-US" dirty="0">
              <a:solidFill>
                <a:sysClr val="window" lastClr="FFFFFF"/>
              </a:solidFill>
              <a:latin typeface="Calibri"/>
              <a:ea typeface="+mn-ea"/>
              <a:cs typeface="+mn-cs"/>
            </a:rPr>
            <a:t>Appointment</a:t>
          </a:r>
        </a:p>
      </dgm:t>
    </dgm:pt>
    <dgm:pt modelId="{AA92A1CD-4BFF-4A39-A436-30029982B136}" type="parTrans" cxnId="{1BE91CD8-C7F0-47BB-AFDB-91FBFB8201E0}">
      <dgm:prSet/>
      <dgm:spPr/>
      <dgm:t>
        <a:bodyPr/>
        <a:lstStyle/>
        <a:p>
          <a:endParaRPr lang="en-US"/>
        </a:p>
      </dgm:t>
    </dgm:pt>
    <dgm:pt modelId="{F3F306B2-7AA6-488D-9E3E-21273B41475C}" type="sibTrans" cxnId="{1BE91CD8-C7F0-47BB-AFDB-91FBFB8201E0}">
      <dgm:prSet/>
      <dgm:spPr/>
      <dgm:t>
        <a:bodyPr/>
        <a:lstStyle/>
        <a:p>
          <a:endParaRPr lang="en-US"/>
        </a:p>
      </dgm:t>
    </dgm:pt>
    <dgm:pt modelId="{2956795F-B9A1-4069-9608-651426C6BADA}">
      <dgm:prSet phldrT="[Text]"/>
      <dgm:spPr>
        <a:xfrm>
          <a:off x="1787625" y="558854"/>
          <a:ext cx="1564512" cy="2109875"/>
        </a:xfrm>
        <a:solidFill>
          <a:srgbClr val="B15651">
            <a:tint val="40000"/>
            <a:alpha val="90000"/>
            <a:hueOff val="5363838"/>
            <a:satOff val="-3085"/>
            <a:lumOff val="-765"/>
            <a:alphaOff val="0"/>
          </a:srgbClr>
        </a:solidFill>
        <a:ln w="9525" cap="flat" cmpd="sng" algn="ctr">
          <a:solidFill>
            <a:srgbClr val="B15651">
              <a:tint val="40000"/>
              <a:alpha val="90000"/>
              <a:hueOff val="5363838"/>
              <a:satOff val="-3085"/>
              <a:lumOff val="-765"/>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a:solidFill>
                <a:sysClr val="windowText" lastClr="000000">
                  <a:hueOff val="0"/>
                  <a:satOff val="0"/>
                  <a:lumOff val="0"/>
                  <a:alphaOff val="0"/>
                </a:sysClr>
              </a:solidFill>
              <a:latin typeface="Calibri"/>
              <a:ea typeface="+mn-ea"/>
              <a:cs typeface="+mn-cs"/>
            </a:rPr>
            <a:t>New Appointments</a:t>
          </a:r>
        </a:p>
      </dgm:t>
    </dgm:pt>
    <dgm:pt modelId="{DDAA0343-1ED8-4195-A6C4-E4BF0125EC0E}" type="parTrans" cxnId="{D59EEF69-8429-4D62-987E-04E7B343F33C}">
      <dgm:prSet/>
      <dgm:spPr/>
      <dgm:t>
        <a:bodyPr/>
        <a:lstStyle/>
        <a:p>
          <a:endParaRPr lang="en-US"/>
        </a:p>
      </dgm:t>
    </dgm:pt>
    <dgm:pt modelId="{1B43D5A1-CB32-4467-9168-4DB774C6620A}" type="sibTrans" cxnId="{D59EEF69-8429-4D62-987E-04E7B343F33C}">
      <dgm:prSet/>
      <dgm:spPr/>
      <dgm:t>
        <a:bodyPr/>
        <a:lstStyle/>
        <a:p>
          <a:endParaRPr lang="en-US"/>
        </a:p>
      </dgm:t>
    </dgm:pt>
    <dgm:pt modelId="{50166225-FD49-4053-AA9C-D4A2A86E7248}">
      <dgm:prSet phldrT="[Text]"/>
      <dgm:spPr>
        <a:xfrm>
          <a:off x="1787625" y="558854"/>
          <a:ext cx="1564512" cy="2109875"/>
        </a:xfrm>
        <a:solidFill>
          <a:srgbClr val="B15651">
            <a:tint val="40000"/>
            <a:alpha val="90000"/>
            <a:hueOff val="5363838"/>
            <a:satOff val="-3085"/>
            <a:lumOff val="-765"/>
            <a:alphaOff val="0"/>
          </a:srgbClr>
        </a:solidFill>
        <a:ln w="9525" cap="flat" cmpd="sng" algn="ctr">
          <a:solidFill>
            <a:srgbClr val="B15651">
              <a:tint val="40000"/>
              <a:alpha val="90000"/>
              <a:hueOff val="5363838"/>
              <a:satOff val="-3085"/>
              <a:lumOff val="-765"/>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a:solidFill>
                <a:sysClr val="windowText" lastClr="000000">
                  <a:hueOff val="0"/>
                  <a:satOff val="0"/>
                  <a:lumOff val="0"/>
                  <a:alphaOff val="0"/>
                </a:sysClr>
              </a:solidFill>
              <a:latin typeface="Calibri"/>
              <a:ea typeface="+mn-ea"/>
              <a:cs typeface="+mn-cs"/>
            </a:rPr>
            <a:t>Encounter Management</a:t>
          </a:r>
        </a:p>
      </dgm:t>
    </dgm:pt>
    <dgm:pt modelId="{CBE6FAAB-60D1-4925-93BE-CE7DFA09AE69}" type="parTrans" cxnId="{99B952B5-ADBF-4CB6-BDB9-D1801B473B0F}">
      <dgm:prSet/>
      <dgm:spPr/>
      <dgm:t>
        <a:bodyPr/>
        <a:lstStyle/>
        <a:p>
          <a:endParaRPr lang="en-US"/>
        </a:p>
      </dgm:t>
    </dgm:pt>
    <dgm:pt modelId="{4AF71A41-BB25-45E6-9CAC-01D7588CC1D6}" type="sibTrans" cxnId="{99B952B5-ADBF-4CB6-BDB9-D1801B473B0F}">
      <dgm:prSet/>
      <dgm:spPr/>
      <dgm:t>
        <a:bodyPr/>
        <a:lstStyle/>
        <a:p>
          <a:endParaRPr lang="en-US"/>
        </a:p>
      </dgm:t>
    </dgm:pt>
    <dgm:pt modelId="{C318453B-10AB-45F0-8D7A-711D25668337}">
      <dgm:prSet phldrT="[Text]"/>
      <dgm:spPr>
        <a:xfrm>
          <a:off x="1787625" y="558854"/>
          <a:ext cx="1564512" cy="2109875"/>
        </a:xfrm>
        <a:solidFill>
          <a:srgbClr val="B15651">
            <a:tint val="40000"/>
            <a:alpha val="90000"/>
            <a:hueOff val="5363838"/>
            <a:satOff val="-3085"/>
            <a:lumOff val="-765"/>
            <a:alphaOff val="0"/>
          </a:srgbClr>
        </a:solidFill>
        <a:ln w="9525" cap="flat" cmpd="sng" algn="ctr">
          <a:solidFill>
            <a:srgbClr val="B15651">
              <a:tint val="40000"/>
              <a:alpha val="90000"/>
              <a:hueOff val="5363838"/>
              <a:satOff val="-3085"/>
              <a:lumOff val="-765"/>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endParaRPr lang="en-US" dirty="0">
            <a:solidFill>
              <a:sysClr val="windowText" lastClr="000000">
                <a:hueOff val="0"/>
                <a:satOff val="0"/>
                <a:lumOff val="0"/>
                <a:alphaOff val="0"/>
              </a:sysClr>
            </a:solidFill>
            <a:latin typeface="Calibri"/>
            <a:ea typeface="+mn-ea"/>
            <a:cs typeface="+mn-cs"/>
          </a:endParaRPr>
        </a:p>
      </dgm:t>
    </dgm:pt>
    <dgm:pt modelId="{30D9E70A-58F6-4A6A-A0F4-A529F28AE043}" type="parTrans" cxnId="{72018B53-B7E6-4D65-ADBC-140D9CCE4FC6}">
      <dgm:prSet/>
      <dgm:spPr/>
      <dgm:t>
        <a:bodyPr/>
        <a:lstStyle/>
        <a:p>
          <a:endParaRPr lang="en-US"/>
        </a:p>
      </dgm:t>
    </dgm:pt>
    <dgm:pt modelId="{AE53DDE4-D501-4F27-9042-18DF90F5325A}" type="sibTrans" cxnId="{72018B53-B7E6-4D65-ADBC-140D9CCE4FC6}">
      <dgm:prSet/>
      <dgm:spPr/>
      <dgm:t>
        <a:bodyPr/>
        <a:lstStyle/>
        <a:p>
          <a:endParaRPr lang="en-US"/>
        </a:p>
      </dgm:t>
    </dgm:pt>
    <dgm:pt modelId="{35840B5B-1A6E-4CDA-9B3A-4F9E02704714}">
      <dgm:prSet/>
      <dgm:spPr>
        <a:xfrm>
          <a:off x="7138259" y="558854"/>
          <a:ext cx="1564512" cy="2109875"/>
        </a:xfrm>
        <a:solidFill>
          <a:srgbClr val="B15651">
            <a:tint val="40000"/>
            <a:alpha val="90000"/>
            <a:hueOff val="21455352"/>
            <a:satOff val="-12339"/>
            <a:lumOff val="-3058"/>
            <a:alphaOff val="0"/>
          </a:srgbClr>
        </a:solidFill>
        <a:ln w="9525" cap="flat" cmpd="sng" algn="ctr">
          <a:solidFill>
            <a:srgbClr val="B15651">
              <a:tint val="40000"/>
              <a:alpha val="90000"/>
              <a:hueOff val="21455352"/>
              <a:satOff val="-12339"/>
              <a:lumOff val="-3058"/>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a:solidFill>
                <a:sysClr val="windowText" lastClr="000000">
                  <a:hueOff val="0"/>
                  <a:satOff val="0"/>
                  <a:lumOff val="0"/>
                  <a:alphaOff val="0"/>
                </a:sysClr>
              </a:solidFill>
              <a:latin typeface="Calibri"/>
              <a:ea typeface="+mn-ea"/>
              <a:cs typeface="+mn-cs"/>
            </a:rPr>
            <a:t>Goals and Interventions based on Outcomes/scores</a:t>
          </a:r>
        </a:p>
      </dgm:t>
    </dgm:pt>
    <dgm:pt modelId="{16563A4B-FD7E-4545-B988-D6494499A3C3}" type="parTrans" cxnId="{77DFD461-4401-4900-BB8D-C793B4EC0E3A}">
      <dgm:prSet/>
      <dgm:spPr/>
      <dgm:t>
        <a:bodyPr/>
        <a:lstStyle/>
        <a:p>
          <a:endParaRPr lang="en-US"/>
        </a:p>
      </dgm:t>
    </dgm:pt>
    <dgm:pt modelId="{639F7910-2404-4374-9540-EF0024034786}" type="sibTrans" cxnId="{77DFD461-4401-4900-BB8D-C793B4EC0E3A}">
      <dgm:prSet/>
      <dgm:spPr/>
      <dgm:t>
        <a:bodyPr/>
        <a:lstStyle/>
        <a:p>
          <a:endParaRPr lang="en-US"/>
        </a:p>
      </dgm:t>
    </dgm:pt>
    <dgm:pt modelId="{11D01E29-2C22-4C3A-9141-9ABE4BC6DC21}">
      <dgm:prSet phldrT="[Text]"/>
      <dgm:spPr>
        <a:xfrm>
          <a:off x="4081" y="558854"/>
          <a:ext cx="1564512" cy="2109875"/>
        </a:xfrm>
        <a:solidFill>
          <a:srgbClr val="B15651">
            <a:tint val="40000"/>
            <a:alpha val="90000"/>
            <a:hueOff val="0"/>
            <a:satOff val="0"/>
            <a:lumOff val="0"/>
            <a:alphaOff val="0"/>
          </a:srgbClr>
        </a:solidFill>
        <a:ln w="9525" cap="flat" cmpd="sng" algn="ctr">
          <a:solidFill>
            <a:srgbClr val="B15651">
              <a:tint val="40000"/>
              <a:alpha val="90000"/>
              <a:hueOff val="0"/>
              <a:satOff val="0"/>
              <a:lumOff val="0"/>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a:solidFill>
                <a:sysClr val="windowText" lastClr="000000">
                  <a:hueOff val="0"/>
                  <a:satOff val="0"/>
                  <a:lumOff val="0"/>
                  <a:alphaOff val="0"/>
                </a:sysClr>
              </a:solidFill>
              <a:latin typeface="Calibri"/>
              <a:ea typeface="+mn-ea"/>
              <a:cs typeface="+mn-cs"/>
            </a:rPr>
            <a:t>Patient Consent</a:t>
          </a:r>
        </a:p>
      </dgm:t>
    </dgm:pt>
    <dgm:pt modelId="{D24FFE3A-1B41-4375-AF79-18496BA40C8C}" type="parTrans" cxnId="{C4667CBB-5B5F-4B15-B4A0-77DB02D4D681}">
      <dgm:prSet/>
      <dgm:spPr/>
      <dgm:t>
        <a:bodyPr/>
        <a:lstStyle/>
        <a:p>
          <a:endParaRPr lang="en-US"/>
        </a:p>
      </dgm:t>
    </dgm:pt>
    <dgm:pt modelId="{23626559-1204-47F2-A8F3-DD16D3146C32}" type="sibTrans" cxnId="{C4667CBB-5B5F-4B15-B4A0-77DB02D4D681}">
      <dgm:prSet/>
      <dgm:spPr/>
      <dgm:t>
        <a:bodyPr/>
        <a:lstStyle/>
        <a:p>
          <a:endParaRPr lang="en-US"/>
        </a:p>
      </dgm:t>
    </dgm:pt>
    <dgm:pt modelId="{97837806-C8CA-4DA2-AB1E-BAAD2AB9BCF9}">
      <dgm:prSet phldrT="[Text]"/>
      <dgm:spPr>
        <a:xfrm>
          <a:off x="5354715" y="558854"/>
          <a:ext cx="1564512" cy="2109875"/>
        </a:xfrm>
        <a:solidFill>
          <a:srgbClr val="B15651">
            <a:tint val="40000"/>
            <a:alpha val="90000"/>
            <a:hueOff val="16091514"/>
            <a:satOff val="-9254"/>
            <a:lumOff val="-2294"/>
            <a:alphaOff val="0"/>
          </a:srgbClr>
        </a:solidFill>
        <a:ln w="9525" cap="flat" cmpd="sng" algn="ctr">
          <a:solidFill>
            <a:srgbClr val="B15651">
              <a:tint val="40000"/>
              <a:alpha val="90000"/>
              <a:hueOff val="16091514"/>
              <a:satOff val="-9254"/>
              <a:lumOff val="-2294"/>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a:solidFill>
                <a:sysClr val="windowText" lastClr="000000">
                  <a:hueOff val="0"/>
                  <a:satOff val="0"/>
                  <a:lumOff val="0"/>
                  <a:alphaOff val="0"/>
                </a:sysClr>
              </a:solidFill>
              <a:latin typeface="Calibri"/>
              <a:ea typeface="+mn-ea"/>
              <a:cs typeface="+mn-cs"/>
            </a:rPr>
            <a:t>Computable Scores/sub-scores (LOINC)</a:t>
          </a:r>
        </a:p>
      </dgm:t>
    </dgm:pt>
    <dgm:pt modelId="{EA939B7B-28F0-4C82-9FC8-EA46F0315932}" type="parTrans" cxnId="{C3C5D33D-0E83-4ED6-8FDA-D93CC3CE9C3B}">
      <dgm:prSet/>
      <dgm:spPr/>
      <dgm:t>
        <a:bodyPr/>
        <a:lstStyle/>
        <a:p>
          <a:endParaRPr lang="en-US"/>
        </a:p>
      </dgm:t>
    </dgm:pt>
    <dgm:pt modelId="{C6BE6BAB-BDCC-44B4-875A-444977EAEBC4}" type="sibTrans" cxnId="{C3C5D33D-0E83-4ED6-8FDA-D93CC3CE9C3B}">
      <dgm:prSet/>
      <dgm:spPr/>
      <dgm:t>
        <a:bodyPr/>
        <a:lstStyle/>
        <a:p>
          <a:endParaRPr lang="en-US"/>
        </a:p>
      </dgm:t>
    </dgm:pt>
    <dgm:pt modelId="{5D49F550-6BE7-44D9-A8EA-1CE2242B60F7}">
      <dgm:prSet phldrT="[Text]"/>
      <dgm:spPr>
        <a:xfrm>
          <a:off x="3571170" y="558854"/>
          <a:ext cx="1564512" cy="2109875"/>
        </a:xfrm>
        <a:solidFill>
          <a:srgbClr val="B15651">
            <a:tint val="40000"/>
            <a:alpha val="90000"/>
            <a:hueOff val="10727676"/>
            <a:satOff val="-6170"/>
            <a:lumOff val="-1529"/>
            <a:alphaOff val="0"/>
          </a:srgbClr>
        </a:solidFill>
        <a:ln w="9525" cap="flat" cmpd="sng" algn="ctr">
          <a:solidFill>
            <a:srgbClr val="B15651">
              <a:tint val="40000"/>
              <a:alpha val="90000"/>
              <a:hueOff val="10727676"/>
              <a:satOff val="-6170"/>
              <a:lumOff val="-1529"/>
              <a:alphaOff val="0"/>
            </a:srgb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gm:spPr>
      <dgm:t>
        <a:bodyPr/>
        <a:lstStyle/>
        <a:p>
          <a:r>
            <a:rPr lang="en-US" dirty="0">
              <a:solidFill>
                <a:sysClr val="windowText" lastClr="000000">
                  <a:hueOff val="0"/>
                  <a:satOff val="0"/>
                  <a:lumOff val="0"/>
                  <a:alphaOff val="0"/>
                </a:sysClr>
              </a:solidFill>
              <a:latin typeface="Calibri"/>
              <a:ea typeface="+mn-ea"/>
              <a:cs typeface="+mn-cs"/>
            </a:rPr>
            <a:t>Enrollee/</a:t>
          </a:r>
          <a:br>
            <a:rPr lang="en-US" dirty="0">
              <a:solidFill>
                <a:sysClr val="windowText" lastClr="000000">
                  <a:hueOff val="0"/>
                  <a:satOff val="0"/>
                  <a:lumOff val="0"/>
                  <a:alphaOff val="0"/>
                </a:sysClr>
              </a:solidFill>
              <a:latin typeface="Calibri"/>
              <a:ea typeface="+mn-ea"/>
              <a:cs typeface="+mn-cs"/>
            </a:rPr>
          </a:br>
          <a:r>
            <a:rPr lang="en-US" dirty="0">
              <a:solidFill>
                <a:sysClr val="windowText" lastClr="000000">
                  <a:hueOff val="0"/>
                  <a:satOff val="0"/>
                  <a:lumOff val="0"/>
                  <a:alphaOff val="0"/>
                </a:sysClr>
              </a:solidFill>
              <a:latin typeface="Calibri"/>
              <a:ea typeface="+mn-ea"/>
              <a:cs typeface="+mn-cs"/>
            </a:rPr>
            <a:t>Consumer Dashboard</a:t>
          </a:r>
        </a:p>
      </dgm:t>
    </dgm:pt>
    <dgm:pt modelId="{CD9F8E85-4202-4F0F-897B-CC806C5CFE51}" type="parTrans" cxnId="{E8D671CF-D331-45A3-953E-D1A160332BD1}">
      <dgm:prSet/>
      <dgm:spPr/>
      <dgm:t>
        <a:bodyPr/>
        <a:lstStyle/>
        <a:p>
          <a:endParaRPr lang="en-US"/>
        </a:p>
      </dgm:t>
    </dgm:pt>
    <dgm:pt modelId="{4DB4F2E3-0FCA-4BF5-9B65-7DE2ED400D79}" type="sibTrans" cxnId="{E8D671CF-D331-45A3-953E-D1A160332BD1}">
      <dgm:prSet/>
      <dgm:spPr/>
      <dgm:t>
        <a:bodyPr/>
        <a:lstStyle/>
        <a:p>
          <a:endParaRPr lang="en-US"/>
        </a:p>
      </dgm:t>
    </dgm:pt>
    <dgm:pt modelId="{2AA2F8C2-FF3B-4B89-9EC1-CBBB97C28EFF}" type="pres">
      <dgm:prSet presAssocID="{9047D83E-AF38-4947-8421-65D9CC8BFD90}" presName="Name0" presStyleCnt="0">
        <dgm:presLayoutVars>
          <dgm:dir/>
          <dgm:animLvl val="lvl"/>
          <dgm:resizeHandles val="exact"/>
        </dgm:presLayoutVars>
      </dgm:prSet>
      <dgm:spPr/>
      <dgm:t>
        <a:bodyPr/>
        <a:lstStyle/>
        <a:p>
          <a:endParaRPr lang="en-US"/>
        </a:p>
      </dgm:t>
    </dgm:pt>
    <dgm:pt modelId="{F4B7AA09-D401-436D-BAF4-B3804D6102B8}" type="pres">
      <dgm:prSet presAssocID="{F3F41D0D-EC81-40B0-B079-47684E56EA2D}" presName="composite" presStyleCnt="0"/>
      <dgm:spPr/>
    </dgm:pt>
    <dgm:pt modelId="{7041FB73-C754-43EF-9E80-21528BE5C031}" type="pres">
      <dgm:prSet presAssocID="{F3F41D0D-EC81-40B0-B079-47684E56EA2D}" presName="parTx" presStyleLbl="alignNode1" presStyleIdx="0" presStyleCnt="5">
        <dgm:presLayoutVars>
          <dgm:chMax val="0"/>
          <dgm:chPref val="0"/>
          <dgm:bulletEnabled val="1"/>
        </dgm:presLayoutVars>
      </dgm:prSet>
      <dgm:spPr>
        <a:prstGeom prst="rect">
          <a:avLst/>
        </a:prstGeom>
      </dgm:spPr>
      <dgm:t>
        <a:bodyPr/>
        <a:lstStyle/>
        <a:p>
          <a:endParaRPr lang="en-US"/>
        </a:p>
      </dgm:t>
    </dgm:pt>
    <dgm:pt modelId="{663C88CE-4308-44A3-9BC7-0E105AC0818A}" type="pres">
      <dgm:prSet presAssocID="{F3F41D0D-EC81-40B0-B079-47684E56EA2D}" presName="desTx" presStyleLbl="alignAccFollowNode1" presStyleIdx="0" presStyleCnt="5">
        <dgm:presLayoutVars>
          <dgm:bulletEnabled val="1"/>
        </dgm:presLayoutVars>
      </dgm:prSet>
      <dgm:spPr>
        <a:prstGeom prst="rect">
          <a:avLst/>
        </a:prstGeom>
      </dgm:spPr>
      <dgm:t>
        <a:bodyPr/>
        <a:lstStyle/>
        <a:p>
          <a:endParaRPr lang="en-US"/>
        </a:p>
      </dgm:t>
    </dgm:pt>
    <dgm:pt modelId="{BBB70F63-D358-490D-A87D-316EA931B26B}" type="pres">
      <dgm:prSet presAssocID="{59A5A11D-A8B0-458A-A2C3-C99D42E20A6A}" presName="space" presStyleCnt="0"/>
      <dgm:spPr/>
    </dgm:pt>
    <dgm:pt modelId="{213BAEDC-E82A-4DC6-98E1-C8E068804423}" type="pres">
      <dgm:prSet presAssocID="{DF4A3C67-D011-44FD-9B81-1CE9A0D94B04}" presName="composite" presStyleCnt="0"/>
      <dgm:spPr/>
    </dgm:pt>
    <dgm:pt modelId="{66E459CC-B2FF-4A4C-96F8-EEBEAFDF384A}" type="pres">
      <dgm:prSet presAssocID="{DF4A3C67-D011-44FD-9B81-1CE9A0D94B04}" presName="parTx" presStyleLbl="alignNode1" presStyleIdx="1" presStyleCnt="5">
        <dgm:presLayoutVars>
          <dgm:chMax val="0"/>
          <dgm:chPref val="0"/>
          <dgm:bulletEnabled val="1"/>
        </dgm:presLayoutVars>
      </dgm:prSet>
      <dgm:spPr>
        <a:prstGeom prst="rect">
          <a:avLst/>
        </a:prstGeom>
      </dgm:spPr>
      <dgm:t>
        <a:bodyPr/>
        <a:lstStyle/>
        <a:p>
          <a:endParaRPr lang="en-US"/>
        </a:p>
      </dgm:t>
    </dgm:pt>
    <dgm:pt modelId="{F04DA9C2-6249-47FC-84CD-9B6BDD83C3F8}" type="pres">
      <dgm:prSet presAssocID="{DF4A3C67-D011-44FD-9B81-1CE9A0D94B04}" presName="desTx" presStyleLbl="alignAccFollowNode1" presStyleIdx="1" presStyleCnt="5">
        <dgm:presLayoutVars>
          <dgm:bulletEnabled val="1"/>
        </dgm:presLayoutVars>
      </dgm:prSet>
      <dgm:spPr>
        <a:prstGeom prst="rect">
          <a:avLst/>
        </a:prstGeom>
      </dgm:spPr>
      <dgm:t>
        <a:bodyPr/>
        <a:lstStyle/>
        <a:p>
          <a:endParaRPr lang="en-US"/>
        </a:p>
      </dgm:t>
    </dgm:pt>
    <dgm:pt modelId="{221CFE91-C297-4E97-8380-D94D9723B03A}" type="pres">
      <dgm:prSet presAssocID="{F3F306B2-7AA6-488D-9E3E-21273B41475C}" presName="space" presStyleCnt="0"/>
      <dgm:spPr/>
    </dgm:pt>
    <dgm:pt modelId="{247847C6-83EA-4141-B966-707815E43422}" type="pres">
      <dgm:prSet presAssocID="{E641BCE2-13D2-4AD8-96CC-6490359A4A89}" presName="composite" presStyleCnt="0"/>
      <dgm:spPr/>
    </dgm:pt>
    <dgm:pt modelId="{4D9993A3-E59E-4E8B-9252-CA9987828673}" type="pres">
      <dgm:prSet presAssocID="{E641BCE2-13D2-4AD8-96CC-6490359A4A89}" presName="parTx" presStyleLbl="alignNode1" presStyleIdx="2" presStyleCnt="5">
        <dgm:presLayoutVars>
          <dgm:chMax val="0"/>
          <dgm:chPref val="0"/>
          <dgm:bulletEnabled val="1"/>
        </dgm:presLayoutVars>
      </dgm:prSet>
      <dgm:spPr>
        <a:prstGeom prst="rect">
          <a:avLst/>
        </a:prstGeom>
      </dgm:spPr>
      <dgm:t>
        <a:bodyPr/>
        <a:lstStyle/>
        <a:p>
          <a:endParaRPr lang="en-US"/>
        </a:p>
      </dgm:t>
    </dgm:pt>
    <dgm:pt modelId="{64D01380-CB30-42FA-906D-F41356B1CC99}" type="pres">
      <dgm:prSet presAssocID="{E641BCE2-13D2-4AD8-96CC-6490359A4A89}" presName="desTx" presStyleLbl="alignAccFollowNode1" presStyleIdx="2" presStyleCnt="5">
        <dgm:presLayoutVars>
          <dgm:bulletEnabled val="1"/>
        </dgm:presLayoutVars>
      </dgm:prSet>
      <dgm:spPr>
        <a:prstGeom prst="rect">
          <a:avLst/>
        </a:prstGeom>
      </dgm:spPr>
      <dgm:t>
        <a:bodyPr/>
        <a:lstStyle/>
        <a:p>
          <a:endParaRPr lang="en-US"/>
        </a:p>
      </dgm:t>
    </dgm:pt>
    <dgm:pt modelId="{3064672F-9D15-4877-BB30-41CB80241BF4}" type="pres">
      <dgm:prSet presAssocID="{8DD92B29-E5E7-4A6B-ACEA-CD24DE034DA2}" presName="space" presStyleCnt="0"/>
      <dgm:spPr/>
    </dgm:pt>
    <dgm:pt modelId="{82FF1E99-C146-4070-8D6F-4D1452D03362}" type="pres">
      <dgm:prSet presAssocID="{594CC5AB-5563-4E50-9E1A-A8C56F88C09F}" presName="composite" presStyleCnt="0"/>
      <dgm:spPr/>
    </dgm:pt>
    <dgm:pt modelId="{C5B902E8-E684-46D5-98CA-F80B3FE8D469}" type="pres">
      <dgm:prSet presAssocID="{594CC5AB-5563-4E50-9E1A-A8C56F88C09F}" presName="parTx" presStyleLbl="alignNode1" presStyleIdx="3" presStyleCnt="5">
        <dgm:presLayoutVars>
          <dgm:chMax val="0"/>
          <dgm:chPref val="0"/>
          <dgm:bulletEnabled val="1"/>
        </dgm:presLayoutVars>
      </dgm:prSet>
      <dgm:spPr>
        <a:prstGeom prst="rect">
          <a:avLst/>
        </a:prstGeom>
      </dgm:spPr>
      <dgm:t>
        <a:bodyPr/>
        <a:lstStyle/>
        <a:p>
          <a:endParaRPr lang="en-US"/>
        </a:p>
      </dgm:t>
    </dgm:pt>
    <dgm:pt modelId="{D9513851-18A9-48B7-8FBD-76E987ADC0A3}" type="pres">
      <dgm:prSet presAssocID="{594CC5AB-5563-4E50-9E1A-A8C56F88C09F}" presName="desTx" presStyleLbl="alignAccFollowNode1" presStyleIdx="3" presStyleCnt="5">
        <dgm:presLayoutVars>
          <dgm:bulletEnabled val="1"/>
        </dgm:presLayoutVars>
      </dgm:prSet>
      <dgm:spPr>
        <a:prstGeom prst="rect">
          <a:avLst/>
        </a:prstGeom>
      </dgm:spPr>
      <dgm:t>
        <a:bodyPr/>
        <a:lstStyle/>
        <a:p>
          <a:endParaRPr lang="en-US"/>
        </a:p>
      </dgm:t>
    </dgm:pt>
    <dgm:pt modelId="{7E5FC4C4-A2BA-4B2A-9438-D346C75F0C3E}" type="pres">
      <dgm:prSet presAssocID="{C45953C1-ADB6-4238-A8A8-775FB657D0AF}" presName="space" presStyleCnt="0"/>
      <dgm:spPr/>
    </dgm:pt>
    <dgm:pt modelId="{DCF5ADAC-F3F3-47A3-BB20-1764A4F3429B}" type="pres">
      <dgm:prSet presAssocID="{83D3F3ED-A09C-4C29-BC2C-95843ED396C4}" presName="composite" presStyleCnt="0"/>
      <dgm:spPr/>
    </dgm:pt>
    <dgm:pt modelId="{03F91E51-1DB3-412D-B02E-8954F9769132}" type="pres">
      <dgm:prSet presAssocID="{83D3F3ED-A09C-4C29-BC2C-95843ED396C4}" presName="parTx" presStyleLbl="alignNode1" presStyleIdx="4" presStyleCnt="5">
        <dgm:presLayoutVars>
          <dgm:chMax val="0"/>
          <dgm:chPref val="0"/>
          <dgm:bulletEnabled val="1"/>
        </dgm:presLayoutVars>
      </dgm:prSet>
      <dgm:spPr>
        <a:prstGeom prst="rect">
          <a:avLst/>
        </a:prstGeom>
      </dgm:spPr>
      <dgm:t>
        <a:bodyPr/>
        <a:lstStyle/>
        <a:p>
          <a:endParaRPr lang="en-US"/>
        </a:p>
      </dgm:t>
    </dgm:pt>
    <dgm:pt modelId="{6929B021-ABF8-4B25-84EF-A5C7DD597208}" type="pres">
      <dgm:prSet presAssocID="{83D3F3ED-A09C-4C29-BC2C-95843ED396C4}" presName="desTx" presStyleLbl="alignAccFollowNode1" presStyleIdx="4" presStyleCnt="5">
        <dgm:presLayoutVars>
          <dgm:bulletEnabled val="1"/>
        </dgm:presLayoutVars>
      </dgm:prSet>
      <dgm:spPr>
        <a:prstGeom prst="rect">
          <a:avLst/>
        </a:prstGeom>
      </dgm:spPr>
      <dgm:t>
        <a:bodyPr/>
        <a:lstStyle/>
        <a:p>
          <a:endParaRPr lang="en-US"/>
        </a:p>
      </dgm:t>
    </dgm:pt>
  </dgm:ptLst>
  <dgm:cxnLst>
    <dgm:cxn modelId="{1D12A758-C059-4094-8E13-4B0B94843930}" srcId="{E641BCE2-13D2-4AD8-96CC-6490359A4A89}" destId="{A18FC443-F486-49BF-864E-F3D53EF22A28}" srcOrd="3" destOrd="0" parTransId="{71F710C8-A02B-4C74-A905-73A63EB94337}" sibTransId="{53F5601F-EE9F-42C1-B339-4D37CC2E092E}"/>
    <dgm:cxn modelId="{74EFBD6E-6E3F-4A9F-B430-2D05E1F67350}" type="presOf" srcId="{E641BCE2-13D2-4AD8-96CC-6490359A4A89}" destId="{4D9993A3-E59E-4E8B-9252-CA9987828673}" srcOrd="0" destOrd="0" presId="urn:microsoft.com/office/officeart/2005/8/layout/hList1"/>
    <dgm:cxn modelId="{9AD6600E-3BA7-48DE-87F1-E76C5D6A4532}" type="presOf" srcId="{F2872637-4E2F-4920-A1B8-EEA27653311A}" destId="{663C88CE-4308-44A3-9BC7-0E105AC0818A}" srcOrd="0" destOrd="0" presId="urn:microsoft.com/office/officeart/2005/8/layout/hList1"/>
    <dgm:cxn modelId="{A0BD6206-6BA7-4DC0-91AF-AB5775D31709}" srcId="{9047D83E-AF38-4947-8421-65D9CC8BFD90}" destId="{F3F41D0D-EC81-40B0-B079-47684E56EA2D}" srcOrd="0" destOrd="0" parTransId="{0F620726-5BB5-4DE8-9CD0-EB36C26EAD66}" sibTransId="{59A5A11D-A8B0-458A-A2C3-C99D42E20A6A}"/>
    <dgm:cxn modelId="{D59EEF69-8429-4D62-987E-04E7B343F33C}" srcId="{DF4A3C67-D011-44FD-9B81-1CE9A0D94B04}" destId="{2956795F-B9A1-4069-9608-651426C6BADA}" srcOrd="0" destOrd="0" parTransId="{DDAA0343-1ED8-4195-A6C4-E4BF0125EC0E}" sibTransId="{1B43D5A1-CB32-4467-9168-4DB774C6620A}"/>
    <dgm:cxn modelId="{0713D606-E799-4CFE-8F8E-25E746732A75}" type="presOf" srcId="{35840B5B-1A6E-4CDA-9B3A-4F9E02704714}" destId="{6929B021-ABF8-4B25-84EF-A5C7DD597208}" srcOrd="0" destOrd="2" presId="urn:microsoft.com/office/officeart/2005/8/layout/hList1"/>
    <dgm:cxn modelId="{BDB6A731-2393-46BB-A54A-E8473B520F5E}" srcId="{E641BCE2-13D2-4AD8-96CC-6490359A4A89}" destId="{7EB1D31F-1116-4F2A-8ACB-C0867257B8D3}" srcOrd="2" destOrd="0" parTransId="{15665D3C-8893-4824-94FA-388FBEB4C6C5}" sibTransId="{4A8656E8-C145-4654-B3AF-E088BCA9CC4E}"/>
    <dgm:cxn modelId="{75CD1804-FEE5-4BBF-A67C-70E3C9ED1DA3}" type="presOf" srcId="{F3F41D0D-EC81-40B0-B079-47684E56EA2D}" destId="{7041FB73-C754-43EF-9E80-21528BE5C031}" srcOrd="0" destOrd="0" presId="urn:microsoft.com/office/officeart/2005/8/layout/hList1"/>
    <dgm:cxn modelId="{BF243527-2BEE-4832-973C-58E84506E342}" type="presOf" srcId="{DF4A3C67-D011-44FD-9B81-1CE9A0D94B04}" destId="{66E459CC-B2FF-4A4C-96F8-EEBEAFDF384A}" srcOrd="0" destOrd="0" presId="urn:microsoft.com/office/officeart/2005/8/layout/hList1"/>
    <dgm:cxn modelId="{F2DF821F-17DA-4FC3-A1AD-2297E839985F}" type="presOf" srcId="{3F77D168-2D39-4B8D-80D9-8503BEF60540}" destId="{663C88CE-4308-44A3-9BC7-0E105AC0818A}" srcOrd="0" destOrd="2" presId="urn:microsoft.com/office/officeart/2005/8/layout/hList1"/>
    <dgm:cxn modelId="{FEAD9440-2A0A-4C48-893B-ACFFB25F96C3}" type="presOf" srcId="{2956795F-B9A1-4069-9608-651426C6BADA}" destId="{F04DA9C2-6249-47FC-84CD-9B6BDD83C3F8}" srcOrd="0" destOrd="0" presId="urn:microsoft.com/office/officeart/2005/8/layout/hList1"/>
    <dgm:cxn modelId="{B25C78ED-EEC6-4DB0-B85B-A00B672A9FB5}" srcId="{594CC5AB-5563-4E50-9E1A-A8C56F88C09F}" destId="{7BA6C04E-9E11-4D37-896D-0821CE45050D}" srcOrd="0" destOrd="0" parTransId="{A6C661AB-BA70-4AC3-BA1D-ED60E993726D}" sibTransId="{8D1C4F03-E20C-4ABF-9F5C-727E261CBBD6}"/>
    <dgm:cxn modelId="{24138E30-B16E-40CB-941C-1E6358C532BA}" type="presOf" srcId="{23FC9751-D584-4A57-BA6E-FCE282878892}" destId="{64D01380-CB30-42FA-906D-F41356B1CC99}" srcOrd="0" destOrd="0" presId="urn:microsoft.com/office/officeart/2005/8/layout/hList1"/>
    <dgm:cxn modelId="{957894A5-A0F4-481C-BA75-85385C63A8C9}" type="presOf" srcId="{218A2D78-A3B6-4A32-910F-A9DCE697E833}" destId="{64D01380-CB30-42FA-906D-F41356B1CC99}" srcOrd="0" destOrd="4" presId="urn:microsoft.com/office/officeart/2005/8/layout/hList1"/>
    <dgm:cxn modelId="{42CC1049-682C-49E5-9F03-653E10FF4CAF}" srcId="{9047D83E-AF38-4947-8421-65D9CC8BFD90}" destId="{E641BCE2-13D2-4AD8-96CC-6490359A4A89}" srcOrd="2" destOrd="0" parTransId="{B9C82090-538B-4F91-8803-69D8389C850E}" sibTransId="{8DD92B29-E5E7-4A6B-ACEA-CD24DE034DA2}"/>
    <dgm:cxn modelId="{7CD479BC-3685-4C65-9D76-729EBB608DCD}" type="presOf" srcId="{11D01E29-2C22-4C3A-9141-9ABE4BC6DC21}" destId="{663C88CE-4308-44A3-9BC7-0E105AC0818A}" srcOrd="0" destOrd="3" presId="urn:microsoft.com/office/officeart/2005/8/layout/hList1"/>
    <dgm:cxn modelId="{4DA2952A-D4B5-45F0-8A8C-F6D2288BDA7B}" type="presOf" srcId="{5D49F550-6BE7-44D9-A8EA-1CE2242B60F7}" destId="{64D01380-CB30-42FA-906D-F41356B1CC99}" srcOrd="0" destOrd="1" presId="urn:microsoft.com/office/officeart/2005/8/layout/hList1"/>
    <dgm:cxn modelId="{047EA971-83C8-482E-AD3E-7C61981311F8}" srcId="{E641BCE2-13D2-4AD8-96CC-6490359A4A89}" destId="{218A2D78-A3B6-4A32-910F-A9DCE697E833}" srcOrd="4" destOrd="0" parTransId="{D24DA0FF-C2B1-4DA7-905F-EE40D898B27D}" sibTransId="{F30B6213-6F76-4F40-878C-766F6AD32D0E}"/>
    <dgm:cxn modelId="{EF5C91FD-7E9F-4AFB-9BDA-E8FD540D8C65}" type="presOf" srcId="{7BA6C04E-9E11-4D37-896D-0821CE45050D}" destId="{D9513851-18A9-48B7-8FBD-76E987ADC0A3}" srcOrd="0" destOrd="0" presId="urn:microsoft.com/office/officeart/2005/8/layout/hList1"/>
    <dgm:cxn modelId="{C3C5D33D-0E83-4ED6-8FDA-D93CC3CE9C3B}" srcId="{594CC5AB-5563-4E50-9E1A-A8C56F88C09F}" destId="{97837806-C8CA-4DA2-AB1E-BAAD2AB9BCF9}" srcOrd="2" destOrd="0" parTransId="{EA939B7B-28F0-4C82-9FC8-EA46F0315932}" sibTransId="{C6BE6BAB-BDCC-44B4-875A-444977EAEBC4}"/>
    <dgm:cxn modelId="{899B62ED-6AEB-48B5-B15A-359252ABA733}" srcId="{9047D83E-AF38-4947-8421-65D9CC8BFD90}" destId="{594CC5AB-5563-4E50-9E1A-A8C56F88C09F}" srcOrd="3" destOrd="0" parTransId="{071002CB-20A0-48C6-A759-978E4CAA4E04}" sibTransId="{C45953C1-ADB6-4238-A8A8-775FB657D0AF}"/>
    <dgm:cxn modelId="{1BE91CD8-C7F0-47BB-AFDB-91FBFB8201E0}" srcId="{9047D83E-AF38-4947-8421-65D9CC8BFD90}" destId="{DF4A3C67-D011-44FD-9B81-1CE9A0D94B04}" srcOrd="1" destOrd="0" parTransId="{AA92A1CD-4BFF-4A39-A436-30029982B136}" sibTransId="{F3F306B2-7AA6-488D-9E3E-21273B41475C}"/>
    <dgm:cxn modelId="{9F9FADC0-B4AC-400C-9A29-473624344953}" type="presOf" srcId="{83D3F3ED-A09C-4C29-BC2C-95843ED396C4}" destId="{03F91E51-1DB3-412D-B02E-8954F9769132}" srcOrd="0" destOrd="0" presId="urn:microsoft.com/office/officeart/2005/8/layout/hList1"/>
    <dgm:cxn modelId="{B7203E1B-A01C-4BA3-BDD3-6960025F40ED}" srcId="{F3F41D0D-EC81-40B0-B079-47684E56EA2D}" destId="{F2872637-4E2F-4920-A1B8-EEA27653311A}" srcOrd="0" destOrd="0" parTransId="{1A5B0426-0316-4542-84DC-C6EAED087EEB}" sibTransId="{9CEAC213-5554-48DF-8576-4D97B50C6ADD}"/>
    <dgm:cxn modelId="{4B3C4DEB-DA64-459D-AFB7-95B0FC9B9652}" type="presOf" srcId="{C0DE6D3F-D2BE-4B32-9A23-7683A43B7FB8}" destId="{663C88CE-4308-44A3-9BC7-0E105AC0818A}" srcOrd="0" destOrd="1" presId="urn:microsoft.com/office/officeart/2005/8/layout/hList1"/>
    <dgm:cxn modelId="{77DFD461-4401-4900-BB8D-C793B4EC0E3A}" srcId="{83D3F3ED-A09C-4C29-BC2C-95843ED396C4}" destId="{35840B5B-1A6E-4CDA-9B3A-4F9E02704714}" srcOrd="2" destOrd="0" parTransId="{16563A4B-FD7E-4545-B988-D6494499A3C3}" sibTransId="{639F7910-2404-4374-9540-EF0024034786}"/>
    <dgm:cxn modelId="{52F20DD8-139A-43C1-AB2C-9249B98FB2D7}" type="presOf" srcId="{50166225-FD49-4053-AA9C-D4A2A86E7248}" destId="{F04DA9C2-6249-47FC-84CD-9B6BDD83C3F8}" srcOrd="0" destOrd="1" presId="urn:microsoft.com/office/officeart/2005/8/layout/hList1"/>
    <dgm:cxn modelId="{305D54A8-5C31-4A50-8F88-718439F1EE9F}" srcId="{594CC5AB-5563-4E50-9E1A-A8C56F88C09F}" destId="{5F25CB25-73A7-4F52-AD00-08552C1A4B0F}" srcOrd="1" destOrd="0" parTransId="{DC8164A2-5724-4AF3-9397-955B7F43222A}" sibTransId="{5FA58672-85EA-4EAD-A3FA-3B86439F2845}"/>
    <dgm:cxn modelId="{9FA38977-F196-4E5C-85E8-8565A05C23CC}" type="presOf" srcId="{5F25CB25-73A7-4F52-AD00-08552C1A4B0F}" destId="{D9513851-18A9-48B7-8FBD-76E987ADC0A3}" srcOrd="0" destOrd="1" presId="urn:microsoft.com/office/officeart/2005/8/layout/hList1"/>
    <dgm:cxn modelId="{F32C38F0-D22B-4966-9AF6-403BB6D8E09A}" srcId="{83D3F3ED-A09C-4C29-BC2C-95843ED396C4}" destId="{16ED1704-F03A-4EB5-80D6-88A8EE902199}" srcOrd="1" destOrd="0" parTransId="{AEEEA703-2AAD-40D4-86D7-FAFB992C663B}" sibTransId="{82C22CA2-6836-4AB9-ABB0-07CAC205D7C0}"/>
    <dgm:cxn modelId="{99B6C344-71B1-4843-88F6-3456A616D797}" srcId="{F3F41D0D-EC81-40B0-B079-47684E56EA2D}" destId="{C0DE6D3F-D2BE-4B32-9A23-7683A43B7FB8}" srcOrd="1" destOrd="0" parTransId="{BD2FF47C-445A-4846-8BE5-E6B75EE85651}" sibTransId="{53B17929-B753-40BE-81D7-F04EE801C26D}"/>
    <dgm:cxn modelId="{18549E5D-47AE-47A5-A30D-07FF5D1ED3E9}" type="presOf" srcId="{9047D83E-AF38-4947-8421-65D9CC8BFD90}" destId="{2AA2F8C2-FF3B-4B89-9EC1-CBBB97C28EFF}" srcOrd="0" destOrd="0" presId="urn:microsoft.com/office/officeart/2005/8/layout/hList1"/>
    <dgm:cxn modelId="{F0342CFB-721B-4B3E-87A7-78E41D8EACA0}" type="presOf" srcId="{4CA08185-8800-4198-B6AA-3C224F1C74FC}" destId="{663C88CE-4308-44A3-9BC7-0E105AC0818A}" srcOrd="0" destOrd="4" presId="urn:microsoft.com/office/officeart/2005/8/layout/hList1"/>
    <dgm:cxn modelId="{C4667CBB-5B5F-4B15-B4A0-77DB02D4D681}" srcId="{F3F41D0D-EC81-40B0-B079-47684E56EA2D}" destId="{11D01E29-2C22-4C3A-9141-9ABE4BC6DC21}" srcOrd="3" destOrd="0" parTransId="{D24FFE3A-1B41-4375-AF79-18496BA40C8C}" sibTransId="{23626559-1204-47F2-A8F3-DD16D3146C32}"/>
    <dgm:cxn modelId="{C10B9BDB-CA28-4F07-9B3B-BDDE764A80F8}" type="presOf" srcId="{A18FC443-F486-49BF-864E-F3D53EF22A28}" destId="{64D01380-CB30-42FA-906D-F41356B1CC99}" srcOrd="0" destOrd="3" presId="urn:microsoft.com/office/officeart/2005/8/layout/hList1"/>
    <dgm:cxn modelId="{9BFA40F1-8660-49B3-861F-20159F90199B}" type="presOf" srcId="{7EB1D31F-1116-4F2A-8ACB-C0867257B8D3}" destId="{64D01380-CB30-42FA-906D-F41356B1CC99}" srcOrd="0" destOrd="2" presId="urn:microsoft.com/office/officeart/2005/8/layout/hList1"/>
    <dgm:cxn modelId="{E8D671CF-D331-45A3-953E-D1A160332BD1}" srcId="{E641BCE2-13D2-4AD8-96CC-6490359A4A89}" destId="{5D49F550-6BE7-44D9-A8EA-1CE2242B60F7}" srcOrd="1" destOrd="0" parTransId="{CD9F8E85-4202-4F0F-897B-CC806C5CFE51}" sibTransId="{4DB4F2E3-0FCA-4BF5-9B65-7DE2ED400D79}"/>
    <dgm:cxn modelId="{99B952B5-ADBF-4CB6-BDB9-D1801B473B0F}" srcId="{DF4A3C67-D011-44FD-9B81-1CE9A0D94B04}" destId="{50166225-FD49-4053-AA9C-D4A2A86E7248}" srcOrd="1" destOrd="0" parTransId="{CBE6FAAB-60D1-4925-93BE-CE7DFA09AE69}" sibTransId="{4AF71A41-BB25-45E6-9CAC-01D7588CC1D6}"/>
    <dgm:cxn modelId="{72018B53-B7E6-4D65-ADBC-140D9CCE4FC6}" srcId="{DF4A3C67-D011-44FD-9B81-1CE9A0D94B04}" destId="{C318453B-10AB-45F0-8D7A-711D25668337}" srcOrd="2" destOrd="0" parTransId="{30D9E70A-58F6-4A6A-A0F4-A529F28AE043}" sibTransId="{AE53DDE4-D501-4F27-9042-18DF90F5325A}"/>
    <dgm:cxn modelId="{5C045113-8726-4DD2-8218-2E0D403B4ABE}" type="presOf" srcId="{594CC5AB-5563-4E50-9E1A-A8C56F88C09F}" destId="{C5B902E8-E684-46D5-98CA-F80B3FE8D469}" srcOrd="0" destOrd="0" presId="urn:microsoft.com/office/officeart/2005/8/layout/hList1"/>
    <dgm:cxn modelId="{EFBD2BBA-6E00-49D9-BFB8-DD5E3E2F7704}" type="presOf" srcId="{16ED1704-F03A-4EB5-80D6-88A8EE902199}" destId="{6929B021-ABF8-4B25-84EF-A5C7DD597208}" srcOrd="0" destOrd="1" presId="urn:microsoft.com/office/officeart/2005/8/layout/hList1"/>
    <dgm:cxn modelId="{36197B79-F284-4A62-B3C1-0C7E9562035E}" type="presOf" srcId="{C318453B-10AB-45F0-8D7A-711D25668337}" destId="{F04DA9C2-6249-47FC-84CD-9B6BDD83C3F8}" srcOrd="0" destOrd="2" presId="urn:microsoft.com/office/officeart/2005/8/layout/hList1"/>
    <dgm:cxn modelId="{7ADC1B76-5C94-4F62-B536-22784765F405}" type="presOf" srcId="{EC33E873-A77F-4D48-8F88-98A40ACA5BFB}" destId="{6929B021-ABF8-4B25-84EF-A5C7DD597208}" srcOrd="0" destOrd="0" presId="urn:microsoft.com/office/officeart/2005/8/layout/hList1"/>
    <dgm:cxn modelId="{119CCEEB-462F-4C2B-BD3A-659EE1CA9130}" srcId="{F3F41D0D-EC81-40B0-B079-47684E56EA2D}" destId="{3F77D168-2D39-4B8D-80D9-8503BEF60540}" srcOrd="2" destOrd="0" parTransId="{8F3AF3F5-132B-4106-BCFF-D0C07AEF5E80}" sibTransId="{5C84DE72-4FB2-4B9B-B815-D127250FCB40}"/>
    <dgm:cxn modelId="{AFD17097-D5D6-4884-9BDF-3DF83843F4A0}" srcId="{E641BCE2-13D2-4AD8-96CC-6490359A4A89}" destId="{23FC9751-D584-4A57-BA6E-FCE282878892}" srcOrd="0" destOrd="0" parTransId="{216AC14F-AB37-4694-B146-E945BCE172B3}" sibTransId="{AA4F5B48-6E3D-4B6B-9266-64D799E96254}"/>
    <dgm:cxn modelId="{D7E2E414-8EC8-4864-8F7E-EA641EF5133E}" srcId="{9047D83E-AF38-4947-8421-65D9CC8BFD90}" destId="{83D3F3ED-A09C-4C29-BC2C-95843ED396C4}" srcOrd="4" destOrd="0" parTransId="{67FAE04A-6B2F-4C76-B013-EE78CA8973D8}" sibTransId="{915F1975-7FF4-4ED2-B3B8-EE0CD31E6F12}"/>
    <dgm:cxn modelId="{9630F5C1-738F-4302-AA70-0ED240D72AB9}" srcId="{83D3F3ED-A09C-4C29-BC2C-95843ED396C4}" destId="{EC33E873-A77F-4D48-8F88-98A40ACA5BFB}" srcOrd="0" destOrd="0" parTransId="{AD625C0D-2528-447A-91A4-580CBE8C16E3}" sibTransId="{0C769231-7020-466A-8A6B-E0687B1958DC}"/>
    <dgm:cxn modelId="{43461C2E-9FC7-47E3-AD36-787845090CB7}" type="presOf" srcId="{97837806-C8CA-4DA2-AB1E-BAAD2AB9BCF9}" destId="{D9513851-18A9-48B7-8FBD-76E987ADC0A3}" srcOrd="0" destOrd="2" presId="urn:microsoft.com/office/officeart/2005/8/layout/hList1"/>
    <dgm:cxn modelId="{022CC4C6-9D4E-408C-A1A9-C428D6211B2B}" srcId="{F3F41D0D-EC81-40B0-B079-47684E56EA2D}" destId="{4CA08185-8800-4198-B6AA-3C224F1C74FC}" srcOrd="4" destOrd="0" parTransId="{C6F43A0B-18F4-47C0-A8DF-15780FA9FB96}" sibTransId="{F1D49F80-5CCB-4AFA-AC65-4C9E7DB350D2}"/>
    <dgm:cxn modelId="{F5F65A73-7CA2-4C64-ACB3-C40BBE1BE592}" type="presParOf" srcId="{2AA2F8C2-FF3B-4B89-9EC1-CBBB97C28EFF}" destId="{F4B7AA09-D401-436D-BAF4-B3804D6102B8}" srcOrd="0" destOrd="0" presId="urn:microsoft.com/office/officeart/2005/8/layout/hList1"/>
    <dgm:cxn modelId="{92B246BA-10FE-4FCA-B2C8-A671D3395E81}" type="presParOf" srcId="{F4B7AA09-D401-436D-BAF4-B3804D6102B8}" destId="{7041FB73-C754-43EF-9E80-21528BE5C031}" srcOrd="0" destOrd="0" presId="urn:microsoft.com/office/officeart/2005/8/layout/hList1"/>
    <dgm:cxn modelId="{1ACCF8E0-FD28-48B4-B0D9-5FDE398B8949}" type="presParOf" srcId="{F4B7AA09-D401-436D-BAF4-B3804D6102B8}" destId="{663C88CE-4308-44A3-9BC7-0E105AC0818A}" srcOrd="1" destOrd="0" presId="urn:microsoft.com/office/officeart/2005/8/layout/hList1"/>
    <dgm:cxn modelId="{A93B4D22-DF82-47E7-B7E2-18E05838644F}" type="presParOf" srcId="{2AA2F8C2-FF3B-4B89-9EC1-CBBB97C28EFF}" destId="{BBB70F63-D358-490D-A87D-316EA931B26B}" srcOrd="1" destOrd="0" presId="urn:microsoft.com/office/officeart/2005/8/layout/hList1"/>
    <dgm:cxn modelId="{7DA53F67-2CDB-407B-9325-907338C86AFC}" type="presParOf" srcId="{2AA2F8C2-FF3B-4B89-9EC1-CBBB97C28EFF}" destId="{213BAEDC-E82A-4DC6-98E1-C8E068804423}" srcOrd="2" destOrd="0" presId="urn:microsoft.com/office/officeart/2005/8/layout/hList1"/>
    <dgm:cxn modelId="{DEB99B14-8171-4A49-A81C-73A8E66D1023}" type="presParOf" srcId="{213BAEDC-E82A-4DC6-98E1-C8E068804423}" destId="{66E459CC-B2FF-4A4C-96F8-EEBEAFDF384A}" srcOrd="0" destOrd="0" presId="urn:microsoft.com/office/officeart/2005/8/layout/hList1"/>
    <dgm:cxn modelId="{EC30C87B-4DB0-48D1-A40D-DB1B8EEEB3F9}" type="presParOf" srcId="{213BAEDC-E82A-4DC6-98E1-C8E068804423}" destId="{F04DA9C2-6249-47FC-84CD-9B6BDD83C3F8}" srcOrd="1" destOrd="0" presId="urn:microsoft.com/office/officeart/2005/8/layout/hList1"/>
    <dgm:cxn modelId="{D3D326D5-5D18-4EB5-AAD1-3FE07AC0AB93}" type="presParOf" srcId="{2AA2F8C2-FF3B-4B89-9EC1-CBBB97C28EFF}" destId="{221CFE91-C297-4E97-8380-D94D9723B03A}" srcOrd="3" destOrd="0" presId="urn:microsoft.com/office/officeart/2005/8/layout/hList1"/>
    <dgm:cxn modelId="{8C079CAB-BF08-4FF5-82A8-ED53F2987AC2}" type="presParOf" srcId="{2AA2F8C2-FF3B-4B89-9EC1-CBBB97C28EFF}" destId="{247847C6-83EA-4141-B966-707815E43422}" srcOrd="4" destOrd="0" presId="urn:microsoft.com/office/officeart/2005/8/layout/hList1"/>
    <dgm:cxn modelId="{84099E06-6060-441E-87B6-49B290E74B50}" type="presParOf" srcId="{247847C6-83EA-4141-B966-707815E43422}" destId="{4D9993A3-E59E-4E8B-9252-CA9987828673}" srcOrd="0" destOrd="0" presId="urn:microsoft.com/office/officeart/2005/8/layout/hList1"/>
    <dgm:cxn modelId="{CC3F8EC6-1B17-4714-BD5C-4771324BB989}" type="presParOf" srcId="{247847C6-83EA-4141-B966-707815E43422}" destId="{64D01380-CB30-42FA-906D-F41356B1CC99}" srcOrd="1" destOrd="0" presId="urn:microsoft.com/office/officeart/2005/8/layout/hList1"/>
    <dgm:cxn modelId="{90D1BD37-0663-45A6-B68C-4FB44AC57F55}" type="presParOf" srcId="{2AA2F8C2-FF3B-4B89-9EC1-CBBB97C28EFF}" destId="{3064672F-9D15-4877-BB30-41CB80241BF4}" srcOrd="5" destOrd="0" presId="urn:microsoft.com/office/officeart/2005/8/layout/hList1"/>
    <dgm:cxn modelId="{0B8B595B-C616-4DF1-9E0F-9D5F82BC3B1C}" type="presParOf" srcId="{2AA2F8C2-FF3B-4B89-9EC1-CBBB97C28EFF}" destId="{82FF1E99-C146-4070-8D6F-4D1452D03362}" srcOrd="6" destOrd="0" presId="urn:microsoft.com/office/officeart/2005/8/layout/hList1"/>
    <dgm:cxn modelId="{F4A093B4-1304-447F-BC5B-0354B6A857BE}" type="presParOf" srcId="{82FF1E99-C146-4070-8D6F-4D1452D03362}" destId="{C5B902E8-E684-46D5-98CA-F80B3FE8D469}" srcOrd="0" destOrd="0" presId="urn:microsoft.com/office/officeart/2005/8/layout/hList1"/>
    <dgm:cxn modelId="{76C45C3E-4092-4A5D-9DCD-EE57C1CC37BE}" type="presParOf" srcId="{82FF1E99-C146-4070-8D6F-4D1452D03362}" destId="{D9513851-18A9-48B7-8FBD-76E987ADC0A3}" srcOrd="1" destOrd="0" presId="urn:microsoft.com/office/officeart/2005/8/layout/hList1"/>
    <dgm:cxn modelId="{9CC84567-F926-4947-B592-8B58728B06F4}" type="presParOf" srcId="{2AA2F8C2-FF3B-4B89-9EC1-CBBB97C28EFF}" destId="{7E5FC4C4-A2BA-4B2A-9438-D346C75F0C3E}" srcOrd="7" destOrd="0" presId="urn:microsoft.com/office/officeart/2005/8/layout/hList1"/>
    <dgm:cxn modelId="{5D6C4CD1-A574-4411-BE3A-F99A473F2833}" type="presParOf" srcId="{2AA2F8C2-FF3B-4B89-9EC1-CBBB97C28EFF}" destId="{DCF5ADAC-F3F3-47A3-BB20-1764A4F3429B}" srcOrd="8" destOrd="0" presId="urn:microsoft.com/office/officeart/2005/8/layout/hList1"/>
    <dgm:cxn modelId="{AE87C7D8-A0AF-4F89-85CE-A118A82EB475}" type="presParOf" srcId="{DCF5ADAC-F3F3-47A3-BB20-1764A4F3429B}" destId="{03F91E51-1DB3-412D-B02E-8954F9769132}" srcOrd="0" destOrd="0" presId="urn:microsoft.com/office/officeart/2005/8/layout/hList1"/>
    <dgm:cxn modelId="{512B6631-B5CA-458E-A072-AAF70ACB255B}" type="presParOf" srcId="{DCF5ADAC-F3F3-47A3-BB20-1764A4F3429B}" destId="{6929B021-ABF8-4B25-84EF-A5C7DD597208}" srcOrd="1" destOrd="0" presId="urn:microsoft.com/office/officeart/2005/8/layout/h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CEE076-796E-46EE-B6FA-F77975C6824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CFD0BEF-D6CB-4C47-ADCF-01333E2F8F10}">
      <dgm:prSet phldrT="[Text]"/>
      <dgm:spPr>
        <a:xfrm>
          <a:off x="0" y="693537"/>
          <a:ext cx="1560195" cy="692945"/>
        </a:xfrm>
        <a:noFill/>
        <a:ln>
          <a:noFill/>
        </a:ln>
        <a:effectLst/>
      </dgm:spPr>
      <dgm:t>
        <a:bodyPr/>
        <a:lstStyle/>
        <a:p>
          <a:r>
            <a:rPr lang="en-US" dirty="0" smtClean="0">
              <a:solidFill>
                <a:sysClr val="windowText" lastClr="000000">
                  <a:hueOff val="0"/>
                  <a:satOff val="0"/>
                  <a:lumOff val="0"/>
                  <a:alphaOff val="0"/>
                </a:sysClr>
              </a:solidFill>
              <a:latin typeface="Calibri"/>
              <a:ea typeface="+mn-ea"/>
              <a:cs typeface="+mn-cs"/>
            </a:rPr>
            <a:t>OCP Admin</a:t>
          </a:r>
          <a:endParaRPr lang="en-US" dirty="0">
            <a:solidFill>
              <a:sysClr val="windowText" lastClr="000000">
                <a:hueOff val="0"/>
                <a:satOff val="0"/>
                <a:lumOff val="0"/>
                <a:alphaOff val="0"/>
              </a:sysClr>
            </a:solidFill>
            <a:latin typeface="Calibri"/>
            <a:ea typeface="+mn-ea"/>
            <a:cs typeface="+mn-cs"/>
          </a:endParaRPr>
        </a:p>
      </dgm:t>
    </dgm:pt>
    <dgm:pt modelId="{CE3FC39E-4B79-490C-B9AF-2006FDD0D90C}" type="parTrans" cxnId="{D74BE749-DE92-485E-9E3A-1625BEFEFE8D}">
      <dgm:prSet/>
      <dgm:spPr/>
      <dgm:t>
        <a:bodyPr/>
        <a:lstStyle/>
        <a:p>
          <a:endParaRPr lang="en-US"/>
        </a:p>
      </dgm:t>
    </dgm:pt>
    <dgm:pt modelId="{252DEECD-F2FB-4CF7-9573-5EDD1189484A}" type="sibTrans" cxnId="{D74BE749-DE92-485E-9E3A-1625BEFEFE8D}">
      <dgm:prSet/>
      <dgm:spPr/>
      <dgm:t>
        <a:bodyPr/>
        <a:lstStyle/>
        <a:p>
          <a:endParaRPr lang="en-US"/>
        </a:p>
      </dgm:t>
    </dgm:pt>
    <dgm:pt modelId="{6D4888C2-557E-4B48-8B97-B1B423536E43}">
      <dgm:prSet/>
      <dgm:spPr>
        <a:xfrm>
          <a:off x="1677209" y="709642"/>
          <a:ext cx="6123766" cy="322111"/>
        </a:xfrm>
        <a:noFill/>
        <a:ln>
          <a:noFill/>
        </a:ln>
        <a:effectLst/>
      </dgm:spPr>
      <dgm:t>
        <a:bodyPr/>
        <a:lstStyle/>
        <a:p>
          <a:r>
            <a:rPr lang="en-US" dirty="0" smtClean="0">
              <a:solidFill>
                <a:sysClr val="windowText" lastClr="000000">
                  <a:hueOff val="0"/>
                  <a:satOff val="0"/>
                  <a:lumOff val="0"/>
                  <a:alphaOff val="0"/>
                </a:sysClr>
              </a:solidFill>
              <a:latin typeface="Calibri"/>
              <a:ea typeface="+mn-ea"/>
              <a:cs typeface="+mn-cs"/>
            </a:rPr>
            <a:t>Onboarding of organizations to OCP and adding practitioners to OCP</a:t>
          </a:r>
        </a:p>
      </dgm:t>
    </dgm:pt>
    <dgm:pt modelId="{A303A4DC-52BB-4AF1-8E10-72DFAA76265F}" type="parTrans" cxnId="{03103BDB-2B82-4748-BE95-38AE6F0C2B65}">
      <dgm:prSet/>
      <dgm:spPr/>
      <dgm:t>
        <a:bodyPr/>
        <a:lstStyle/>
        <a:p>
          <a:endParaRPr lang="en-US"/>
        </a:p>
      </dgm:t>
    </dgm:pt>
    <dgm:pt modelId="{06A28284-6395-4622-A4AA-5494494ABB2E}" type="sibTrans" cxnId="{03103BDB-2B82-4748-BE95-38AE6F0C2B65}">
      <dgm:prSet/>
      <dgm:spPr/>
      <dgm:t>
        <a:bodyPr/>
        <a:lstStyle/>
        <a:p>
          <a:endParaRPr lang="en-US"/>
        </a:p>
      </dgm:t>
    </dgm:pt>
    <dgm:pt modelId="{93FD870F-873A-4CA6-A347-76A848B657A7}">
      <dgm:prSet/>
      <dgm:spPr>
        <a:xfrm>
          <a:off x="1677209" y="1047859"/>
          <a:ext cx="6123766" cy="322111"/>
        </a:xfrm>
        <a:noFill/>
        <a:ln>
          <a:noFill/>
        </a:ln>
        <a:effectLst/>
      </dgm:spPr>
      <dgm:t>
        <a:bodyPr/>
        <a:lstStyle/>
        <a:p>
          <a:r>
            <a:rPr lang="en-US" dirty="0" smtClean="0">
              <a:solidFill>
                <a:sysClr val="windowText" lastClr="000000">
                  <a:hueOff val="0"/>
                  <a:satOff val="0"/>
                  <a:lumOff val="0"/>
                  <a:alphaOff val="0"/>
                </a:sysClr>
              </a:solidFill>
              <a:latin typeface="Calibri"/>
              <a:ea typeface="+mn-ea"/>
              <a:cs typeface="+mn-cs"/>
            </a:rPr>
            <a:t>Managing roles/users in </a:t>
          </a:r>
          <a:r>
            <a:rPr lang="en-US" dirty="0" err="1" smtClean="0">
              <a:solidFill>
                <a:sysClr val="windowText" lastClr="000000">
                  <a:hueOff val="0"/>
                  <a:satOff val="0"/>
                  <a:lumOff val="0"/>
                  <a:alphaOff val="0"/>
                </a:sysClr>
              </a:solidFill>
              <a:latin typeface="Calibri"/>
              <a:ea typeface="+mn-ea"/>
              <a:cs typeface="+mn-cs"/>
            </a:rPr>
            <a:t>UAA</a:t>
          </a:r>
          <a:r>
            <a:rPr lang="en-US" dirty="0" smtClean="0">
              <a:solidFill>
                <a:sysClr val="windowText" lastClr="000000">
                  <a:hueOff val="0"/>
                  <a:satOff val="0"/>
                  <a:lumOff val="0"/>
                  <a:alphaOff val="0"/>
                </a:sysClr>
              </a:solidFill>
              <a:latin typeface="Calibri"/>
              <a:ea typeface="+mn-ea"/>
              <a:cs typeface="+mn-cs"/>
            </a:rPr>
            <a:t> and Helpdesk/Troubleshooting </a:t>
          </a:r>
        </a:p>
      </dgm:t>
    </dgm:pt>
    <dgm:pt modelId="{65580BED-5B15-4F1B-AC25-CEC86BFE45A4}" type="parTrans" cxnId="{0A75D8CD-4070-41AF-902E-154A682C5CAD}">
      <dgm:prSet/>
      <dgm:spPr/>
      <dgm:t>
        <a:bodyPr/>
        <a:lstStyle/>
        <a:p>
          <a:endParaRPr lang="en-US"/>
        </a:p>
      </dgm:t>
    </dgm:pt>
    <dgm:pt modelId="{4F51A300-35AA-4CD2-842D-19177A6C4AEC}" type="sibTrans" cxnId="{0A75D8CD-4070-41AF-902E-154A682C5CAD}">
      <dgm:prSet/>
      <dgm:spPr/>
      <dgm:t>
        <a:bodyPr/>
        <a:lstStyle/>
        <a:p>
          <a:endParaRPr lang="en-US"/>
        </a:p>
      </dgm:t>
    </dgm:pt>
    <dgm:pt modelId="{04182C11-E158-430F-9A6D-3599DAF0911E}">
      <dgm:prSet/>
      <dgm:spPr>
        <a:xfrm>
          <a:off x="0" y="1386482"/>
          <a:ext cx="1560195" cy="692945"/>
        </a:xfrm>
        <a:noFill/>
        <a:ln>
          <a:noFill/>
        </a:ln>
        <a:effectLst/>
      </dgm:spPr>
      <dgm:t>
        <a:bodyPr/>
        <a:lstStyle/>
        <a:p>
          <a:r>
            <a:rPr lang="en-US" smtClean="0">
              <a:solidFill>
                <a:sysClr val="windowText" lastClr="000000">
                  <a:hueOff val="0"/>
                  <a:satOff val="0"/>
                  <a:lumOff val="0"/>
                  <a:alphaOff val="0"/>
                </a:sysClr>
              </a:solidFill>
              <a:latin typeface="Calibri"/>
              <a:ea typeface="+mn-ea"/>
              <a:cs typeface="+mn-cs"/>
            </a:rPr>
            <a:t>Org Admin</a:t>
          </a:r>
          <a:endParaRPr lang="en-US" dirty="0" smtClean="0">
            <a:solidFill>
              <a:sysClr val="windowText" lastClr="000000">
                <a:hueOff val="0"/>
                <a:satOff val="0"/>
                <a:lumOff val="0"/>
                <a:alphaOff val="0"/>
              </a:sysClr>
            </a:solidFill>
            <a:latin typeface="Calibri"/>
            <a:ea typeface="+mn-ea"/>
            <a:cs typeface="+mn-cs"/>
          </a:endParaRPr>
        </a:p>
      </dgm:t>
    </dgm:pt>
    <dgm:pt modelId="{93D7AB4C-A8B2-4DAB-8020-5ABE9B2C239B}" type="parTrans" cxnId="{691A974B-3EC1-4B1B-9932-D17FFB81A1CC}">
      <dgm:prSet/>
      <dgm:spPr/>
      <dgm:t>
        <a:bodyPr/>
        <a:lstStyle/>
        <a:p>
          <a:endParaRPr lang="en-US"/>
        </a:p>
      </dgm:t>
    </dgm:pt>
    <dgm:pt modelId="{3B4F4FCB-5835-46AA-BDAB-7AA06AB66290}" type="sibTrans" cxnId="{691A974B-3EC1-4B1B-9932-D17FFB81A1CC}">
      <dgm:prSet/>
      <dgm:spPr/>
      <dgm:t>
        <a:bodyPr/>
        <a:lstStyle/>
        <a:p>
          <a:endParaRPr lang="en-US"/>
        </a:p>
      </dgm:t>
    </dgm:pt>
    <dgm:pt modelId="{298C7C72-BDA1-42E5-98A3-2DAE9434CBDD}">
      <dgm:prSet/>
      <dgm:spPr>
        <a:xfrm>
          <a:off x="1677209" y="1402587"/>
          <a:ext cx="6123766" cy="322111"/>
        </a:xfrm>
        <a:noFill/>
        <a:ln>
          <a:noFill/>
        </a:ln>
        <a:effectLst/>
      </dgm:spPr>
      <dgm:t>
        <a:bodyPr/>
        <a:lstStyle/>
        <a:p>
          <a:r>
            <a:rPr lang="en-US" dirty="0" smtClean="0">
              <a:solidFill>
                <a:sysClr val="windowText" lastClr="000000">
                  <a:hueOff val="0"/>
                  <a:satOff val="0"/>
                  <a:lumOff val="0"/>
                  <a:alphaOff val="0"/>
                </a:sysClr>
              </a:solidFill>
              <a:latin typeface="Calibri"/>
              <a:ea typeface="+mn-ea"/>
              <a:cs typeface="+mn-cs"/>
            </a:rPr>
            <a:t>Managing organization locations, healthcare services, activity definitions</a:t>
          </a:r>
          <a:endParaRPr lang="en-US" dirty="0">
            <a:solidFill>
              <a:sysClr val="windowText" lastClr="000000">
                <a:hueOff val="0"/>
                <a:satOff val="0"/>
                <a:lumOff val="0"/>
                <a:alphaOff val="0"/>
              </a:sysClr>
            </a:solidFill>
            <a:latin typeface="Calibri"/>
            <a:ea typeface="+mn-ea"/>
            <a:cs typeface="+mn-cs"/>
          </a:endParaRPr>
        </a:p>
      </dgm:t>
    </dgm:pt>
    <dgm:pt modelId="{F02697AD-4089-4DF8-BE70-95002746863A}" type="parTrans" cxnId="{1B2EB6A2-749A-4E9B-8CC4-74F2F8E9A7C7}">
      <dgm:prSet/>
      <dgm:spPr/>
      <dgm:t>
        <a:bodyPr/>
        <a:lstStyle/>
        <a:p>
          <a:endParaRPr lang="en-US"/>
        </a:p>
      </dgm:t>
    </dgm:pt>
    <dgm:pt modelId="{76983831-5F9D-4F26-BA51-0D42DF7394FB}" type="sibTrans" cxnId="{1B2EB6A2-749A-4E9B-8CC4-74F2F8E9A7C7}">
      <dgm:prSet/>
      <dgm:spPr/>
      <dgm:t>
        <a:bodyPr/>
        <a:lstStyle/>
        <a:p>
          <a:endParaRPr lang="en-US"/>
        </a:p>
      </dgm:t>
    </dgm:pt>
    <dgm:pt modelId="{6F4ABFA4-A731-421F-AC77-477FFD9A8B65}">
      <dgm:prSet/>
      <dgm:spPr>
        <a:xfrm>
          <a:off x="1677209" y="1740804"/>
          <a:ext cx="6123766" cy="322111"/>
        </a:xfrm>
        <a:noFill/>
        <a:ln>
          <a:noFill/>
        </a:ln>
        <a:effectLst/>
      </dgm:spPr>
      <dgm:t>
        <a:bodyPr/>
        <a:lstStyle/>
        <a:p>
          <a:r>
            <a:rPr lang="en-US" dirty="0" smtClean="0">
              <a:solidFill>
                <a:sysClr val="windowText" lastClr="000000">
                  <a:hueOff val="0"/>
                  <a:satOff val="0"/>
                  <a:lumOff val="0"/>
                  <a:alphaOff val="0"/>
                </a:sysClr>
              </a:solidFill>
              <a:latin typeface="Calibri"/>
              <a:ea typeface="+mn-ea"/>
              <a:cs typeface="+mn-cs"/>
            </a:rPr>
            <a:t>Associating practitioners to organization/location and assigning roles</a:t>
          </a:r>
          <a:endParaRPr lang="en-US" dirty="0">
            <a:solidFill>
              <a:sysClr val="windowText" lastClr="000000">
                <a:hueOff val="0"/>
                <a:satOff val="0"/>
                <a:lumOff val="0"/>
                <a:alphaOff val="0"/>
              </a:sysClr>
            </a:solidFill>
            <a:latin typeface="Calibri"/>
            <a:ea typeface="+mn-ea"/>
            <a:cs typeface="+mn-cs"/>
          </a:endParaRPr>
        </a:p>
      </dgm:t>
    </dgm:pt>
    <dgm:pt modelId="{EEEC90A8-6C54-48CC-BC74-1C5712834B5B}" type="parTrans" cxnId="{9066582B-5491-4CB8-B836-A63EBBB28C48}">
      <dgm:prSet/>
      <dgm:spPr/>
      <dgm:t>
        <a:bodyPr/>
        <a:lstStyle/>
        <a:p>
          <a:endParaRPr lang="en-US"/>
        </a:p>
      </dgm:t>
    </dgm:pt>
    <dgm:pt modelId="{F4CAFA4A-C369-42BD-A1F3-141E479A9749}" type="sibTrans" cxnId="{9066582B-5491-4CB8-B836-A63EBBB28C48}">
      <dgm:prSet/>
      <dgm:spPr/>
      <dgm:t>
        <a:bodyPr/>
        <a:lstStyle/>
        <a:p>
          <a:endParaRPr lang="en-US"/>
        </a:p>
      </dgm:t>
    </dgm:pt>
    <dgm:pt modelId="{662611BB-1223-42D4-8DD8-EEB6DF28B3F0}">
      <dgm:prSet/>
      <dgm:spPr>
        <a:xfrm>
          <a:off x="0" y="2079427"/>
          <a:ext cx="1560195" cy="692945"/>
        </a:xfrm>
        <a:noFill/>
        <a:ln>
          <a:noFill/>
        </a:ln>
        <a:effectLst/>
      </dgm:spPr>
      <dgm:t>
        <a:bodyPr/>
        <a:lstStyle/>
        <a:p>
          <a:r>
            <a:rPr lang="en-US" smtClean="0">
              <a:solidFill>
                <a:sysClr val="windowText" lastClr="000000">
                  <a:hueOff val="0"/>
                  <a:satOff val="0"/>
                  <a:lumOff val="0"/>
                  <a:alphaOff val="0"/>
                </a:sysClr>
              </a:solidFill>
              <a:latin typeface="Calibri"/>
              <a:ea typeface="+mn-ea"/>
              <a:cs typeface="+mn-cs"/>
            </a:rPr>
            <a:t>Care Manager</a:t>
          </a:r>
          <a:endParaRPr lang="en-US" dirty="0" smtClean="0">
            <a:solidFill>
              <a:sysClr val="windowText" lastClr="000000">
                <a:hueOff val="0"/>
                <a:satOff val="0"/>
                <a:lumOff val="0"/>
                <a:alphaOff val="0"/>
              </a:sysClr>
            </a:solidFill>
            <a:latin typeface="Calibri"/>
            <a:ea typeface="+mn-ea"/>
            <a:cs typeface="+mn-cs"/>
          </a:endParaRPr>
        </a:p>
      </dgm:t>
    </dgm:pt>
    <dgm:pt modelId="{3DBA21C2-D22D-4990-98D5-EF4086A9D77E}" type="parTrans" cxnId="{EAD6A3DC-E8B9-4162-9F48-FCB073CA037D}">
      <dgm:prSet/>
      <dgm:spPr/>
      <dgm:t>
        <a:bodyPr/>
        <a:lstStyle/>
        <a:p>
          <a:endParaRPr lang="en-US"/>
        </a:p>
      </dgm:t>
    </dgm:pt>
    <dgm:pt modelId="{6307EF18-0A02-4D82-B9C5-8E6DE301D273}" type="sibTrans" cxnId="{EAD6A3DC-E8B9-4162-9F48-FCB073CA037D}">
      <dgm:prSet/>
      <dgm:spPr/>
      <dgm:t>
        <a:bodyPr/>
        <a:lstStyle/>
        <a:p>
          <a:endParaRPr lang="en-US"/>
        </a:p>
      </dgm:t>
    </dgm:pt>
    <dgm:pt modelId="{D678D401-1CAA-4D5B-95DD-EBD6E1522DE3}">
      <dgm:prSet/>
      <dgm:spPr>
        <a:xfrm>
          <a:off x="1677209" y="2095533"/>
          <a:ext cx="6123766" cy="322111"/>
        </a:xfrm>
        <a:noFill/>
        <a:ln>
          <a:noFill/>
        </a:ln>
        <a:effectLst/>
      </dgm:spPr>
      <dgm:t>
        <a:bodyPr/>
        <a:lstStyle/>
        <a:p>
          <a:r>
            <a:rPr lang="en-US" smtClean="0">
              <a:solidFill>
                <a:sysClr val="windowText" lastClr="000000">
                  <a:hueOff val="0"/>
                  <a:satOff val="0"/>
                  <a:lumOff val="0"/>
                  <a:alphaOff val="0"/>
                </a:sysClr>
              </a:solidFill>
              <a:latin typeface="Calibri"/>
              <a:ea typeface="+mn-ea"/>
              <a:cs typeface="+mn-cs"/>
            </a:rPr>
            <a:t>Manage patient information, care teams, and assign care coordinators</a:t>
          </a:r>
          <a:endParaRPr lang="en-US" dirty="0">
            <a:solidFill>
              <a:sysClr val="windowText" lastClr="000000">
                <a:hueOff val="0"/>
                <a:satOff val="0"/>
                <a:lumOff val="0"/>
                <a:alphaOff val="0"/>
              </a:sysClr>
            </a:solidFill>
            <a:latin typeface="Calibri"/>
            <a:ea typeface="+mn-ea"/>
            <a:cs typeface="+mn-cs"/>
          </a:endParaRPr>
        </a:p>
      </dgm:t>
    </dgm:pt>
    <dgm:pt modelId="{C8C02412-65B6-4598-A8E1-16FD874EBD32}" type="parTrans" cxnId="{23392F8A-0428-4818-86CF-5567DBE5690C}">
      <dgm:prSet/>
      <dgm:spPr/>
      <dgm:t>
        <a:bodyPr/>
        <a:lstStyle/>
        <a:p>
          <a:endParaRPr lang="en-US"/>
        </a:p>
      </dgm:t>
    </dgm:pt>
    <dgm:pt modelId="{111D6196-144F-43DB-BA78-920F7823ED33}" type="sibTrans" cxnId="{23392F8A-0428-4818-86CF-5567DBE5690C}">
      <dgm:prSet/>
      <dgm:spPr/>
      <dgm:t>
        <a:bodyPr/>
        <a:lstStyle/>
        <a:p>
          <a:endParaRPr lang="en-US"/>
        </a:p>
      </dgm:t>
    </dgm:pt>
    <dgm:pt modelId="{4564F5E0-A5D0-4EE3-8D27-B3A3E987035A}">
      <dgm:prSet/>
      <dgm:spPr>
        <a:xfrm>
          <a:off x="1677209" y="2433749"/>
          <a:ext cx="6123766" cy="322111"/>
        </a:xfrm>
        <a:noFill/>
        <a:ln>
          <a:noFill/>
        </a:ln>
        <a:effectLst/>
      </dgm:spPr>
      <dgm:t>
        <a:bodyPr/>
        <a:lstStyle/>
        <a:p>
          <a:r>
            <a:rPr lang="en-US" smtClean="0">
              <a:solidFill>
                <a:sysClr val="windowText" lastClr="000000">
                  <a:hueOff val="0"/>
                  <a:satOff val="0"/>
                  <a:lumOff val="0"/>
                  <a:alphaOff val="0"/>
                </a:sysClr>
              </a:solidFill>
              <a:latin typeface="Calibri"/>
              <a:ea typeface="+mn-ea"/>
              <a:cs typeface="+mn-cs"/>
            </a:rPr>
            <a:t>Patient consents</a:t>
          </a:r>
          <a:endParaRPr lang="en-US" dirty="0">
            <a:solidFill>
              <a:sysClr val="windowText" lastClr="000000">
                <a:hueOff val="0"/>
                <a:satOff val="0"/>
                <a:lumOff val="0"/>
                <a:alphaOff val="0"/>
              </a:sysClr>
            </a:solidFill>
            <a:latin typeface="Calibri"/>
            <a:ea typeface="+mn-ea"/>
            <a:cs typeface="+mn-cs"/>
          </a:endParaRPr>
        </a:p>
      </dgm:t>
    </dgm:pt>
    <dgm:pt modelId="{B2DF0CC9-C1B9-44F3-80B8-913137D623CA}" type="parTrans" cxnId="{C504D2BF-776F-41F8-BB76-BA5F808F967F}">
      <dgm:prSet/>
      <dgm:spPr/>
      <dgm:t>
        <a:bodyPr/>
        <a:lstStyle/>
        <a:p>
          <a:endParaRPr lang="en-US"/>
        </a:p>
      </dgm:t>
    </dgm:pt>
    <dgm:pt modelId="{1A26FCDB-EFA5-49FD-A9C0-451D039FA915}" type="sibTrans" cxnId="{C504D2BF-776F-41F8-BB76-BA5F808F967F}">
      <dgm:prSet/>
      <dgm:spPr/>
      <dgm:t>
        <a:bodyPr/>
        <a:lstStyle/>
        <a:p>
          <a:endParaRPr lang="en-US"/>
        </a:p>
      </dgm:t>
    </dgm:pt>
    <dgm:pt modelId="{944DE4C8-963C-4201-8DDA-C7A059699B8E}">
      <dgm:prSet/>
      <dgm:spPr>
        <a:xfrm>
          <a:off x="0" y="2772372"/>
          <a:ext cx="1560195" cy="692945"/>
        </a:xfrm>
        <a:noFill/>
        <a:ln>
          <a:noFill/>
        </a:ln>
        <a:effectLst/>
      </dgm:spPr>
      <dgm:t>
        <a:bodyPr/>
        <a:lstStyle/>
        <a:p>
          <a:r>
            <a:rPr lang="en-US" smtClean="0">
              <a:solidFill>
                <a:sysClr val="windowText" lastClr="000000">
                  <a:hueOff val="0"/>
                  <a:satOff val="0"/>
                  <a:lumOff val="0"/>
                  <a:alphaOff val="0"/>
                </a:sysClr>
              </a:solidFill>
              <a:latin typeface="Calibri"/>
              <a:ea typeface="+mn-ea"/>
              <a:cs typeface="+mn-cs"/>
            </a:rPr>
            <a:t>Care Coordinator</a:t>
          </a:r>
          <a:endParaRPr lang="en-US" dirty="0" smtClean="0">
            <a:solidFill>
              <a:sysClr val="windowText" lastClr="000000">
                <a:hueOff val="0"/>
                <a:satOff val="0"/>
                <a:lumOff val="0"/>
                <a:alphaOff val="0"/>
              </a:sysClr>
            </a:solidFill>
            <a:latin typeface="Calibri"/>
            <a:ea typeface="+mn-ea"/>
            <a:cs typeface="+mn-cs"/>
          </a:endParaRPr>
        </a:p>
      </dgm:t>
    </dgm:pt>
    <dgm:pt modelId="{A69C3A48-867F-4987-AE27-43A5C032107A}" type="parTrans" cxnId="{51E3B018-3A04-4531-B541-E3D08D9FBF58}">
      <dgm:prSet/>
      <dgm:spPr/>
      <dgm:t>
        <a:bodyPr/>
        <a:lstStyle/>
        <a:p>
          <a:endParaRPr lang="en-US"/>
        </a:p>
      </dgm:t>
    </dgm:pt>
    <dgm:pt modelId="{937AE812-77EE-46A1-B3E7-943AF5EB7250}" type="sibTrans" cxnId="{51E3B018-3A04-4531-B541-E3D08D9FBF58}">
      <dgm:prSet/>
      <dgm:spPr/>
      <dgm:t>
        <a:bodyPr/>
        <a:lstStyle/>
        <a:p>
          <a:endParaRPr lang="en-US"/>
        </a:p>
      </dgm:t>
    </dgm:pt>
    <dgm:pt modelId="{5F58EB11-2498-490D-8D4E-F31F5199F490}">
      <dgm:prSet/>
      <dgm:spPr>
        <a:xfrm>
          <a:off x="1677209" y="2788478"/>
          <a:ext cx="6123766" cy="322111"/>
        </a:xfrm>
        <a:noFill/>
        <a:ln>
          <a:noFill/>
        </a:ln>
        <a:effectLst/>
      </dgm:spPr>
      <dgm:t>
        <a:bodyPr/>
        <a:lstStyle/>
        <a:p>
          <a:r>
            <a:rPr lang="en-US" smtClean="0">
              <a:solidFill>
                <a:sysClr val="windowText" lastClr="000000">
                  <a:hueOff val="0"/>
                  <a:satOff val="0"/>
                  <a:lumOff val="0"/>
                  <a:alphaOff val="0"/>
                </a:sysClr>
              </a:solidFill>
              <a:latin typeface="Calibri"/>
              <a:ea typeface="+mn-ea"/>
              <a:cs typeface="+mn-cs"/>
            </a:rPr>
            <a:t>Tasks, To Do, Appointments, Communication, Assessments</a:t>
          </a:r>
          <a:endParaRPr lang="en-US" dirty="0">
            <a:solidFill>
              <a:sysClr val="windowText" lastClr="000000">
                <a:hueOff val="0"/>
                <a:satOff val="0"/>
                <a:lumOff val="0"/>
                <a:alphaOff val="0"/>
              </a:sysClr>
            </a:solidFill>
            <a:latin typeface="Calibri"/>
            <a:ea typeface="+mn-ea"/>
            <a:cs typeface="+mn-cs"/>
          </a:endParaRPr>
        </a:p>
      </dgm:t>
    </dgm:pt>
    <dgm:pt modelId="{8F9171DA-2797-4225-89CE-E48B6B96526A}" type="parTrans" cxnId="{6D74DB07-F5FD-4E93-BF1F-A0B49463A1C9}">
      <dgm:prSet/>
      <dgm:spPr/>
      <dgm:t>
        <a:bodyPr/>
        <a:lstStyle/>
        <a:p>
          <a:endParaRPr lang="en-US"/>
        </a:p>
      </dgm:t>
    </dgm:pt>
    <dgm:pt modelId="{4445DACC-545D-4DB7-845A-0C46146A5399}" type="sibTrans" cxnId="{6D74DB07-F5FD-4E93-BF1F-A0B49463A1C9}">
      <dgm:prSet/>
      <dgm:spPr/>
      <dgm:t>
        <a:bodyPr/>
        <a:lstStyle/>
        <a:p>
          <a:endParaRPr lang="en-US"/>
        </a:p>
      </dgm:t>
    </dgm:pt>
    <dgm:pt modelId="{E0885A76-D9D6-4F75-AB5A-15BC6CAEBEA5}">
      <dgm:prSet/>
      <dgm:spPr>
        <a:xfrm>
          <a:off x="1677209" y="3126694"/>
          <a:ext cx="6123766" cy="322111"/>
        </a:xfrm>
        <a:noFill/>
        <a:ln>
          <a:noFill/>
        </a:ln>
        <a:effectLst/>
      </dgm:spPr>
      <dgm:t>
        <a:bodyPr/>
        <a:lstStyle/>
        <a:p>
          <a:r>
            <a:rPr lang="en-US" smtClean="0">
              <a:solidFill>
                <a:sysClr val="windowText" lastClr="000000">
                  <a:hueOff val="0"/>
                  <a:satOff val="0"/>
                  <a:lumOff val="0"/>
                  <a:alphaOff val="0"/>
                </a:sysClr>
              </a:solidFill>
              <a:latin typeface="Calibri"/>
              <a:ea typeface="+mn-ea"/>
              <a:cs typeface="+mn-cs"/>
            </a:rPr>
            <a:t>Care Coordination activities and care plan management </a:t>
          </a:r>
          <a:endParaRPr lang="en-US" dirty="0" smtClean="0">
            <a:solidFill>
              <a:sysClr val="windowText" lastClr="000000">
                <a:hueOff val="0"/>
                <a:satOff val="0"/>
                <a:lumOff val="0"/>
                <a:alphaOff val="0"/>
              </a:sysClr>
            </a:solidFill>
            <a:latin typeface="Calibri"/>
            <a:ea typeface="+mn-ea"/>
            <a:cs typeface="+mn-cs"/>
          </a:endParaRPr>
        </a:p>
      </dgm:t>
    </dgm:pt>
    <dgm:pt modelId="{5C2D8C4F-DE80-4F70-BB48-8306A5A63A8B}" type="parTrans" cxnId="{0A8ABC4B-1A34-4BB3-BCEB-80E877476E3B}">
      <dgm:prSet/>
      <dgm:spPr/>
      <dgm:t>
        <a:bodyPr/>
        <a:lstStyle/>
        <a:p>
          <a:endParaRPr lang="en-US"/>
        </a:p>
      </dgm:t>
    </dgm:pt>
    <dgm:pt modelId="{FB61200E-F169-4034-9A88-AC0A1D5DF02E}" type="sibTrans" cxnId="{0A8ABC4B-1A34-4BB3-BCEB-80E877476E3B}">
      <dgm:prSet/>
      <dgm:spPr/>
      <dgm:t>
        <a:bodyPr/>
        <a:lstStyle/>
        <a:p>
          <a:endParaRPr lang="en-US"/>
        </a:p>
      </dgm:t>
    </dgm:pt>
    <dgm:pt modelId="{3FA42BDA-5F72-4A49-B2EF-C408AC6DA891}">
      <dgm:prSet/>
      <dgm:spPr>
        <a:xfrm>
          <a:off x="0" y="3465317"/>
          <a:ext cx="1560195" cy="692945"/>
        </a:xfrm>
        <a:noFill/>
        <a:ln>
          <a:noFill/>
        </a:ln>
        <a:effectLst/>
      </dgm:spPr>
      <dgm:t>
        <a:bodyPr/>
        <a:lstStyle/>
        <a:p>
          <a:r>
            <a:rPr lang="en-US" dirty="0" smtClean="0">
              <a:solidFill>
                <a:sysClr val="windowText" lastClr="000000">
                  <a:hueOff val="0"/>
                  <a:satOff val="0"/>
                  <a:lumOff val="0"/>
                  <a:alphaOff val="0"/>
                </a:sysClr>
              </a:solidFill>
              <a:latin typeface="Calibri"/>
              <a:ea typeface="+mn-ea"/>
              <a:cs typeface="+mn-cs"/>
            </a:rPr>
            <a:t>Patient</a:t>
          </a:r>
        </a:p>
      </dgm:t>
    </dgm:pt>
    <dgm:pt modelId="{6DD0E760-0047-49AA-AF64-1816E8A712C4}" type="parTrans" cxnId="{7C92EBC6-34D2-487C-ABB4-10A35346921D}">
      <dgm:prSet/>
      <dgm:spPr/>
      <dgm:t>
        <a:bodyPr/>
        <a:lstStyle/>
        <a:p>
          <a:endParaRPr lang="en-US"/>
        </a:p>
      </dgm:t>
    </dgm:pt>
    <dgm:pt modelId="{DC4C67C3-F11C-4011-B882-CDC00DC55764}" type="sibTrans" cxnId="{7C92EBC6-34D2-487C-ABB4-10A35346921D}">
      <dgm:prSet/>
      <dgm:spPr/>
      <dgm:t>
        <a:bodyPr/>
        <a:lstStyle/>
        <a:p>
          <a:endParaRPr lang="en-US"/>
        </a:p>
      </dgm:t>
    </dgm:pt>
    <dgm:pt modelId="{B15C1B97-06B3-4472-8FA5-57CB60E69768}">
      <dgm:prSet/>
      <dgm:spPr>
        <a:xfrm>
          <a:off x="0" y="4158262"/>
          <a:ext cx="1560195" cy="692945"/>
        </a:xfrm>
        <a:noFill/>
        <a:ln>
          <a:noFill/>
        </a:ln>
        <a:effectLst/>
      </dgm:spPr>
      <dgm:t>
        <a:bodyPr/>
        <a:lstStyle/>
        <a:p>
          <a:r>
            <a:rPr lang="en-US" dirty="0" smtClean="0">
              <a:solidFill>
                <a:sysClr val="windowText" lastClr="000000">
                  <a:hueOff val="0"/>
                  <a:satOff val="0"/>
                  <a:lumOff val="0"/>
                  <a:alphaOff val="0"/>
                </a:sysClr>
              </a:solidFill>
              <a:latin typeface="Calibri"/>
              <a:ea typeface="+mn-ea"/>
              <a:cs typeface="+mn-cs"/>
            </a:rPr>
            <a:t>Other Possible Functional Roles</a:t>
          </a:r>
          <a:endParaRPr lang="en-US" dirty="0">
            <a:solidFill>
              <a:sysClr val="windowText" lastClr="000000">
                <a:hueOff val="0"/>
                <a:satOff val="0"/>
                <a:lumOff val="0"/>
                <a:alphaOff val="0"/>
              </a:sysClr>
            </a:solidFill>
            <a:latin typeface="Calibri"/>
            <a:ea typeface="+mn-ea"/>
            <a:cs typeface="+mn-cs"/>
          </a:endParaRPr>
        </a:p>
      </dgm:t>
    </dgm:pt>
    <dgm:pt modelId="{20DB8A2E-AF21-4FD1-99D3-CDB959887EF9}" type="parTrans" cxnId="{8611051C-ED76-4E04-BEA0-1FBAEA1C3355}">
      <dgm:prSet/>
      <dgm:spPr/>
      <dgm:t>
        <a:bodyPr/>
        <a:lstStyle/>
        <a:p>
          <a:endParaRPr lang="en-US"/>
        </a:p>
      </dgm:t>
    </dgm:pt>
    <dgm:pt modelId="{41F24452-1A12-42B7-B464-AA586F9755B4}" type="sibTrans" cxnId="{8611051C-ED76-4E04-BEA0-1FBAEA1C3355}">
      <dgm:prSet/>
      <dgm:spPr/>
      <dgm:t>
        <a:bodyPr/>
        <a:lstStyle/>
        <a:p>
          <a:endParaRPr lang="en-US"/>
        </a:p>
      </dgm:t>
    </dgm:pt>
    <dgm:pt modelId="{E30C9575-DB0E-43EC-BA35-2E8DF4178A00}">
      <dgm:prSet/>
      <dgm:spPr>
        <a:xfrm>
          <a:off x="1677209" y="4189729"/>
          <a:ext cx="6123766" cy="629334"/>
        </a:xfrm>
        <a:noFill/>
        <a:ln>
          <a:noFill/>
        </a:ln>
        <a:effectLst/>
      </dgm:spPr>
      <dgm:t>
        <a:bodyPr/>
        <a:lstStyle/>
        <a:p>
          <a:r>
            <a:rPr lang="en-US" dirty="0" smtClean="0">
              <a:solidFill>
                <a:sysClr val="windowText" lastClr="000000">
                  <a:hueOff val="0"/>
                  <a:satOff val="0"/>
                  <a:lumOff val="0"/>
                  <a:alphaOff val="0"/>
                </a:sysClr>
              </a:solidFill>
              <a:latin typeface="Calibri"/>
              <a:ea typeface="+mn-ea"/>
              <a:cs typeface="+mn-cs"/>
            </a:rPr>
            <a:t>Similar Care coordination activities for Benefits specialist, Front Office, Health Assistant, and so on</a:t>
          </a:r>
          <a:endParaRPr lang="en-US" dirty="0">
            <a:solidFill>
              <a:sysClr val="windowText" lastClr="000000">
                <a:hueOff val="0"/>
                <a:satOff val="0"/>
                <a:lumOff val="0"/>
                <a:alphaOff val="0"/>
              </a:sysClr>
            </a:solidFill>
            <a:latin typeface="Calibri"/>
            <a:ea typeface="+mn-ea"/>
            <a:cs typeface="+mn-cs"/>
          </a:endParaRPr>
        </a:p>
      </dgm:t>
    </dgm:pt>
    <dgm:pt modelId="{1D0C7861-9EC9-4301-BAB8-CDD14A7A22C1}" type="parTrans" cxnId="{0DCEA03D-D6DC-496C-B942-BDEAE31ED24A}">
      <dgm:prSet/>
      <dgm:spPr/>
      <dgm:t>
        <a:bodyPr/>
        <a:lstStyle/>
        <a:p>
          <a:endParaRPr lang="en-US"/>
        </a:p>
      </dgm:t>
    </dgm:pt>
    <dgm:pt modelId="{52E6B9F3-C24D-4A5D-9B5F-A205C7FA2564}" type="sibTrans" cxnId="{0DCEA03D-D6DC-496C-B942-BDEAE31ED24A}">
      <dgm:prSet/>
      <dgm:spPr/>
      <dgm:t>
        <a:bodyPr/>
        <a:lstStyle/>
        <a:p>
          <a:endParaRPr lang="en-US"/>
        </a:p>
      </dgm:t>
    </dgm:pt>
    <dgm:pt modelId="{34756A6E-C29D-44B3-83A5-BDD66BBFB293}">
      <dgm:prSet/>
      <dgm:spPr>
        <a:xfrm>
          <a:off x="1677209" y="3481423"/>
          <a:ext cx="6123766" cy="322111"/>
        </a:xfrm>
        <a:noFill/>
        <a:ln>
          <a:noFill/>
        </a:ln>
        <a:effectLst/>
      </dgm:spPr>
      <dgm:t>
        <a:bodyPr/>
        <a:lstStyle/>
        <a:p>
          <a:r>
            <a:rPr lang="en-US" dirty="0" smtClean="0">
              <a:solidFill>
                <a:sysClr val="windowText" lastClr="000000">
                  <a:hueOff val="0"/>
                  <a:satOff val="0"/>
                  <a:lumOff val="0"/>
                  <a:alphaOff val="0"/>
                </a:sysClr>
              </a:solidFill>
              <a:latin typeface="Calibri"/>
              <a:ea typeface="+mn-ea"/>
              <a:cs typeface="+mn-cs"/>
            </a:rPr>
            <a:t>Patient information, Care Team</a:t>
          </a:r>
        </a:p>
      </dgm:t>
    </dgm:pt>
    <dgm:pt modelId="{3F8D366C-3178-4368-B942-DB1DCE9DA9BA}" type="parTrans" cxnId="{BED7EE5A-6769-4069-A2C1-CA5E56D88490}">
      <dgm:prSet/>
      <dgm:spPr/>
      <dgm:t>
        <a:bodyPr/>
        <a:lstStyle/>
        <a:p>
          <a:endParaRPr lang="en-US"/>
        </a:p>
      </dgm:t>
    </dgm:pt>
    <dgm:pt modelId="{F9CBA0DD-8616-40CD-845F-BE686FF0D32E}" type="sibTrans" cxnId="{BED7EE5A-6769-4069-A2C1-CA5E56D88490}">
      <dgm:prSet/>
      <dgm:spPr/>
      <dgm:t>
        <a:bodyPr/>
        <a:lstStyle/>
        <a:p>
          <a:endParaRPr lang="en-US"/>
        </a:p>
      </dgm:t>
    </dgm:pt>
    <dgm:pt modelId="{135C02A3-4FDE-448C-A796-80899E69EC51}">
      <dgm:prSet phldrT="[Text]"/>
      <dgm:spPr>
        <a:xfrm>
          <a:off x="0" y="592"/>
          <a:ext cx="1560195" cy="692945"/>
        </a:xfrm>
        <a:noFill/>
        <a:ln>
          <a:noFill/>
        </a:ln>
        <a:effectLst/>
      </dgm:spPr>
      <dgm:t>
        <a:bodyPr/>
        <a:lstStyle/>
        <a:p>
          <a:r>
            <a:rPr lang="en-US" b="1" dirty="0" smtClean="0">
              <a:solidFill>
                <a:srgbClr val="B15651"/>
              </a:solidFill>
              <a:latin typeface="Calibri"/>
              <a:ea typeface="+mn-ea"/>
              <a:cs typeface="+mn-cs"/>
            </a:rPr>
            <a:t>Business Function Role</a:t>
          </a:r>
        </a:p>
      </dgm:t>
    </dgm:pt>
    <dgm:pt modelId="{2E879EDC-64E0-4AE3-8E96-3988F48C1EE7}" type="parTrans" cxnId="{462CCF67-8B7C-4DE4-BFEB-FC532F3D56D6}">
      <dgm:prSet/>
      <dgm:spPr/>
      <dgm:t>
        <a:bodyPr/>
        <a:lstStyle/>
        <a:p>
          <a:endParaRPr lang="en-US"/>
        </a:p>
      </dgm:t>
    </dgm:pt>
    <dgm:pt modelId="{81F855DC-EC19-4A1D-9EEE-FFBA00E058F6}" type="sibTrans" cxnId="{462CCF67-8B7C-4DE4-BFEB-FC532F3D56D6}">
      <dgm:prSet/>
      <dgm:spPr/>
      <dgm:t>
        <a:bodyPr/>
        <a:lstStyle/>
        <a:p>
          <a:endParaRPr lang="en-US"/>
        </a:p>
      </dgm:t>
    </dgm:pt>
    <dgm:pt modelId="{C22522BC-278E-42BC-B0ED-2D01D44328DD}">
      <dgm:prSet phldrT="[Text]" custT="1"/>
      <dgm:spPr>
        <a:xfrm>
          <a:off x="1677209" y="32059"/>
          <a:ext cx="6123766" cy="629334"/>
        </a:xfrm>
        <a:noFill/>
        <a:ln>
          <a:noFill/>
        </a:ln>
        <a:effectLst/>
      </dgm:spPr>
      <dgm:t>
        <a:bodyPr/>
        <a:lstStyle/>
        <a:p>
          <a:r>
            <a:rPr lang="en-US" sz="1700" b="1" dirty="0" smtClean="0">
              <a:solidFill>
                <a:srgbClr val="B15651"/>
              </a:solidFill>
              <a:latin typeface="Calibri"/>
              <a:ea typeface="+mn-ea"/>
              <a:cs typeface="+mn-cs"/>
            </a:rPr>
            <a:t>High-level Responsibilities</a:t>
          </a:r>
          <a:endParaRPr lang="en-US" sz="1700" b="1" dirty="0">
            <a:solidFill>
              <a:srgbClr val="B15651"/>
            </a:solidFill>
            <a:latin typeface="Calibri"/>
            <a:ea typeface="+mn-ea"/>
            <a:cs typeface="+mn-cs"/>
          </a:endParaRPr>
        </a:p>
      </dgm:t>
    </dgm:pt>
    <dgm:pt modelId="{7FFE0685-1C7E-4423-93A3-6756BE194A62}" type="parTrans" cxnId="{B9C13503-3C49-41D7-83DB-41EC9F69071A}">
      <dgm:prSet/>
      <dgm:spPr/>
      <dgm:t>
        <a:bodyPr/>
        <a:lstStyle/>
        <a:p>
          <a:endParaRPr lang="en-US"/>
        </a:p>
      </dgm:t>
    </dgm:pt>
    <dgm:pt modelId="{58E302B4-AEEF-4EDD-AC39-B377ACB82F58}" type="sibTrans" cxnId="{B9C13503-3C49-41D7-83DB-41EC9F69071A}">
      <dgm:prSet/>
      <dgm:spPr/>
      <dgm:t>
        <a:bodyPr/>
        <a:lstStyle/>
        <a:p>
          <a:endParaRPr lang="en-US"/>
        </a:p>
      </dgm:t>
    </dgm:pt>
    <dgm:pt modelId="{1D050AD1-1F55-4328-99B4-136110A50F17}">
      <dgm:prSet/>
      <dgm:spPr>
        <a:xfrm>
          <a:off x="1677209" y="3819639"/>
          <a:ext cx="6123766" cy="322111"/>
        </a:xfrm>
        <a:noFill/>
        <a:ln>
          <a:noFill/>
        </a:ln>
        <a:effectLst/>
      </dgm:spPr>
      <dgm:t>
        <a:bodyPr/>
        <a:lstStyle/>
        <a:p>
          <a:r>
            <a:rPr lang="en-US" dirty="0" smtClean="0">
              <a:solidFill>
                <a:sysClr val="windowText" lastClr="000000">
                  <a:hueOff val="0"/>
                  <a:satOff val="0"/>
                  <a:lumOff val="0"/>
                  <a:alphaOff val="0"/>
                </a:sysClr>
              </a:solidFill>
              <a:latin typeface="Calibri"/>
              <a:ea typeface="+mn-ea"/>
              <a:cs typeface="+mn-cs"/>
            </a:rPr>
            <a:t>Appointments, Communication, Consents</a:t>
          </a:r>
        </a:p>
      </dgm:t>
    </dgm:pt>
    <dgm:pt modelId="{519B8504-0E31-4891-A781-D41CFC33B8E2}" type="parTrans" cxnId="{84837E17-BCC4-4213-B6DA-4DED4044FC3F}">
      <dgm:prSet/>
      <dgm:spPr/>
      <dgm:t>
        <a:bodyPr/>
        <a:lstStyle/>
        <a:p>
          <a:endParaRPr lang="en-US"/>
        </a:p>
      </dgm:t>
    </dgm:pt>
    <dgm:pt modelId="{B039DD7E-8C48-4678-B66D-27A512731AA9}" type="sibTrans" cxnId="{84837E17-BCC4-4213-B6DA-4DED4044FC3F}">
      <dgm:prSet/>
      <dgm:spPr/>
      <dgm:t>
        <a:bodyPr/>
        <a:lstStyle/>
        <a:p>
          <a:endParaRPr lang="en-US"/>
        </a:p>
      </dgm:t>
    </dgm:pt>
    <dgm:pt modelId="{D73BF44C-1CC4-4AC6-A516-6ED05AD4B9D2}" type="pres">
      <dgm:prSet presAssocID="{AFCEE076-796E-46EE-B6FA-F77975C6824E}" presName="vert0" presStyleCnt="0">
        <dgm:presLayoutVars>
          <dgm:dir/>
          <dgm:animOne val="branch"/>
          <dgm:animLvl val="lvl"/>
        </dgm:presLayoutVars>
      </dgm:prSet>
      <dgm:spPr/>
      <dgm:t>
        <a:bodyPr/>
        <a:lstStyle/>
        <a:p>
          <a:endParaRPr lang="en-US"/>
        </a:p>
      </dgm:t>
    </dgm:pt>
    <dgm:pt modelId="{7E87144D-62A5-4D29-8CBA-F2FE9E704150}" type="pres">
      <dgm:prSet presAssocID="{135C02A3-4FDE-448C-A796-80899E69EC51}" presName="thickLine" presStyleLbl="alignNode1" presStyleIdx="0" presStyleCnt="7"/>
      <dgm:spPr>
        <a:xfrm>
          <a:off x="0" y="592"/>
          <a:ext cx="7800976" cy="0"/>
        </a:xfrm>
        <a:prstGeom prst="line">
          <a:avLst/>
        </a:prstGeom>
        <a:solidFill>
          <a:srgbClr val="B56C3B">
            <a:hueOff val="0"/>
            <a:satOff val="0"/>
            <a:lumOff val="0"/>
            <a:alphaOff val="0"/>
          </a:srgbClr>
        </a:solidFill>
        <a:ln w="25400" cap="flat" cmpd="sng" algn="ctr">
          <a:solidFill>
            <a:srgbClr val="B56C3B">
              <a:hueOff val="0"/>
              <a:satOff val="0"/>
              <a:lumOff val="0"/>
              <a:alphaOff val="0"/>
            </a:srgbClr>
          </a:solidFill>
          <a:prstDash val="solid"/>
        </a:ln>
        <a:effectLst/>
      </dgm:spPr>
      <dgm:t>
        <a:bodyPr/>
        <a:lstStyle/>
        <a:p>
          <a:endParaRPr lang="en-US"/>
        </a:p>
      </dgm:t>
    </dgm:pt>
    <dgm:pt modelId="{4C040C25-96D3-420A-954D-AA9561311DF7}" type="pres">
      <dgm:prSet presAssocID="{135C02A3-4FDE-448C-A796-80899E69EC51}" presName="horz1" presStyleCnt="0"/>
      <dgm:spPr/>
    </dgm:pt>
    <dgm:pt modelId="{D4FA6AFB-DDCE-4831-BFE6-7C4895918C17}" type="pres">
      <dgm:prSet presAssocID="{135C02A3-4FDE-448C-A796-80899E69EC51}" presName="tx1" presStyleLbl="revTx" presStyleIdx="0" presStyleCnt="19"/>
      <dgm:spPr>
        <a:prstGeom prst="rect">
          <a:avLst/>
        </a:prstGeom>
      </dgm:spPr>
      <dgm:t>
        <a:bodyPr/>
        <a:lstStyle/>
        <a:p>
          <a:endParaRPr lang="en-US"/>
        </a:p>
      </dgm:t>
    </dgm:pt>
    <dgm:pt modelId="{CB82CCA1-341D-424D-AC4B-1E6C85AE96FE}" type="pres">
      <dgm:prSet presAssocID="{135C02A3-4FDE-448C-A796-80899E69EC51}" presName="vert1" presStyleCnt="0"/>
      <dgm:spPr/>
    </dgm:pt>
    <dgm:pt modelId="{2CF030F0-915A-4AC3-9BFB-D426984A12FD}" type="pres">
      <dgm:prSet presAssocID="{C22522BC-278E-42BC-B0ED-2D01D44328DD}" presName="vertSpace2a" presStyleCnt="0"/>
      <dgm:spPr/>
    </dgm:pt>
    <dgm:pt modelId="{69832C85-4A58-41E6-880E-BAE06F44293D}" type="pres">
      <dgm:prSet presAssocID="{C22522BC-278E-42BC-B0ED-2D01D44328DD}" presName="horz2" presStyleCnt="0"/>
      <dgm:spPr/>
    </dgm:pt>
    <dgm:pt modelId="{3AF5EAAA-EE8F-455A-8FDA-A9398C32A90C}" type="pres">
      <dgm:prSet presAssocID="{C22522BC-278E-42BC-B0ED-2D01D44328DD}" presName="horzSpace2" presStyleCnt="0"/>
      <dgm:spPr/>
    </dgm:pt>
    <dgm:pt modelId="{1C66A92B-1E6C-48AD-8B8D-40C23D8A9116}" type="pres">
      <dgm:prSet presAssocID="{C22522BC-278E-42BC-B0ED-2D01D44328DD}" presName="tx2" presStyleLbl="revTx" presStyleIdx="1" presStyleCnt="19"/>
      <dgm:spPr>
        <a:prstGeom prst="rect">
          <a:avLst/>
        </a:prstGeom>
      </dgm:spPr>
      <dgm:t>
        <a:bodyPr/>
        <a:lstStyle/>
        <a:p>
          <a:endParaRPr lang="en-US"/>
        </a:p>
      </dgm:t>
    </dgm:pt>
    <dgm:pt modelId="{3663F788-9FE6-4B23-81E9-6E0F85823338}" type="pres">
      <dgm:prSet presAssocID="{C22522BC-278E-42BC-B0ED-2D01D44328DD}" presName="vert2" presStyleCnt="0"/>
      <dgm:spPr/>
    </dgm:pt>
    <dgm:pt modelId="{1BE30B53-55E5-42FB-9501-9699A193B08C}" type="pres">
      <dgm:prSet presAssocID="{C22522BC-278E-42BC-B0ED-2D01D44328DD}" presName="thinLine2b" presStyleLbl="callout" presStyleIdx="0" presStyleCnt="12" custLinFactNeighborY="91998"/>
      <dgm:spPr>
        <a:xfrm>
          <a:off x="1560195" y="661393"/>
          <a:ext cx="6240780" cy="0"/>
        </a:xfrm>
        <a:prstGeom prst="line">
          <a:avLst/>
        </a:prstGeom>
        <a:solidFill>
          <a:srgbClr val="B56C3B">
            <a:hueOff val="0"/>
            <a:satOff val="0"/>
            <a:lumOff val="0"/>
            <a:alphaOff val="0"/>
          </a:srgbClr>
        </a:solidFill>
        <a:ln w="25400" cap="flat" cmpd="sng" algn="ctr">
          <a:solidFill>
            <a:srgbClr val="B56C3B">
              <a:tint val="50000"/>
              <a:hueOff val="0"/>
              <a:satOff val="0"/>
              <a:lumOff val="0"/>
              <a:alphaOff val="0"/>
            </a:srgbClr>
          </a:solidFill>
          <a:prstDash val="solid"/>
        </a:ln>
        <a:effectLst/>
      </dgm:spPr>
      <dgm:t>
        <a:bodyPr/>
        <a:lstStyle/>
        <a:p>
          <a:endParaRPr lang="en-US"/>
        </a:p>
      </dgm:t>
    </dgm:pt>
    <dgm:pt modelId="{AB3F2C73-41FF-4E85-B341-7FA3B0ADDEF0}" type="pres">
      <dgm:prSet presAssocID="{C22522BC-278E-42BC-B0ED-2D01D44328DD}" presName="vertSpace2b" presStyleCnt="0"/>
      <dgm:spPr/>
    </dgm:pt>
    <dgm:pt modelId="{F55233B6-4F68-4D7E-B3C6-1DFE44876391}" type="pres">
      <dgm:prSet presAssocID="{6CFD0BEF-D6CB-4C47-ADCF-01333E2F8F10}" presName="thickLine" presStyleLbl="alignNode1" presStyleIdx="1" presStyleCnt="7"/>
      <dgm:spPr>
        <a:xfrm>
          <a:off x="0" y="693537"/>
          <a:ext cx="7800976" cy="0"/>
        </a:xfrm>
        <a:prstGeom prst="line">
          <a:avLst/>
        </a:prstGeom>
        <a:solidFill>
          <a:srgbClr val="B56C3B">
            <a:hueOff val="0"/>
            <a:satOff val="0"/>
            <a:lumOff val="0"/>
            <a:alphaOff val="0"/>
          </a:srgbClr>
        </a:solidFill>
        <a:ln w="25400" cap="flat" cmpd="sng" algn="ctr">
          <a:solidFill>
            <a:srgbClr val="B56C3B">
              <a:hueOff val="0"/>
              <a:satOff val="0"/>
              <a:lumOff val="0"/>
              <a:alphaOff val="0"/>
            </a:srgbClr>
          </a:solidFill>
          <a:prstDash val="solid"/>
        </a:ln>
        <a:effectLst/>
      </dgm:spPr>
      <dgm:t>
        <a:bodyPr/>
        <a:lstStyle/>
        <a:p>
          <a:endParaRPr lang="en-US"/>
        </a:p>
      </dgm:t>
    </dgm:pt>
    <dgm:pt modelId="{B0CFB680-A791-4675-ACDE-2ED48F1B0A9C}" type="pres">
      <dgm:prSet presAssocID="{6CFD0BEF-D6CB-4C47-ADCF-01333E2F8F10}" presName="horz1" presStyleCnt="0"/>
      <dgm:spPr/>
    </dgm:pt>
    <dgm:pt modelId="{BE7D1378-DAC7-49FF-9F6F-5C83DA10604D}" type="pres">
      <dgm:prSet presAssocID="{6CFD0BEF-D6CB-4C47-ADCF-01333E2F8F10}" presName="tx1" presStyleLbl="revTx" presStyleIdx="2" presStyleCnt="19"/>
      <dgm:spPr>
        <a:prstGeom prst="rect">
          <a:avLst/>
        </a:prstGeom>
      </dgm:spPr>
      <dgm:t>
        <a:bodyPr/>
        <a:lstStyle/>
        <a:p>
          <a:endParaRPr lang="en-US"/>
        </a:p>
      </dgm:t>
    </dgm:pt>
    <dgm:pt modelId="{404E5D24-5982-4CC0-9013-BF69D9AEAE52}" type="pres">
      <dgm:prSet presAssocID="{6CFD0BEF-D6CB-4C47-ADCF-01333E2F8F10}" presName="vert1" presStyleCnt="0"/>
      <dgm:spPr/>
    </dgm:pt>
    <dgm:pt modelId="{9BF73714-9535-4CDA-A513-38F9FBA50D00}" type="pres">
      <dgm:prSet presAssocID="{6D4888C2-557E-4B48-8B97-B1B423536E43}" presName="vertSpace2a" presStyleCnt="0"/>
      <dgm:spPr/>
    </dgm:pt>
    <dgm:pt modelId="{A7518EDA-2C85-4C92-AFEC-EC12A7C69643}" type="pres">
      <dgm:prSet presAssocID="{6D4888C2-557E-4B48-8B97-B1B423536E43}" presName="horz2" presStyleCnt="0"/>
      <dgm:spPr/>
    </dgm:pt>
    <dgm:pt modelId="{79E29DEE-298F-44E7-883F-532CDAFD38E2}" type="pres">
      <dgm:prSet presAssocID="{6D4888C2-557E-4B48-8B97-B1B423536E43}" presName="horzSpace2" presStyleCnt="0"/>
      <dgm:spPr/>
    </dgm:pt>
    <dgm:pt modelId="{7F26A952-3EA8-4BC9-8B93-1B7118868977}" type="pres">
      <dgm:prSet presAssocID="{6D4888C2-557E-4B48-8B97-B1B423536E43}" presName="tx2" presStyleLbl="revTx" presStyleIdx="3" presStyleCnt="19"/>
      <dgm:spPr>
        <a:prstGeom prst="rect">
          <a:avLst/>
        </a:prstGeom>
      </dgm:spPr>
      <dgm:t>
        <a:bodyPr/>
        <a:lstStyle/>
        <a:p>
          <a:endParaRPr lang="en-US"/>
        </a:p>
      </dgm:t>
    </dgm:pt>
    <dgm:pt modelId="{E65347F3-9038-4BD7-A972-B999BA5E8425}" type="pres">
      <dgm:prSet presAssocID="{6D4888C2-557E-4B48-8B97-B1B423536E43}" presName="vert2" presStyleCnt="0"/>
      <dgm:spPr/>
    </dgm:pt>
    <dgm:pt modelId="{287D50A6-A62A-4DDD-8EEB-277663AAFA97}" type="pres">
      <dgm:prSet presAssocID="{6D4888C2-557E-4B48-8B97-B1B423536E43}" presName="thinLine2b" presStyleLbl="callout" presStyleIdx="1" presStyleCnt="12"/>
      <dgm:spPr>
        <a:xfrm>
          <a:off x="1560195" y="1031754"/>
          <a:ext cx="6240780" cy="0"/>
        </a:xfrm>
        <a:prstGeom prst="line">
          <a:avLst/>
        </a:prstGeom>
        <a:solidFill>
          <a:srgbClr val="B56C3B">
            <a:hueOff val="0"/>
            <a:satOff val="0"/>
            <a:lumOff val="0"/>
            <a:alphaOff val="0"/>
          </a:srgbClr>
        </a:solidFill>
        <a:ln w="25400" cap="flat" cmpd="sng" algn="ctr">
          <a:solidFill>
            <a:srgbClr val="B56C3B">
              <a:tint val="50000"/>
              <a:hueOff val="0"/>
              <a:satOff val="0"/>
              <a:lumOff val="0"/>
              <a:alphaOff val="0"/>
            </a:srgbClr>
          </a:solidFill>
          <a:prstDash val="solid"/>
        </a:ln>
        <a:effectLst/>
      </dgm:spPr>
      <dgm:t>
        <a:bodyPr/>
        <a:lstStyle/>
        <a:p>
          <a:endParaRPr lang="en-US"/>
        </a:p>
      </dgm:t>
    </dgm:pt>
    <dgm:pt modelId="{D6CC3477-EF59-4467-BE89-100F2034972E}" type="pres">
      <dgm:prSet presAssocID="{6D4888C2-557E-4B48-8B97-B1B423536E43}" presName="vertSpace2b" presStyleCnt="0"/>
      <dgm:spPr/>
    </dgm:pt>
    <dgm:pt modelId="{A83F5F68-6C62-4BC5-8164-6D0151A3A2EE}" type="pres">
      <dgm:prSet presAssocID="{93FD870F-873A-4CA6-A347-76A848B657A7}" presName="horz2" presStyleCnt="0"/>
      <dgm:spPr/>
    </dgm:pt>
    <dgm:pt modelId="{86AE109F-636B-4E16-941D-861BBDD520F4}" type="pres">
      <dgm:prSet presAssocID="{93FD870F-873A-4CA6-A347-76A848B657A7}" presName="horzSpace2" presStyleCnt="0"/>
      <dgm:spPr/>
    </dgm:pt>
    <dgm:pt modelId="{1ACAE33B-5161-4897-94DD-5F8F4C232314}" type="pres">
      <dgm:prSet presAssocID="{93FD870F-873A-4CA6-A347-76A848B657A7}" presName="tx2" presStyleLbl="revTx" presStyleIdx="4" presStyleCnt="19"/>
      <dgm:spPr>
        <a:prstGeom prst="rect">
          <a:avLst/>
        </a:prstGeom>
      </dgm:spPr>
      <dgm:t>
        <a:bodyPr/>
        <a:lstStyle/>
        <a:p>
          <a:endParaRPr lang="en-US"/>
        </a:p>
      </dgm:t>
    </dgm:pt>
    <dgm:pt modelId="{696BCE16-591D-4417-942B-796ADC744A56}" type="pres">
      <dgm:prSet presAssocID="{93FD870F-873A-4CA6-A347-76A848B657A7}" presName="vert2" presStyleCnt="0"/>
      <dgm:spPr/>
    </dgm:pt>
    <dgm:pt modelId="{CD4D12F0-DB2A-43E9-A5E7-AD1499326002}" type="pres">
      <dgm:prSet presAssocID="{93FD870F-873A-4CA6-A347-76A848B657A7}" presName="thinLine2b" presStyleLbl="callout" presStyleIdx="2" presStyleCnt="12"/>
      <dgm:spPr>
        <a:xfrm>
          <a:off x="1560195" y="1369970"/>
          <a:ext cx="6240780" cy="0"/>
        </a:xfrm>
        <a:prstGeom prst="line">
          <a:avLst/>
        </a:prstGeom>
        <a:solidFill>
          <a:srgbClr val="B56C3B">
            <a:hueOff val="0"/>
            <a:satOff val="0"/>
            <a:lumOff val="0"/>
            <a:alphaOff val="0"/>
          </a:srgbClr>
        </a:solidFill>
        <a:ln w="25400" cap="flat" cmpd="sng" algn="ctr">
          <a:solidFill>
            <a:srgbClr val="B56C3B">
              <a:tint val="50000"/>
              <a:hueOff val="0"/>
              <a:satOff val="0"/>
              <a:lumOff val="0"/>
              <a:alphaOff val="0"/>
            </a:srgbClr>
          </a:solidFill>
          <a:prstDash val="solid"/>
        </a:ln>
        <a:effectLst/>
      </dgm:spPr>
      <dgm:t>
        <a:bodyPr/>
        <a:lstStyle/>
        <a:p>
          <a:endParaRPr lang="en-US"/>
        </a:p>
      </dgm:t>
    </dgm:pt>
    <dgm:pt modelId="{E6A69846-9C1B-416E-8CBE-C23801C448EF}" type="pres">
      <dgm:prSet presAssocID="{93FD870F-873A-4CA6-A347-76A848B657A7}" presName="vertSpace2b" presStyleCnt="0"/>
      <dgm:spPr/>
    </dgm:pt>
    <dgm:pt modelId="{E134E1AF-233F-4183-894A-BD149EFCCCDC}" type="pres">
      <dgm:prSet presAssocID="{04182C11-E158-430F-9A6D-3599DAF0911E}" presName="thickLine" presStyleLbl="alignNode1" presStyleIdx="2" presStyleCnt="7"/>
      <dgm:spPr>
        <a:xfrm>
          <a:off x="0" y="1386482"/>
          <a:ext cx="7800976" cy="0"/>
        </a:xfrm>
        <a:prstGeom prst="line">
          <a:avLst/>
        </a:prstGeom>
        <a:solidFill>
          <a:srgbClr val="B56C3B">
            <a:hueOff val="0"/>
            <a:satOff val="0"/>
            <a:lumOff val="0"/>
            <a:alphaOff val="0"/>
          </a:srgbClr>
        </a:solidFill>
        <a:ln w="25400" cap="flat" cmpd="sng" algn="ctr">
          <a:solidFill>
            <a:srgbClr val="B56C3B">
              <a:hueOff val="0"/>
              <a:satOff val="0"/>
              <a:lumOff val="0"/>
              <a:alphaOff val="0"/>
            </a:srgbClr>
          </a:solidFill>
          <a:prstDash val="solid"/>
        </a:ln>
        <a:effectLst/>
      </dgm:spPr>
      <dgm:t>
        <a:bodyPr/>
        <a:lstStyle/>
        <a:p>
          <a:endParaRPr lang="en-US"/>
        </a:p>
      </dgm:t>
    </dgm:pt>
    <dgm:pt modelId="{1672E70E-4A47-4688-B016-B03262B7DCC1}" type="pres">
      <dgm:prSet presAssocID="{04182C11-E158-430F-9A6D-3599DAF0911E}" presName="horz1" presStyleCnt="0"/>
      <dgm:spPr/>
    </dgm:pt>
    <dgm:pt modelId="{ED2BFDE1-57C8-42AF-88F8-67A814448715}" type="pres">
      <dgm:prSet presAssocID="{04182C11-E158-430F-9A6D-3599DAF0911E}" presName="tx1" presStyleLbl="revTx" presStyleIdx="5" presStyleCnt="19"/>
      <dgm:spPr>
        <a:prstGeom prst="rect">
          <a:avLst/>
        </a:prstGeom>
      </dgm:spPr>
      <dgm:t>
        <a:bodyPr/>
        <a:lstStyle/>
        <a:p>
          <a:endParaRPr lang="en-US"/>
        </a:p>
      </dgm:t>
    </dgm:pt>
    <dgm:pt modelId="{BE79F7FE-5E97-4524-869E-7C9DF39FA5D9}" type="pres">
      <dgm:prSet presAssocID="{04182C11-E158-430F-9A6D-3599DAF0911E}" presName="vert1" presStyleCnt="0"/>
      <dgm:spPr/>
    </dgm:pt>
    <dgm:pt modelId="{161383F9-1B00-4027-9A8A-1DEA314EBC45}" type="pres">
      <dgm:prSet presAssocID="{298C7C72-BDA1-42E5-98A3-2DAE9434CBDD}" presName="vertSpace2a" presStyleCnt="0"/>
      <dgm:spPr/>
    </dgm:pt>
    <dgm:pt modelId="{FAA794AA-274E-40D6-AE03-2EC05E0362CF}" type="pres">
      <dgm:prSet presAssocID="{298C7C72-BDA1-42E5-98A3-2DAE9434CBDD}" presName="horz2" presStyleCnt="0"/>
      <dgm:spPr/>
    </dgm:pt>
    <dgm:pt modelId="{0D2B0C22-D105-4622-A841-DB07979E054B}" type="pres">
      <dgm:prSet presAssocID="{298C7C72-BDA1-42E5-98A3-2DAE9434CBDD}" presName="horzSpace2" presStyleCnt="0"/>
      <dgm:spPr/>
    </dgm:pt>
    <dgm:pt modelId="{1E4EFEAA-DDD3-4809-885E-83B5305EADE6}" type="pres">
      <dgm:prSet presAssocID="{298C7C72-BDA1-42E5-98A3-2DAE9434CBDD}" presName="tx2" presStyleLbl="revTx" presStyleIdx="6" presStyleCnt="19"/>
      <dgm:spPr>
        <a:prstGeom prst="rect">
          <a:avLst/>
        </a:prstGeom>
      </dgm:spPr>
      <dgm:t>
        <a:bodyPr/>
        <a:lstStyle/>
        <a:p>
          <a:endParaRPr lang="en-US"/>
        </a:p>
      </dgm:t>
    </dgm:pt>
    <dgm:pt modelId="{84E3E7AF-8BB5-48D9-B67D-065516219A82}" type="pres">
      <dgm:prSet presAssocID="{298C7C72-BDA1-42E5-98A3-2DAE9434CBDD}" presName="vert2" presStyleCnt="0"/>
      <dgm:spPr/>
    </dgm:pt>
    <dgm:pt modelId="{E8CFED5E-1A50-4844-9712-58158AFF4B9A}" type="pres">
      <dgm:prSet presAssocID="{298C7C72-BDA1-42E5-98A3-2DAE9434CBDD}" presName="thinLine2b" presStyleLbl="callout" presStyleIdx="3" presStyleCnt="12"/>
      <dgm:spPr>
        <a:xfrm>
          <a:off x="1560195" y="1724699"/>
          <a:ext cx="6240780" cy="0"/>
        </a:xfrm>
        <a:prstGeom prst="line">
          <a:avLst/>
        </a:prstGeom>
        <a:solidFill>
          <a:srgbClr val="B56C3B">
            <a:hueOff val="0"/>
            <a:satOff val="0"/>
            <a:lumOff val="0"/>
            <a:alphaOff val="0"/>
          </a:srgbClr>
        </a:solidFill>
        <a:ln w="25400" cap="flat" cmpd="sng" algn="ctr">
          <a:solidFill>
            <a:srgbClr val="B56C3B">
              <a:tint val="50000"/>
              <a:hueOff val="0"/>
              <a:satOff val="0"/>
              <a:lumOff val="0"/>
              <a:alphaOff val="0"/>
            </a:srgbClr>
          </a:solidFill>
          <a:prstDash val="solid"/>
        </a:ln>
        <a:effectLst/>
      </dgm:spPr>
      <dgm:t>
        <a:bodyPr/>
        <a:lstStyle/>
        <a:p>
          <a:endParaRPr lang="en-US"/>
        </a:p>
      </dgm:t>
    </dgm:pt>
    <dgm:pt modelId="{AF65340A-D421-4250-8A10-4BD210D5C08F}" type="pres">
      <dgm:prSet presAssocID="{298C7C72-BDA1-42E5-98A3-2DAE9434CBDD}" presName="vertSpace2b" presStyleCnt="0"/>
      <dgm:spPr/>
    </dgm:pt>
    <dgm:pt modelId="{506CF58B-76BA-474B-BFEA-AA173FE0878C}" type="pres">
      <dgm:prSet presAssocID="{6F4ABFA4-A731-421F-AC77-477FFD9A8B65}" presName="horz2" presStyleCnt="0"/>
      <dgm:spPr/>
    </dgm:pt>
    <dgm:pt modelId="{123C78BC-2E37-401E-873F-8A6145274215}" type="pres">
      <dgm:prSet presAssocID="{6F4ABFA4-A731-421F-AC77-477FFD9A8B65}" presName="horzSpace2" presStyleCnt="0"/>
      <dgm:spPr/>
    </dgm:pt>
    <dgm:pt modelId="{D9B789B0-8201-48F7-B086-5E11048087FD}" type="pres">
      <dgm:prSet presAssocID="{6F4ABFA4-A731-421F-AC77-477FFD9A8B65}" presName="tx2" presStyleLbl="revTx" presStyleIdx="7" presStyleCnt="19"/>
      <dgm:spPr>
        <a:prstGeom prst="rect">
          <a:avLst/>
        </a:prstGeom>
      </dgm:spPr>
      <dgm:t>
        <a:bodyPr/>
        <a:lstStyle/>
        <a:p>
          <a:endParaRPr lang="en-US"/>
        </a:p>
      </dgm:t>
    </dgm:pt>
    <dgm:pt modelId="{59E3534F-1D6A-4E03-B2C3-4A13A9623C27}" type="pres">
      <dgm:prSet presAssocID="{6F4ABFA4-A731-421F-AC77-477FFD9A8B65}" presName="vert2" presStyleCnt="0"/>
      <dgm:spPr/>
    </dgm:pt>
    <dgm:pt modelId="{99C0E498-60F4-497A-A9ED-92E87CCDE15D}" type="pres">
      <dgm:prSet presAssocID="{6F4ABFA4-A731-421F-AC77-477FFD9A8B65}" presName="thinLine2b" presStyleLbl="callout" presStyleIdx="4" presStyleCnt="12" custLinFactNeighborY="-59916"/>
      <dgm:spPr>
        <a:xfrm>
          <a:off x="1560195" y="2062915"/>
          <a:ext cx="6240780" cy="0"/>
        </a:xfrm>
        <a:prstGeom prst="line">
          <a:avLst/>
        </a:prstGeom>
        <a:solidFill>
          <a:srgbClr val="B56C3B">
            <a:hueOff val="0"/>
            <a:satOff val="0"/>
            <a:lumOff val="0"/>
            <a:alphaOff val="0"/>
          </a:srgbClr>
        </a:solidFill>
        <a:ln w="25400" cap="flat" cmpd="sng" algn="ctr">
          <a:solidFill>
            <a:srgbClr val="B56C3B">
              <a:tint val="50000"/>
              <a:hueOff val="0"/>
              <a:satOff val="0"/>
              <a:lumOff val="0"/>
              <a:alphaOff val="0"/>
            </a:srgbClr>
          </a:solidFill>
          <a:prstDash val="solid"/>
        </a:ln>
        <a:effectLst/>
      </dgm:spPr>
      <dgm:t>
        <a:bodyPr/>
        <a:lstStyle/>
        <a:p>
          <a:endParaRPr lang="en-US"/>
        </a:p>
      </dgm:t>
    </dgm:pt>
    <dgm:pt modelId="{2280A5CC-C59F-4BB5-9F54-F99A23C1600C}" type="pres">
      <dgm:prSet presAssocID="{6F4ABFA4-A731-421F-AC77-477FFD9A8B65}" presName="vertSpace2b" presStyleCnt="0"/>
      <dgm:spPr/>
    </dgm:pt>
    <dgm:pt modelId="{A8183049-F541-4CE3-AE09-E3A0520E263C}" type="pres">
      <dgm:prSet presAssocID="{662611BB-1223-42D4-8DD8-EEB6DF28B3F0}" presName="thickLine" presStyleLbl="alignNode1" presStyleIdx="3" presStyleCnt="7" custLinFactNeighborY="-2785"/>
      <dgm:spPr>
        <a:xfrm>
          <a:off x="0" y="2079427"/>
          <a:ext cx="7800976" cy="0"/>
        </a:xfrm>
        <a:prstGeom prst="line">
          <a:avLst/>
        </a:prstGeom>
        <a:solidFill>
          <a:srgbClr val="B56C3B">
            <a:hueOff val="0"/>
            <a:satOff val="0"/>
            <a:lumOff val="0"/>
            <a:alphaOff val="0"/>
          </a:srgbClr>
        </a:solidFill>
        <a:ln w="25400" cap="flat" cmpd="sng" algn="ctr">
          <a:solidFill>
            <a:srgbClr val="B56C3B">
              <a:hueOff val="0"/>
              <a:satOff val="0"/>
              <a:lumOff val="0"/>
              <a:alphaOff val="0"/>
            </a:srgbClr>
          </a:solidFill>
          <a:prstDash val="solid"/>
        </a:ln>
        <a:effectLst/>
      </dgm:spPr>
      <dgm:t>
        <a:bodyPr/>
        <a:lstStyle/>
        <a:p>
          <a:endParaRPr lang="en-US"/>
        </a:p>
      </dgm:t>
    </dgm:pt>
    <dgm:pt modelId="{B0585535-5BC7-43F5-B973-0BA1F8CA2E5E}" type="pres">
      <dgm:prSet presAssocID="{662611BB-1223-42D4-8DD8-EEB6DF28B3F0}" presName="horz1" presStyleCnt="0"/>
      <dgm:spPr/>
    </dgm:pt>
    <dgm:pt modelId="{16AF5420-4E9B-42C1-B316-FA351339D325}" type="pres">
      <dgm:prSet presAssocID="{662611BB-1223-42D4-8DD8-EEB6DF28B3F0}" presName="tx1" presStyleLbl="revTx" presStyleIdx="8" presStyleCnt="19"/>
      <dgm:spPr>
        <a:prstGeom prst="rect">
          <a:avLst/>
        </a:prstGeom>
      </dgm:spPr>
      <dgm:t>
        <a:bodyPr/>
        <a:lstStyle/>
        <a:p>
          <a:endParaRPr lang="en-US"/>
        </a:p>
      </dgm:t>
    </dgm:pt>
    <dgm:pt modelId="{0C964B26-5D32-4564-8EBD-8AC33D535A9B}" type="pres">
      <dgm:prSet presAssocID="{662611BB-1223-42D4-8DD8-EEB6DF28B3F0}" presName="vert1" presStyleCnt="0"/>
      <dgm:spPr/>
    </dgm:pt>
    <dgm:pt modelId="{1729FE9F-79AD-4C1D-917E-1CB00577B125}" type="pres">
      <dgm:prSet presAssocID="{D678D401-1CAA-4D5B-95DD-EBD6E1522DE3}" presName="vertSpace2a" presStyleCnt="0"/>
      <dgm:spPr/>
    </dgm:pt>
    <dgm:pt modelId="{3EEE7E0C-35F1-417E-8249-E081B6303C57}" type="pres">
      <dgm:prSet presAssocID="{D678D401-1CAA-4D5B-95DD-EBD6E1522DE3}" presName="horz2" presStyleCnt="0"/>
      <dgm:spPr/>
    </dgm:pt>
    <dgm:pt modelId="{202C8F0D-90D6-4BC4-BC5E-B7A8B019B34A}" type="pres">
      <dgm:prSet presAssocID="{D678D401-1CAA-4D5B-95DD-EBD6E1522DE3}" presName="horzSpace2" presStyleCnt="0"/>
      <dgm:spPr/>
    </dgm:pt>
    <dgm:pt modelId="{830FFD32-109A-486D-9E7D-5FD84069061F}" type="pres">
      <dgm:prSet presAssocID="{D678D401-1CAA-4D5B-95DD-EBD6E1522DE3}" presName="tx2" presStyleLbl="revTx" presStyleIdx="9" presStyleCnt="19"/>
      <dgm:spPr>
        <a:prstGeom prst="rect">
          <a:avLst/>
        </a:prstGeom>
      </dgm:spPr>
      <dgm:t>
        <a:bodyPr/>
        <a:lstStyle/>
        <a:p>
          <a:endParaRPr lang="en-US"/>
        </a:p>
      </dgm:t>
    </dgm:pt>
    <dgm:pt modelId="{31600FE3-97DF-40D9-854E-45892A2CB77F}" type="pres">
      <dgm:prSet presAssocID="{D678D401-1CAA-4D5B-95DD-EBD6E1522DE3}" presName="vert2" presStyleCnt="0"/>
      <dgm:spPr/>
    </dgm:pt>
    <dgm:pt modelId="{7EB9E0D6-FB92-4A6D-B119-81993174EAC4}" type="pres">
      <dgm:prSet presAssocID="{D678D401-1CAA-4D5B-95DD-EBD6E1522DE3}" presName="thinLine2b" presStyleLbl="callout" presStyleIdx="5" presStyleCnt="12"/>
      <dgm:spPr>
        <a:xfrm>
          <a:off x="1560195" y="2417644"/>
          <a:ext cx="6240780" cy="0"/>
        </a:xfrm>
        <a:prstGeom prst="line">
          <a:avLst/>
        </a:prstGeom>
        <a:solidFill>
          <a:srgbClr val="B56C3B">
            <a:hueOff val="0"/>
            <a:satOff val="0"/>
            <a:lumOff val="0"/>
            <a:alphaOff val="0"/>
          </a:srgbClr>
        </a:solidFill>
        <a:ln w="25400" cap="flat" cmpd="sng" algn="ctr">
          <a:solidFill>
            <a:srgbClr val="B56C3B">
              <a:tint val="50000"/>
              <a:hueOff val="0"/>
              <a:satOff val="0"/>
              <a:lumOff val="0"/>
              <a:alphaOff val="0"/>
            </a:srgbClr>
          </a:solidFill>
          <a:prstDash val="solid"/>
        </a:ln>
        <a:effectLst/>
      </dgm:spPr>
      <dgm:t>
        <a:bodyPr/>
        <a:lstStyle/>
        <a:p>
          <a:endParaRPr lang="en-US"/>
        </a:p>
      </dgm:t>
    </dgm:pt>
    <dgm:pt modelId="{4CA35C4C-ACD8-47DC-BE1D-45C61DD9598D}" type="pres">
      <dgm:prSet presAssocID="{D678D401-1CAA-4D5B-95DD-EBD6E1522DE3}" presName="vertSpace2b" presStyleCnt="0"/>
      <dgm:spPr/>
    </dgm:pt>
    <dgm:pt modelId="{7CE9140B-A428-44E2-94C8-FF78255014F5}" type="pres">
      <dgm:prSet presAssocID="{4564F5E0-A5D0-4EE3-8D27-B3A3E987035A}" presName="horz2" presStyleCnt="0"/>
      <dgm:spPr/>
    </dgm:pt>
    <dgm:pt modelId="{AF207992-BF91-4476-8D52-FB8CDAD3DF93}" type="pres">
      <dgm:prSet presAssocID="{4564F5E0-A5D0-4EE3-8D27-B3A3E987035A}" presName="horzSpace2" presStyleCnt="0"/>
      <dgm:spPr/>
    </dgm:pt>
    <dgm:pt modelId="{C1D70458-44C9-4778-9565-9C85E614F294}" type="pres">
      <dgm:prSet presAssocID="{4564F5E0-A5D0-4EE3-8D27-B3A3E987035A}" presName="tx2" presStyleLbl="revTx" presStyleIdx="10" presStyleCnt="19"/>
      <dgm:spPr>
        <a:prstGeom prst="rect">
          <a:avLst/>
        </a:prstGeom>
      </dgm:spPr>
      <dgm:t>
        <a:bodyPr/>
        <a:lstStyle/>
        <a:p>
          <a:endParaRPr lang="en-US"/>
        </a:p>
      </dgm:t>
    </dgm:pt>
    <dgm:pt modelId="{5945240B-B9B1-4A85-AFA1-4E642537BB39}" type="pres">
      <dgm:prSet presAssocID="{4564F5E0-A5D0-4EE3-8D27-B3A3E987035A}" presName="vert2" presStyleCnt="0"/>
      <dgm:spPr/>
    </dgm:pt>
    <dgm:pt modelId="{C2430B71-CCD4-47A0-AE66-500C41A009AA}" type="pres">
      <dgm:prSet presAssocID="{4564F5E0-A5D0-4EE3-8D27-B3A3E987035A}" presName="thinLine2b" presStyleLbl="callout" presStyleIdx="6" presStyleCnt="12" custLinFactNeighborY="59917"/>
      <dgm:spPr>
        <a:xfrm>
          <a:off x="1560195" y="2755860"/>
          <a:ext cx="6240780" cy="0"/>
        </a:xfrm>
        <a:prstGeom prst="line">
          <a:avLst/>
        </a:prstGeom>
        <a:solidFill>
          <a:srgbClr val="B56C3B">
            <a:hueOff val="0"/>
            <a:satOff val="0"/>
            <a:lumOff val="0"/>
            <a:alphaOff val="0"/>
          </a:srgbClr>
        </a:solidFill>
        <a:ln w="25400" cap="flat" cmpd="sng" algn="ctr">
          <a:solidFill>
            <a:srgbClr val="B56C3B">
              <a:tint val="50000"/>
              <a:hueOff val="0"/>
              <a:satOff val="0"/>
              <a:lumOff val="0"/>
              <a:alphaOff val="0"/>
            </a:srgbClr>
          </a:solidFill>
          <a:prstDash val="solid"/>
        </a:ln>
        <a:effectLst/>
      </dgm:spPr>
      <dgm:t>
        <a:bodyPr/>
        <a:lstStyle/>
        <a:p>
          <a:endParaRPr lang="en-US"/>
        </a:p>
      </dgm:t>
    </dgm:pt>
    <dgm:pt modelId="{B4AFB666-9A40-4053-93CB-08FA6489C3E7}" type="pres">
      <dgm:prSet presAssocID="{4564F5E0-A5D0-4EE3-8D27-B3A3E987035A}" presName="vertSpace2b" presStyleCnt="0"/>
      <dgm:spPr/>
    </dgm:pt>
    <dgm:pt modelId="{D4669207-A3A8-4A6C-B9A7-C4BD4F2F2557}" type="pres">
      <dgm:prSet presAssocID="{944DE4C8-963C-4201-8DDA-C7A059699B8E}" presName="thickLine" presStyleLbl="alignNode1" presStyleIdx="4" presStyleCnt="7"/>
      <dgm:spPr>
        <a:xfrm>
          <a:off x="0" y="2772372"/>
          <a:ext cx="7800976" cy="0"/>
        </a:xfrm>
        <a:prstGeom prst="line">
          <a:avLst/>
        </a:prstGeom>
        <a:solidFill>
          <a:srgbClr val="B56C3B">
            <a:hueOff val="0"/>
            <a:satOff val="0"/>
            <a:lumOff val="0"/>
            <a:alphaOff val="0"/>
          </a:srgbClr>
        </a:solidFill>
        <a:ln w="25400" cap="flat" cmpd="sng" algn="ctr">
          <a:solidFill>
            <a:srgbClr val="B56C3B">
              <a:hueOff val="0"/>
              <a:satOff val="0"/>
              <a:lumOff val="0"/>
              <a:alphaOff val="0"/>
            </a:srgbClr>
          </a:solidFill>
          <a:prstDash val="solid"/>
        </a:ln>
        <a:effectLst/>
      </dgm:spPr>
      <dgm:t>
        <a:bodyPr/>
        <a:lstStyle/>
        <a:p>
          <a:endParaRPr lang="en-US"/>
        </a:p>
      </dgm:t>
    </dgm:pt>
    <dgm:pt modelId="{70F7BAE4-5D63-4E70-B13F-EA7ACE908B05}" type="pres">
      <dgm:prSet presAssocID="{944DE4C8-963C-4201-8DDA-C7A059699B8E}" presName="horz1" presStyleCnt="0"/>
      <dgm:spPr/>
    </dgm:pt>
    <dgm:pt modelId="{DB89CC29-87AE-44B0-BF55-FAC88499BEFE}" type="pres">
      <dgm:prSet presAssocID="{944DE4C8-963C-4201-8DDA-C7A059699B8E}" presName="tx1" presStyleLbl="revTx" presStyleIdx="11" presStyleCnt="19"/>
      <dgm:spPr>
        <a:prstGeom prst="rect">
          <a:avLst/>
        </a:prstGeom>
      </dgm:spPr>
      <dgm:t>
        <a:bodyPr/>
        <a:lstStyle/>
        <a:p>
          <a:endParaRPr lang="en-US"/>
        </a:p>
      </dgm:t>
    </dgm:pt>
    <dgm:pt modelId="{4B100869-DB2E-4DBD-B169-9D50FF4E00DB}" type="pres">
      <dgm:prSet presAssocID="{944DE4C8-963C-4201-8DDA-C7A059699B8E}" presName="vert1" presStyleCnt="0"/>
      <dgm:spPr/>
    </dgm:pt>
    <dgm:pt modelId="{3932284E-9520-4984-AD20-51E146D05DEB}" type="pres">
      <dgm:prSet presAssocID="{5F58EB11-2498-490D-8D4E-F31F5199F490}" presName="vertSpace2a" presStyleCnt="0"/>
      <dgm:spPr/>
    </dgm:pt>
    <dgm:pt modelId="{D2F66C92-F764-4ABF-BE7B-3A4F39F9997A}" type="pres">
      <dgm:prSet presAssocID="{5F58EB11-2498-490D-8D4E-F31F5199F490}" presName="horz2" presStyleCnt="0"/>
      <dgm:spPr/>
    </dgm:pt>
    <dgm:pt modelId="{DD1E997B-BA56-4070-8929-A1609F9B44F4}" type="pres">
      <dgm:prSet presAssocID="{5F58EB11-2498-490D-8D4E-F31F5199F490}" presName="horzSpace2" presStyleCnt="0"/>
      <dgm:spPr/>
    </dgm:pt>
    <dgm:pt modelId="{164A0557-3FE1-458F-9590-EA2A5B67E777}" type="pres">
      <dgm:prSet presAssocID="{5F58EB11-2498-490D-8D4E-F31F5199F490}" presName="tx2" presStyleLbl="revTx" presStyleIdx="12" presStyleCnt="19"/>
      <dgm:spPr>
        <a:prstGeom prst="rect">
          <a:avLst/>
        </a:prstGeom>
      </dgm:spPr>
      <dgm:t>
        <a:bodyPr/>
        <a:lstStyle/>
        <a:p>
          <a:endParaRPr lang="en-US"/>
        </a:p>
      </dgm:t>
    </dgm:pt>
    <dgm:pt modelId="{41DBDE3C-A8EA-4E50-A35A-ABCCE49AF174}" type="pres">
      <dgm:prSet presAssocID="{5F58EB11-2498-490D-8D4E-F31F5199F490}" presName="vert2" presStyleCnt="0"/>
      <dgm:spPr/>
    </dgm:pt>
    <dgm:pt modelId="{9D8ACD70-F0AB-4CB0-BDF1-BA728606F78A}" type="pres">
      <dgm:prSet presAssocID="{5F58EB11-2498-490D-8D4E-F31F5199F490}" presName="thinLine2b" presStyleLbl="callout" presStyleIdx="7" presStyleCnt="12"/>
      <dgm:spPr>
        <a:xfrm>
          <a:off x="1560195" y="3110589"/>
          <a:ext cx="6240780" cy="0"/>
        </a:xfrm>
        <a:prstGeom prst="line">
          <a:avLst/>
        </a:prstGeom>
        <a:solidFill>
          <a:srgbClr val="B56C3B">
            <a:hueOff val="0"/>
            <a:satOff val="0"/>
            <a:lumOff val="0"/>
            <a:alphaOff val="0"/>
          </a:srgbClr>
        </a:solidFill>
        <a:ln w="25400" cap="flat" cmpd="sng" algn="ctr">
          <a:solidFill>
            <a:srgbClr val="B56C3B">
              <a:tint val="50000"/>
              <a:hueOff val="0"/>
              <a:satOff val="0"/>
              <a:lumOff val="0"/>
              <a:alphaOff val="0"/>
            </a:srgbClr>
          </a:solidFill>
          <a:prstDash val="solid"/>
        </a:ln>
        <a:effectLst/>
      </dgm:spPr>
      <dgm:t>
        <a:bodyPr/>
        <a:lstStyle/>
        <a:p>
          <a:endParaRPr lang="en-US"/>
        </a:p>
      </dgm:t>
    </dgm:pt>
    <dgm:pt modelId="{B5F52EC2-CAD1-45D5-9411-5100A904119E}" type="pres">
      <dgm:prSet presAssocID="{5F58EB11-2498-490D-8D4E-F31F5199F490}" presName="vertSpace2b" presStyleCnt="0"/>
      <dgm:spPr/>
    </dgm:pt>
    <dgm:pt modelId="{D7676317-6855-4ACE-9D5B-E6AE670FEE22}" type="pres">
      <dgm:prSet presAssocID="{E0885A76-D9D6-4F75-AB5A-15BC6CAEBEA5}" presName="horz2" presStyleCnt="0"/>
      <dgm:spPr/>
    </dgm:pt>
    <dgm:pt modelId="{599326BD-9CC8-4B56-AA13-6521E84AA93D}" type="pres">
      <dgm:prSet presAssocID="{E0885A76-D9D6-4F75-AB5A-15BC6CAEBEA5}" presName="horzSpace2" presStyleCnt="0"/>
      <dgm:spPr/>
    </dgm:pt>
    <dgm:pt modelId="{068E1E93-8AA5-49A0-8C5E-E143B58ECFF7}" type="pres">
      <dgm:prSet presAssocID="{E0885A76-D9D6-4F75-AB5A-15BC6CAEBEA5}" presName="tx2" presStyleLbl="revTx" presStyleIdx="13" presStyleCnt="19"/>
      <dgm:spPr>
        <a:prstGeom prst="rect">
          <a:avLst/>
        </a:prstGeom>
      </dgm:spPr>
      <dgm:t>
        <a:bodyPr/>
        <a:lstStyle/>
        <a:p>
          <a:endParaRPr lang="en-US"/>
        </a:p>
      </dgm:t>
    </dgm:pt>
    <dgm:pt modelId="{09A28E79-9ADF-4724-8C9F-21AA1A16BC67}" type="pres">
      <dgm:prSet presAssocID="{E0885A76-D9D6-4F75-AB5A-15BC6CAEBEA5}" presName="vert2" presStyleCnt="0"/>
      <dgm:spPr/>
    </dgm:pt>
    <dgm:pt modelId="{70547B6C-FC23-45DC-8934-D1A43D60684E}" type="pres">
      <dgm:prSet presAssocID="{E0885A76-D9D6-4F75-AB5A-15BC6CAEBEA5}" presName="thinLine2b" presStyleLbl="callout" presStyleIdx="8" presStyleCnt="12"/>
      <dgm:spPr>
        <a:xfrm>
          <a:off x="1560195" y="3448806"/>
          <a:ext cx="6240780" cy="0"/>
        </a:xfrm>
        <a:prstGeom prst="line">
          <a:avLst/>
        </a:prstGeom>
        <a:solidFill>
          <a:srgbClr val="B56C3B">
            <a:hueOff val="0"/>
            <a:satOff val="0"/>
            <a:lumOff val="0"/>
            <a:alphaOff val="0"/>
          </a:srgbClr>
        </a:solidFill>
        <a:ln w="25400" cap="flat" cmpd="sng" algn="ctr">
          <a:solidFill>
            <a:srgbClr val="B56C3B">
              <a:tint val="50000"/>
              <a:hueOff val="0"/>
              <a:satOff val="0"/>
              <a:lumOff val="0"/>
              <a:alphaOff val="0"/>
            </a:srgbClr>
          </a:solidFill>
          <a:prstDash val="solid"/>
        </a:ln>
        <a:effectLst/>
      </dgm:spPr>
      <dgm:t>
        <a:bodyPr/>
        <a:lstStyle/>
        <a:p>
          <a:endParaRPr lang="en-US"/>
        </a:p>
      </dgm:t>
    </dgm:pt>
    <dgm:pt modelId="{E276912E-9CF7-4931-9194-EBD429F96E74}" type="pres">
      <dgm:prSet presAssocID="{E0885A76-D9D6-4F75-AB5A-15BC6CAEBEA5}" presName="vertSpace2b" presStyleCnt="0"/>
      <dgm:spPr/>
    </dgm:pt>
    <dgm:pt modelId="{27AE1429-B33A-41B0-90A9-684B9780459A}" type="pres">
      <dgm:prSet presAssocID="{3FA42BDA-5F72-4A49-B2EF-C408AC6DA891}" presName="thickLine" presStyleLbl="alignNode1" presStyleIdx="5" presStyleCnt="7" custLinFactNeighborY="-2785"/>
      <dgm:spPr>
        <a:xfrm>
          <a:off x="0" y="3465317"/>
          <a:ext cx="7800976" cy="0"/>
        </a:xfrm>
        <a:prstGeom prst="line">
          <a:avLst/>
        </a:prstGeom>
        <a:solidFill>
          <a:srgbClr val="B56C3B">
            <a:hueOff val="0"/>
            <a:satOff val="0"/>
            <a:lumOff val="0"/>
            <a:alphaOff val="0"/>
          </a:srgbClr>
        </a:solidFill>
        <a:ln w="25400" cap="flat" cmpd="sng" algn="ctr">
          <a:solidFill>
            <a:srgbClr val="B56C3B">
              <a:hueOff val="0"/>
              <a:satOff val="0"/>
              <a:lumOff val="0"/>
              <a:alphaOff val="0"/>
            </a:srgbClr>
          </a:solidFill>
          <a:prstDash val="solid"/>
        </a:ln>
        <a:effectLst/>
      </dgm:spPr>
      <dgm:t>
        <a:bodyPr/>
        <a:lstStyle/>
        <a:p>
          <a:endParaRPr lang="en-US"/>
        </a:p>
      </dgm:t>
    </dgm:pt>
    <dgm:pt modelId="{7F960B85-AB5D-4233-A949-2F045874591A}" type="pres">
      <dgm:prSet presAssocID="{3FA42BDA-5F72-4A49-B2EF-C408AC6DA891}" presName="horz1" presStyleCnt="0"/>
      <dgm:spPr/>
    </dgm:pt>
    <dgm:pt modelId="{A9B94C6C-5F82-42E0-B2FD-CEB0C5750CFD}" type="pres">
      <dgm:prSet presAssocID="{3FA42BDA-5F72-4A49-B2EF-C408AC6DA891}" presName="tx1" presStyleLbl="revTx" presStyleIdx="14" presStyleCnt="19"/>
      <dgm:spPr>
        <a:prstGeom prst="rect">
          <a:avLst/>
        </a:prstGeom>
      </dgm:spPr>
      <dgm:t>
        <a:bodyPr/>
        <a:lstStyle/>
        <a:p>
          <a:endParaRPr lang="en-US"/>
        </a:p>
      </dgm:t>
    </dgm:pt>
    <dgm:pt modelId="{62AE21B5-971C-4D1E-83C2-1CAB55908037}" type="pres">
      <dgm:prSet presAssocID="{3FA42BDA-5F72-4A49-B2EF-C408AC6DA891}" presName="vert1" presStyleCnt="0"/>
      <dgm:spPr/>
    </dgm:pt>
    <dgm:pt modelId="{E75D9135-1E4F-42DA-A5DC-42FE99454809}" type="pres">
      <dgm:prSet presAssocID="{34756A6E-C29D-44B3-83A5-BDD66BBFB293}" presName="vertSpace2a" presStyleCnt="0"/>
      <dgm:spPr/>
    </dgm:pt>
    <dgm:pt modelId="{2695FDEB-D976-45B6-AC16-445405D30DE1}" type="pres">
      <dgm:prSet presAssocID="{34756A6E-C29D-44B3-83A5-BDD66BBFB293}" presName="horz2" presStyleCnt="0"/>
      <dgm:spPr/>
    </dgm:pt>
    <dgm:pt modelId="{E1195D80-107B-49CC-947F-825696FA09B5}" type="pres">
      <dgm:prSet presAssocID="{34756A6E-C29D-44B3-83A5-BDD66BBFB293}" presName="horzSpace2" presStyleCnt="0"/>
      <dgm:spPr/>
    </dgm:pt>
    <dgm:pt modelId="{DC718D2D-E6CC-4DCC-9D89-CB80A42A0F7F}" type="pres">
      <dgm:prSet presAssocID="{34756A6E-C29D-44B3-83A5-BDD66BBFB293}" presName="tx2" presStyleLbl="revTx" presStyleIdx="15" presStyleCnt="19"/>
      <dgm:spPr>
        <a:prstGeom prst="rect">
          <a:avLst/>
        </a:prstGeom>
      </dgm:spPr>
      <dgm:t>
        <a:bodyPr/>
        <a:lstStyle/>
        <a:p>
          <a:endParaRPr lang="en-US"/>
        </a:p>
      </dgm:t>
    </dgm:pt>
    <dgm:pt modelId="{96195674-3D12-4169-AD5C-5891458E372C}" type="pres">
      <dgm:prSet presAssocID="{34756A6E-C29D-44B3-83A5-BDD66BBFB293}" presName="vert2" presStyleCnt="0"/>
      <dgm:spPr/>
    </dgm:pt>
    <dgm:pt modelId="{B03DE98F-8EAC-40A9-A9DF-54DA4FAE2207}" type="pres">
      <dgm:prSet presAssocID="{34756A6E-C29D-44B3-83A5-BDD66BBFB293}" presName="thinLine2b" presStyleLbl="callout" presStyleIdx="9" presStyleCnt="12"/>
      <dgm:spPr>
        <a:xfrm>
          <a:off x="1560195" y="3803534"/>
          <a:ext cx="6240780" cy="0"/>
        </a:xfrm>
        <a:prstGeom prst="line">
          <a:avLst/>
        </a:prstGeom>
        <a:solidFill>
          <a:srgbClr val="B56C3B">
            <a:hueOff val="0"/>
            <a:satOff val="0"/>
            <a:lumOff val="0"/>
            <a:alphaOff val="0"/>
          </a:srgbClr>
        </a:solidFill>
        <a:ln w="25400" cap="flat" cmpd="sng" algn="ctr">
          <a:solidFill>
            <a:srgbClr val="B56C3B">
              <a:tint val="50000"/>
              <a:hueOff val="0"/>
              <a:satOff val="0"/>
              <a:lumOff val="0"/>
              <a:alphaOff val="0"/>
            </a:srgbClr>
          </a:solidFill>
          <a:prstDash val="solid"/>
        </a:ln>
        <a:effectLst/>
      </dgm:spPr>
      <dgm:t>
        <a:bodyPr/>
        <a:lstStyle/>
        <a:p>
          <a:endParaRPr lang="en-US"/>
        </a:p>
      </dgm:t>
    </dgm:pt>
    <dgm:pt modelId="{890BB8FC-0EBD-4687-A767-69A920B27D78}" type="pres">
      <dgm:prSet presAssocID="{34756A6E-C29D-44B3-83A5-BDD66BBFB293}" presName="vertSpace2b" presStyleCnt="0"/>
      <dgm:spPr/>
    </dgm:pt>
    <dgm:pt modelId="{70EFE5A6-D6B9-4BAB-916F-6585D629C7BA}" type="pres">
      <dgm:prSet presAssocID="{1D050AD1-1F55-4328-99B4-136110A50F17}" presName="horz2" presStyleCnt="0"/>
      <dgm:spPr/>
    </dgm:pt>
    <dgm:pt modelId="{D8F05608-713B-4AA6-BF26-A00DB153DDFA}" type="pres">
      <dgm:prSet presAssocID="{1D050AD1-1F55-4328-99B4-136110A50F17}" presName="horzSpace2" presStyleCnt="0"/>
      <dgm:spPr/>
    </dgm:pt>
    <dgm:pt modelId="{E9C02B0E-65BA-4F46-B75D-D26B18DFC5A9}" type="pres">
      <dgm:prSet presAssocID="{1D050AD1-1F55-4328-99B4-136110A50F17}" presName="tx2" presStyleLbl="revTx" presStyleIdx="16" presStyleCnt="19"/>
      <dgm:spPr>
        <a:prstGeom prst="rect">
          <a:avLst/>
        </a:prstGeom>
      </dgm:spPr>
      <dgm:t>
        <a:bodyPr/>
        <a:lstStyle/>
        <a:p>
          <a:endParaRPr lang="en-US"/>
        </a:p>
      </dgm:t>
    </dgm:pt>
    <dgm:pt modelId="{D7E67150-527E-4245-B20B-14E72046A72B}" type="pres">
      <dgm:prSet presAssocID="{1D050AD1-1F55-4328-99B4-136110A50F17}" presName="vert2" presStyleCnt="0"/>
      <dgm:spPr/>
    </dgm:pt>
    <dgm:pt modelId="{438C52F2-D5A1-4CC1-A007-CA3CC9F594F2}" type="pres">
      <dgm:prSet presAssocID="{1D050AD1-1F55-4328-99B4-136110A50F17}" presName="thinLine2b" presStyleLbl="callout" presStyleIdx="10" presStyleCnt="12" custLinFactY="7783" custLinFactNeighborY="100000"/>
      <dgm:spPr>
        <a:xfrm>
          <a:off x="1560195" y="4141751"/>
          <a:ext cx="6240780" cy="0"/>
        </a:xfrm>
        <a:prstGeom prst="line">
          <a:avLst/>
        </a:prstGeom>
        <a:solidFill>
          <a:srgbClr val="B56C3B">
            <a:hueOff val="0"/>
            <a:satOff val="0"/>
            <a:lumOff val="0"/>
            <a:alphaOff val="0"/>
          </a:srgbClr>
        </a:solidFill>
        <a:ln w="25400" cap="flat" cmpd="sng" algn="ctr">
          <a:solidFill>
            <a:srgbClr val="B56C3B">
              <a:tint val="50000"/>
              <a:hueOff val="0"/>
              <a:satOff val="0"/>
              <a:lumOff val="0"/>
              <a:alphaOff val="0"/>
            </a:srgbClr>
          </a:solidFill>
          <a:prstDash val="solid"/>
        </a:ln>
        <a:effectLst/>
      </dgm:spPr>
      <dgm:t>
        <a:bodyPr/>
        <a:lstStyle/>
        <a:p>
          <a:endParaRPr lang="en-US"/>
        </a:p>
      </dgm:t>
    </dgm:pt>
    <dgm:pt modelId="{1A4AD42C-6407-4DA1-B634-48B717400846}" type="pres">
      <dgm:prSet presAssocID="{1D050AD1-1F55-4328-99B4-136110A50F17}" presName="vertSpace2b" presStyleCnt="0"/>
      <dgm:spPr/>
    </dgm:pt>
    <dgm:pt modelId="{4810AA86-7F21-412E-88D7-BAFDAC02056F}" type="pres">
      <dgm:prSet presAssocID="{B15C1B97-06B3-4472-8FA5-57CB60E69768}" presName="thickLine" presStyleLbl="alignNode1" presStyleIdx="6" presStyleCnt="7"/>
      <dgm:spPr>
        <a:xfrm>
          <a:off x="0" y="4158262"/>
          <a:ext cx="7800976" cy="0"/>
        </a:xfrm>
        <a:prstGeom prst="line">
          <a:avLst/>
        </a:prstGeom>
        <a:solidFill>
          <a:srgbClr val="B56C3B">
            <a:hueOff val="0"/>
            <a:satOff val="0"/>
            <a:lumOff val="0"/>
            <a:alphaOff val="0"/>
          </a:srgbClr>
        </a:solidFill>
        <a:ln w="25400" cap="flat" cmpd="sng" algn="ctr">
          <a:solidFill>
            <a:srgbClr val="B56C3B">
              <a:hueOff val="0"/>
              <a:satOff val="0"/>
              <a:lumOff val="0"/>
              <a:alphaOff val="0"/>
            </a:srgbClr>
          </a:solidFill>
          <a:prstDash val="solid"/>
        </a:ln>
        <a:effectLst/>
      </dgm:spPr>
      <dgm:t>
        <a:bodyPr/>
        <a:lstStyle/>
        <a:p>
          <a:endParaRPr lang="en-US"/>
        </a:p>
      </dgm:t>
    </dgm:pt>
    <dgm:pt modelId="{18064D1A-EFED-4377-A657-8BDD86295457}" type="pres">
      <dgm:prSet presAssocID="{B15C1B97-06B3-4472-8FA5-57CB60E69768}" presName="horz1" presStyleCnt="0"/>
      <dgm:spPr/>
    </dgm:pt>
    <dgm:pt modelId="{C2967127-7D78-491E-AEB6-2E3146E02239}" type="pres">
      <dgm:prSet presAssocID="{B15C1B97-06B3-4472-8FA5-57CB60E69768}" presName="tx1" presStyleLbl="revTx" presStyleIdx="17" presStyleCnt="19"/>
      <dgm:spPr>
        <a:prstGeom prst="rect">
          <a:avLst/>
        </a:prstGeom>
      </dgm:spPr>
      <dgm:t>
        <a:bodyPr/>
        <a:lstStyle/>
        <a:p>
          <a:endParaRPr lang="en-US"/>
        </a:p>
      </dgm:t>
    </dgm:pt>
    <dgm:pt modelId="{4A2A3FE4-F8A4-4550-B614-40D1BC0A8C05}" type="pres">
      <dgm:prSet presAssocID="{B15C1B97-06B3-4472-8FA5-57CB60E69768}" presName="vert1" presStyleCnt="0"/>
      <dgm:spPr/>
    </dgm:pt>
    <dgm:pt modelId="{BE9B1827-3F2B-4F93-89FB-935F184673B2}" type="pres">
      <dgm:prSet presAssocID="{E30C9575-DB0E-43EC-BA35-2E8DF4178A00}" presName="vertSpace2a" presStyleCnt="0"/>
      <dgm:spPr/>
    </dgm:pt>
    <dgm:pt modelId="{E9953BAC-3FA9-4C1D-ADB4-24980B43FE4E}" type="pres">
      <dgm:prSet presAssocID="{E30C9575-DB0E-43EC-BA35-2E8DF4178A00}" presName="horz2" presStyleCnt="0"/>
      <dgm:spPr/>
    </dgm:pt>
    <dgm:pt modelId="{B0325C0A-02CD-4CD6-9EE5-7D3BF2F80F5C}" type="pres">
      <dgm:prSet presAssocID="{E30C9575-DB0E-43EC-BA35-2E8DF4178A00}" presName="horzSpace2" presStyleCnt="0"/>
      <dgm:spPr/>
    </dgm:pt>
    <dgm:pt modelId="{730CEF79-F897-49E2-8697-A45288FF009D}" type="pres">
      <dgm:prSet presAssocID="{E30C9575-DB0E-43EC-BA35-2E8DF4178A00}" presName="tx2" presStyleLbl="revTx" presStyleIdx="18" presStyleCnt="19"/>
      <dgm:spPr>
        <a:prstGeom prst="rect">
          <a:avLst/>
        </a:prstGeom>
      </dgm:spPr>
      <dgm:t>
        <a:bodyPr/>
        <a:lstStyle/>
        <a:p>
          <a:endParaRPr lang="en-US"/>
        </a:p>
      </dgm:t>
    </dgm:pt>
    <dgm:pt modelId="{3BC667B5-A2A1-4996-AEDF-66C2A1F146E2}" type="pres">
      <dgm:prSet presAssocID="{E30C9575-DB0E-43EC-BA35-2E8DF4178A00}" presName="vert2" presStyleCnt="0"/>
      <dgm:spPr/>
    </dgm:pt>
    <dgm:pt modelId="{8CDD653D-EBF6-41DB-831D-3FC8C41E49DF}" type="pres">
      <dgm:prSet presAssocID="{E30C9575-DB0E-43EC-BA35-2E8DF4178A00}" presName="thinLine2b" presStyleLbl="callout" presStyleIdx="11" presStyleCnt="12" custLinFactY="-351747" custLinFactNeighborY="-400000"/>
      <dgm:spPr>
        <a:xfrm>
          <a:off x="1560195" y="4819064"/>
          <a:ext cx="6240780" cy="0"/>
        </a:xfrm>
        <a:prstGeom prst="line">
          <a:avLst/>
        </a:prstGeom>
        <a:solidFill>
          <a:srgbClr val="B56C3B">
            <a:hueOff val="0"/>
            <a:satOff val="0"/>
            <a:lumOff val="0"/>
            <a:alphaOff val="0"/>
          </a:srgbClr>
        </a:solidFill>
        <a:ln w="25400" cap="flat" cmpd="sng" algn="ctr">
          <a:solidFill>
            <a:srgbClr val="B56C3B">
              <a:tint val="50000"/>
              <a:hueOff val="0"/>
              <a:satOff val="0"/>
              <a:lumOff val="0"/>
              <a:alphaOff val="0"/>
            </a:srgbClr>
          </a:solidFill>
          <a:prstDash val="solid"/>
        </a:ln>
        <a:effectLst/>
      </dgm:spPr>
      <dgm:t>
        <a:bodyPr/>
        <a:lstStyle/>
        <a:p>
          <a:endParaRPr lang="en-US"/>
        </a:p>
      </dgm:t>
    </dgm:pt>
    <dgm:pt modelId="{235E84E4-235C-4201-808B-42401986C5DE}" type="pres">
      <dgm:prSet presAssocID="{E30C9575-DB0E-43EC-BA35-2E8DF4178A00}" presName="vertSpace2b" presStyleCnt="0"/>
      <dgm:spPr/>
    </dgm:pt>
  </dgm:ptLst>
  <dgm:cxnLst>
    <dgm:cxn modelId="{51E3B018-3A04-4531-B541-E3D08D9FBF58}" srcId="{AFCEE076-796E-46EE-B6FA-F77975C6824E}" destId="{944DE4C8-963C-4201-8DDA-C7A059699B8E}" srcOrd="4" destOrd="0" parTransId="{A69C3A48-867F-4987-AE27-43A5C032107A}" sibTransId="{937AE812-77EE-46A1-B3E7-943AF5EB7250}"/>
    <dgm:cxn modelId="{53A7184C-F704-4F3F-A982-8A9B14F0333E}" type="presOf" srcId="{D678D401-1CAA-4D5B-95DD-EBD6E1522DE3}" destId="{830FFD32-109A-486D-9E7D-5FD84069061F}" srcOrd="0" destOrd="0" presId="urn:microsoft.com/office/officeart/2008/layout/LinedList"/>
    <dgm:cxn modelId="{094593E3-409E-4023-B444-A9C0CDD02B20}" type="presOf" srcId="{662611BB-1223-42D4-8DD8-EEB6DF28B3F0}" destId="{16AF5420-4E9B-42C1-B316-FA351339D325}" srcOrd="0" destOrd="0" presId="urn:microsoft.com/office/officeart/2008/layout/LinedList"/>
    <dgm:cxn modelId="{9F36B710-EDD0-4B56-AF3E-94871BC5E012}" type="presOf" srcId="{6F4ABFA4-A731-421F-AC77-477FFD9A8B65}" destId="{D9B789B0-8201-48F7-B086-5E11048087FD}" srcOrd="0" destOrd="0" presId="urn:microsoft.com/office/officeart/2008/layout/LinedList"/>
    <dgm:cxn modelId="{23392F8A-0428-4818-86CF-5567DBE5690C}" srcId="{662611BB-1223-42D4-8DD8-EEB6DF28B3F0}" destId="{D678D401-1CAA-4D5B-95DD-EBD6E1522DE3}" srcOrd="0" destOrd="0" parTransId="{C8C02412-65B6-4598-A8E1-16FD874EBD32}" sibTransId="{111D6196-144F-43DB-BA78-920F7823ED33}"/>
    <dgm:cxn modelId="{12E3E973-2D37-4C66-A918-F4D520CC0845}" type="presOf" srcId="{5F58EB11-2498-490D-8D4E-F31F5199F490}" destId="{164A0557-3FE1-458F-9590-EA2A5B67E777}" srcOrd="0" destOrd="0" presId="urn:microsoft.com/office/officeart/2008/layout/LinedList"/>
    <dgm:cxn modelId="{9066582B-5491-4CB8-B836-A63EBBB28C48}" srcId="{04182C11-E158-430F-9A6D-3599DAF0911E}" destId="{6F4ABFA4-A731-421F-AC77-477FFD9A8B65}" srcOrd="1" destOrd="0" parTransId="{EEEC90A8-6C54-48CC-BC74-1C5712834B5B}" sibTransId="{F4CAFA4A-C369-42BD-A1F3-141E479A9749}"/>
    <dgm:cxn modelId="{7CA930D9-C278-4C28-9041-09CE015808FC}" type="presOf" srcId="{C22522BC-278E-42BC-B0ED-2D01D44328DD}" destId="{1C66A92B-1E6C-48AD-8B8D-40C23D8A9116}" srcOrd="0" destOrd="0" presId="urn:microsoft.com/office/officeart/2008/layout/LinedList"/>
    <dgm:cxn modelId="{A6A761F7-D02E-4478-9428-1E739018F206}" type="presOf" srcId="{298C7C72-BDA1-42E5-98A3-2DAE9434CBDD}" destId="{1E4EFEAA-DDD3-4809-885E-83B5305EADE6}" srcOrd="0" destOrd="0" presId="urn:microsoft.com/office/officeart/2008/layout/LinedList"/>
    <dgm:cxn modelId="{03103BDB-2B82-4748-BE95-38AE6F0C2B65}" srcId="{6CFD0BEF-D6CB-4C47-ADCF-01333E2F8F10}" destId="{6D4888C2-557E-4B48-8B97-B1B423536E43}" srcOrd="0" destOrd="0" parTransId="{A303A4DC-52BB-4AF1-8E10-72DFAA76265F}" sibTransId="{06A28284-6395-4622-A4AA-5494494ABB2E}"/>
    <dgm:cxn modelId="{8611051C-ED76-4E04-BEA0-1FBAEA1C3355}" srcId="{AFCEE076-796E-46EE-B6FA-F77975C6824E}" destId="{B15C1B97-06B3-4472-8FA5-57CB60E69768}" srcOrd="6" destOrd="0" parTransId="{20DB8A2E-AF21-4FD1-99D3-CDB959887EF9}" sibTransId="{41F24452-1A12-42B7-B464-AA586F9755B4}"/>
    <dgm:cxn modelId="{FACCBEC7-997D-4CE2-9144-C850655F21FF}" type="presOf" srcId="{34756A6E-C29D-44B3-83A5-BDD66BBFB293}" destId="{DC718D2D-E6CC-4DCC-9D89-CB80A42A0F7F}" srcOrd="0" destOrd="0" presId="urn:microsoft.com/office/officeart/2008/layout/LinedList"/>
    <dgm:cxn modelId="{1B2EB6A2-749A-4E9B-8CC4-74F2F8E9A7C7}" srcId="{04182C11-E158-430F-9A6D-3599DAF0911E}" destId="{298C7C72-BDA1-42E5-98A3-2DAE9434CBDD}" srcOrd="0" destOrd="0" parTransId="{F02697AD-4089-4DF8-BE70-95002746863A}" sibTransId="{76983831-5F9D-4F26-BA51-0D42DF7394FB}"/>
    <dgm:cxn modelId="{D71FEFCE-D3B4-45AB-B02A-EEDF18298E11}" type="presOf" srcId="{E0885A76-D9D6-4F75-AB5A-15BC6CAEBEA5}" destId="{068E1E93-8AA5-49A0-8C5E-E143B58ECFF7}" srcOrd="0" destOrd="0" presId="urn:microsoft.com/office/officeart/2008/layout/LinedList"/>
    <dgm:cxn modelId="{4E3FA9D2-87D7-4B53-97EB-3718563E32E1}" type="presOf" srcId="{944DE4C8-963C-4201-8DDA-C7A059699B8E}" destId="{DB89CC29-87AE-44B0-BF55-FAC88499BEFE}" srcOrd="0" destOrd="0" presId="urn:microsoft.com/office/officeart/2008/layout/LinedList"/>
    <dgm:cxn modelId="{C504D2BF-776F-41F8-BB76-BA5F808F967F}" srcId="{662611BB-1223-42D4-8DD8-EEB6DF28B3F0}" destId="{4564F5E0-A5D0-4EE3-8D27-B3A3E987035A}" srcOrd="1" destOrd="0" parTransId="{B2DF0CC9-C1B9-44F3-80B8-913137D623CA}" sibTransId="{1A26FCDB-EFA5-49FD-A9C0-451D039FA915}"/>
    <dgm:cxn modelId="{F658FF75-15BC-42EF-BBC5-2B384B4B695F}" type="presOf" srcId="{B15C1B97-06B3-4472-8FA5-57CB60E69768}" destId="{C2967127-7D78-491E-AEB6-2E3146E02239}" srcOrd="0" destOrd="0" presId="urn:microsoft.com/office/officeart/2008/layout/LinedList"/>
    <dgm:cxn modelId="{BED7EE5A-6769-4069-A2C1-CA5E56D88490}" srcId="{3FA42BDA-5F72-4A49-B2EF-C408AC6DA891}" destId="{34756A6E-C29D-44B3-83A5-BDD66BBFB293}" srcOrd="0" destOrd="0" parTransId="{3F8D366C-3178-4368-B942-DB1DCE9DA9BA}" sibTransId="{F9CBA0DD-8616-40CD-845F-BE686FF0D32E}"/>
    <dgm:cxn modelId="{6D74DB07-F5FD-4E93-BF1F-A0B49463A1C9}" srcId="{944DE4C8-963C-4201-8DDA-C7A059699B8E}" destId="{5F58EB11-2498-490D-8D4E-F31F5199F490}" srcOrd="0" destOrd="0" parTransId="{8F9171DA-2797-4225-89CE-E48B6B96526A}" sibTransId="{4445DACC-545D-4DB7-845A-0C46146A5399}"/>
    <dgm:cxn modelId="{7C92EBC6-34D2-487C-ABB4-10A35346921D}" srcId="{AFCEE076-796E-46EE-B6FA-F77975C6824E}" destId="{3FA42BDA-5F72-4A49-B2EF-C408AC6DA891}" srcOrd="5" destOrd="0" parTransId="{6DD0E760-0047-49AA-AF64-1816E8A712C4}" sibTransId="{DC4C67C3-F11C-4011-B882-CDC00DC55764}"/>
    <dgm:cxn modelId="{D74BE749-DE92-485E-9E3A-1625BEFEFE8D}" srcId="{AFCEE076-796E-46EE-B6FA-F77975C6824E}" destId="{6CFD0BEF-D6CB-4C47-ADCF-01333E2F8F10}" srcOrd="1" destOrd="0" parTransId="{CE3FC39E-4B79-490C-B9AF-2006FDD0D90C}" sibTransId="{252DEECD-F2FB-4CF7-9573-5EDD1189484A}"/>
    <dgm:cxn modelId="{B9C13503-3C49-41D7-83DB-41EC9F69071A}" srcId="{135C02A3-4FDE-448C-A796-80899E69EC51}" destId="{C22522BC-278E-42BC-B0ED-2D01D44328DD}" srcOrd="0" destOrd="0" parTransId="{7FFE0685-1C7E-4423-93A3-6756BE194A62}" sibTransId="{58E302B4-AEEF-4EDD-AC39-B377ACB82F58}"/>
    <dgm:cxn modelId="{99A33020-1DA7-4403-A45A-9EDC99142E2B}" type="presOf" srcId="{04182C11-E158-430F-9A6D-3599DAF0911E}" destId="{ED2BFDE1-57C8-42AF-88F8-67A814448715}" srcOrd="0" destOrd="0" presId="urn:microsoft.com/office/officeart/2008/layout/LinedList"/>
    <dgm:cxn modelId="{6A13542C-C1B5-470C-8023-3737A7323146}" type="presOf" srcId="{4564F5E0-A5D0-4EE3-8D27-B3A3E987035A}" destId="{C1D70458-44C9-4778-9565-9C85E614F294}" srcOrd="0" destOrd="0" presId="urn:microsoft.com/office/officeart/2008/layout/LinedList"/>
    <dgm:cxn modelId="{0A8ABC4B-1A34-4BB3-BCEB-80E877476E3B}" srcId="{944DE4C8-963C-4201-8DDA-C7A059699B8E}" destId="{E0885A76-D9D6-4F75-AB5A-15BC6CAEBEA5}" srcOrd="1" destOrd="0" parTransId="{5C2D8C4F-DE80-4F70-BB48-8306A5A63A8B}" sibTransId="{FB61200E-F169-4034-9A88-AC0A1D5DF02E}"/>
    <dgm:cxn modelId="{84837E17-BCC4-4213-B6DA-4DED4044FC3F}" srcId="{3FA42BDA-5F72-4A49-B2EF-C408AC6DA891}" destId="{1D050AD1-1F55-4328-99B4-136110A50F17}" srcOrd="1" destOrd="0" parTransId="{519B8504-0E31-4891-A781-D41CFC33B8E2}" sibTransId="{B039DD7E-8C48-4678-B66D-27A512731AA9}"/>
    <dgm:cxn modelId="{462CCF67-8B7C-4DE4-BFEB-FC532F3D56D6}" srcId="{AFCEE076-796E-46EE-B6FA-F77975C6824E}" destId="{135C02A3-4FDE-448C-A796-80899E69EC51}" srcOrd="0" destOrd="0" parTransId="{2E879EDC-64E0-4AE3-8E96-3988F48C1EE7}" sibTransId="{81F855DC-EC19-4A1D-9EEE-FFBA00E058F6}"/>
    <dgm:cxn modelId="{691A974B-3EC1-4B1B-9932-D17FFB81A1CC}" srcId="{AFCEE076-796E-46EE-B6FA-F77975C6824E}" destId="{04182C11-E158-430F-9A6D-3599DAF0911E}" srcOrd="2" destOrd="0" parTransId="{93D7AB4C-A8B2-4DAB-8020-5ABE9B2C239B}" sibTransId="{3B4F4FCB-5835-46AA-BDAB-7AA06AB66290}"/>
    <dgm:cxn modelId="{CA332FC9-FB80-4968-AE49-DAA0D544FC52}" type="presOf" srcId="{1D050AD1-1F55-4328-99B4-136110A50F17}" destId="{E9C02B0E-65BA-4F46-B75D-D26B18DFC5A9}" srcOrd="0" destOrd="0" presId="urn:microsoft.com/office/officeart/2008/layout/LinedList"/>
    <dgm:cxn modelId="{34D203BA-3361-46A3-AB96-D22AB89DCE58}" type="presOf" srcId="{6D4888C2-557E-4B48-8B97-B1B423536E43}" destId="{7F26A952-3EA8-4BC9-8B93-1B7118868977}" srcOrd="0" destOrd="0" presId="urn:microsoft.com/office/officeart/2008/layout/LinedList"/>
    <dgm:cxn modelId="{DE380AD6-C6EA-4167-90E2-8E75BF4705B2}" type="presOf" srcId="{E30C9575-DB0E-43EC-BA35-2E8DF4178A00}" destId="{730CEF79-F897-49E2-8697-A45288FF009D}" srcOrd="0" destOrd="0" presId="urn:microsoft.com/office/officeart/2008/layout/LinedList"/>
    <dgm:cxn modelId="{0A75D8CD-4070-41AF-902E-154A682C5CAD}" srcId="{6CFD0BEF-D6CB-4C47-ADCF-01333E2F8F10}" destId="{93FD870F-873A-4CA6-A347-76A848B657A7}" srcOrd="1" destOrd="0" parTransId="{65580BED-5B15-4F1B-AC25-CEC86BFE45A4}" sibTransId="{4F51A300-35AA-4CD2-842D-19177A6C4AEC}"/>
    <dgm:cxn modelId="{EAD6A3DC-E8B9-4162-9F48-FCB073CA037D}" srcId="{AFCEE076-796E-46EE-B6FA-F77975C6824E}" destId="{662611BB-1223-42D4-8DD8-EEB6DF28B3F0}" srcOrd="3" destOrd="0" parTransId="{3DBA21C2-D22D-4990-98D5-EF4086A9D77E}" sibTransId="{6307EF18-0A02-4D82-B9C5-8E6DE301D273}"/>
    <dgm:cxn modelId="{7702B528-209A-4887-A38B-AD00C8C8F85B}" type="presOf" srcId="{93FD870F-873A-4CA6-A347-76A848B657A7}" destId="{1ACAE33B-5161-4897-94DD-5F8F4C232314}" srcOrd="0" destOrd="0" presId="urn:microsoft.com/office/officeart/2008/layout/LinedList"/>
    <dgm:cxn modelId="{2B7488A1-3E84-4DF0-8ECB-C786AE8E6D53}" type="presOf" srcId="{6CFD0BEF-D6CB-4C47-ADCF-01333E2F8F10}" destId="{BE7D1378-DAC7-49FF-9F6F-5C83DA10604D}" srcOrd="0" destOrd="0" presId="urn:microsoft.com/office/officeart/2008/layout/LinedList"/>
    <dgm:cxn modelId="{DB085405-7CD0-4FAA-A38C-63EA5D7A165E}" type="presOf" srcId="{3FA42BDA-5F72-4A49-B2EF-C408AC6DA891}" destId="{A9B94C6C-5F82-42E0-B2FD-CEB0C5750CFD}" srcOrd="0" destOrd="0" presId="urn:microsoft.com/office/officeart/2008/layout/LinedList"/>
    <dgm:cxn modelId="{0DCEA03D-D6DC-496C-B942-BDEAE31ED24A}" srcId="{B15C1B97-06B3-4472-8FA5-57CB60E69768}" destId="{E30C9575-DB0E-43EC-BA35-2E8DF4178A00}" srcOrd="0" destOrd="0" parTransId="{1D0C7861-9EC9-4301-BAB8-CDD14A7A22C1}" sibTransId="{52E6B9F3-C24D-4A5D-9B5F-A205C7FA2564}"/>
    <dgm:cxn modelId="{9C96DA5F-4BC2-4549-B6EC-88464A8C91DC}" type="presOf" srcId="{AFCEE076-796E-46EE-B6FA-F77975C6824E}" destId="{D73BF44C-1CC4-4AC6-A516-6ED05AD4B9D2}" srcOrd="0" destOrd="0" presId="urn:microsoft.com/office/officeart/2008/layout/LinedList"/>
    <dgm:cxn modelId="{6237947D-9156-47C5-9B79-B56890B2A77C}" type="presOf" srcId="{135C02A3-4FDE-448C-A796-80899E69EC51}" destId="{D4FA6AFB-DDCE-4831-BFE6-7C4895918C17}" srcOrd="0" destOrd="0" presId="urn:microsoft.com/office/officeart/2008/layout/LinedList"/>
    <dgm:cxn modelId="{33D4019C-C6DF-4667-B335-88D4BE27136F}" type="presParOf" srcId="{D73BF44C-1CC4-4AC6-A516-6ED05AD4B9D2}" destId="{7E87144D-62A5-4D29-8CBA-F2FE9E704150}" srcOrd="0" destOrd="0" presId="urn:microsoft.com/office/officeart/2008/layout/LinedList"/>
    <dgm:cxn modelId="{8AAF82E0-5C0D-4670-8E65-504795A40ECE}" type="presParOf" srcId="{D73BF44C-1CC4-4AC6-A516-6ED05AD4B9D2}" destId="{4C040C25-96D3-420A-954D-AA9561311DF7}" srcOrd="1" destOrd="0" presId="urn:microsoft.com/office/officeart/2008/layout/LinedList"/>
    <dgm:cxn modelId="{6FDD9B19-7AD8-4F3F-8194-EB9AD740C19C}" type="presParOf" srcId="{4C040C25-96D3-420A-954D-AA9561311DF7}" destId="{D4FA6AFB-DDCE-4831-BFE6-7C4895918C17}" srcOrd="0" destOrd="0" presId="urn:microsoft.com/office/officeart/2008/layout/LinedList"/>
    <dgm:cxn modelId="{CEE64928-6C89-418B-B7F9-92D04339691B}" type="presParOf" srcId="{4C040C25-96D3-420A-954D-AA9561311DF7}" destId="{CB82CCA1-341D-424D-AC4B-1E6C85AE96FE}" srcOrd="1" destOrd="0" presId="urn:microsoft.com/office/officeart/2008/layout/LinedList"/>
    <dgm:cxn modelId="{7FFFA53F-CCB1-46CE-8CC8-C84F1ED3F7FE}" type="presParOf" srcId="{CB82CCA1-341D-424D-AC4B-1E6C85AE96FE}" destId="{2CF030F0-915A-4AC3-9BFB-D426984A12FD}" srcOrd="0" destOrd="0" presId="urn:microsoft.com/office/officeart/2008/layout/LinedList"/>
    <dgm:cxn modelId="{11CBD5AE-E621-4894-BA7C-CE2DB91B5D9A}" type="presParOf" srcId="{CB82CCA1-341D-424D-AC4B-1E6C85AE96FE}" destId="{69832C85-4A58-41E6-880E-BAE06F44293D}" srcOrd="1" destOrd="0" presId="urn:microsoft.com/office/officeart/2008/layout/LinedList"/>
    <dgm:cxn modelId="{E4F50680-C603-4890-A103-B89B668BAE69}" type="presParOf" srcId="{69832C85-4A58-41E6-880E-BAE06F44293D}" destId="{3AF5EAAA-EE8F-455A-8FDA-A9398C32A90C}" srcOrd="0" destOrd="0" presId="urn:microsoft.com/office/officeart/2008/layout/LinedList"/>
    <dgm:cxn modelId="{E7B38493-5BE1-4645-BF71-FC05D0AC0475}" type="presParOf" srcId="{69832C85-4A58-41E6-880E-BAE06F44293D}" destId="{1C66A92B-1E6C-48AD-8B8D-40C23D8A9116}" srcOrd="1" destOrd="0" presId="urn:microsoft.com/office/officeart/2008/layout/LinedList"/>
    <dgm:cxn modelId="{CEA789A1-FFE4-4EE9-9D87-024B503E860A}" type="presParOf" srcId="{69832C85-4A58-41E6-880E-BAE06F44293D}" destId="{3663F788-9FE6-4B23-81E9-6E0F85823338}" srcOrd="2" destOrd="0" presId="urn:microsoft.com/office/officeart/2008/layout/LinedList"/>
    <dgm:cxn modelId="{B1BC2D17-9E47-4DBA-ADC9-0DAB4DBAEF22}" type="presParOf" srcId="{CB82CCA1-341D-424D-AC4B-1E6C85AE96FE}" destId="{1BE30B53-55E5-42FB-9501-9699A193B08C}" srcOrd="2" destOrd="0" presId="urn:microsoft.com/office/officeart/2008/layout/LinedList"/>
    <dgm:cxn modelId="{79082E99-33F9-471C-8F0D-EA3A9DA0419D}" type="presParOf" srcId="{CB82CCA1-341D-424D-AC4B-1E6C85AE96FE}" destId="{AB3F2C73-41FF-4E85-B341-7FA3B0ADDEF0}" srcOrd="3" destOrd="0" presId="urn:microsoft.com/office/officeart/2008/layout/LinedList"/>
    <dgm:cxn modelId="{4D814071-ECBF-4E45-81F3-DD008AA4F042}" type="presParOf" srcId="{D73BF44C-1CC4-4AC6-A516-6ED05AD4B9D2}" destId="{F55233B6-4F68-4D7E-B3C6-1DFE44876391}" srcOrd="2" destOrd="0" presId="urn:microsoft.com/office/officeart/2008/layout/LinedList"/>
    <dgm:cxn modelId="{16A3FD77-5A72-45D4-B411-E2B7D12B3A22}" type="presParOf" srcId="{D73BF44C-1CC4-4AC6-A516-6ED05AD4B9D2}" destId="{B0CFB680-A791-4675-ACDE-2ED48F1B0A9C}" srcOrd="3" destOrd="0" presId="urn:microsoft.com/office/officeart/2008/layout/LinedList"/>
    <dgm:cxn modelId="{538CE1E4-A68F-4E94-9563-5FD3B1A40DAB}" type="presParOf" srcId="{B0CFB680-A791-4675-ACDE-2ED48F1B0A9C}" destId="{BE7D1378-DAC7-49FF-9F6F-5C83DA10604D}" srcOrd="0" destOrd="0" presId="urn:microsoft.com/office/officeart/2008/layout/LinedList"/>
    <dgm:cxn modelId="{17500ECC-D0EC-40F5-8992-D848A28D61F4}" type="presParOf" srcId="{B0CFB680-A791-4675-ACDE-2ED48F1B0A9C}" destId="{404E5D24-5982-4CC0-9013-BF69D9AEAE52}" srcOrd="1" destOrd="0" presId="urn:microsoft.com/office/officeart/2008/layout/LinedList"/>
    <dgm:cxn modelId="{C35CD3E9-0F7A-4594-B620-9A8C0AFB620B}" type="presParOf" srcId="{404E5D24-5982-4CC0-9013-BF69D9AEAE52}" destId="{9BF73714-9535-4CDA-A513-38F9FBA50D00}" srcOrd="0" destOrd="0" presId="urn:microsoft.com/office/officeart/2008/layout/LinedList"/>
    <dgm:cxn modelId="{83F1C634-B56E-4211-B434-2DB13E4D5B6C}" type="presParOf" srcId="{404E5D24-5982-4CC0-9013-BF69D9AEAE52}" destId="{A7518EDA-2C85-4C92-AFEC-EC12A7C69643}" srcOrd="1" destOrd="0" presId="urn:microsoft.com/office/officeart/2008/layout/LinedList"/>
    <dgm:cxn modelId="{DF2C9853-D2B1-4A0C-A507-581AE9717275}" type="presParOf" srcId="{A7518EDA-2C85-4C92-AFEC-EC12A7C69643}" destId="{79E29DEE-298F-44E7-883F-532CDAFD38E2}" srcOrd="0" destOrd="0" presId="urn:microsoft.com/office/officeart/2008/layout/LinedList"/>
    <dgm:cxn modelId="{881A0FB0-A03C-48DD-BA89-0A7F621CCED3}" type="presParOf" srcId="{A7518EDA-2C85-4C92-AFEC-EC12A7C69643}" destId="{7F26A952-3EA8-4BC9-8B93-1B7118868977}" srcOrd="1" destOrd="0" presId="urn:microsoft.com/office/officeart/2008/layout/LinedList"/>
    <dgm:cxn modelId="{37E59580-31DB-4A2F-9818-1E337B64256D}" type="presParOf" srcId="{A7518EDA-2C85-4C92-AFEC-EC12A7C69643}" destId="{E65347F3-9038-4BD7-A972-B999BA5E8425}" srcOrd="2" destOrd="0" presId="urn:microsoft.com/office/officeart/2008/layout/LinedList"/>
    <dgm:cxn modelId="{7BF6EB2F-349E-4159-BEEE-4F7E85C8087E}" type="presParOf" srcId="{404E5D24-5982-4CC0-9013-BF69D9AEAE52}" destId="{287D50A6-A62A-4DDD-8EEB-277663AAFA97}" srcOrd="2" destOrd="0" presId="urn:microsoft.com/office/officeart/2008/layout/LinedList"/>
    <dgm:cxn modelId="{CD289FEA-37F8-44AD-B01F-DC5D463CA237}" type="presParOf" srcId="{404E5D24-5982-4CC0-9013-BF69D9AEAE52}" destId="{D6CC3477-EF59-4467-BE89-100F2034972E}" srcOrd="3" destOrd="0" presId="urn:microsoft.com/office/officeart/2008/layout/LinedList"/>
    <dgm:cxn modelId="{824B1A77-2F3B-49A6-BDBA-DCBD26A244C8}" type="presParOf" srcId="{404E5D24-5982-4CC0-9013-BF69D9AEAE52}" destId="{A83F5F68-6C62-4BC5-8164-6D0151A3A2EE}" srcOrd="4" destOrd="0" presId="urn:microsoft.com/office/officeart/2008/layout/LinedList"/>
    <dgm:cxn modelId="{A78290A9-A028-464A-B251-0F730D55B951}" type="presParOf" srcId="{A83F5F68-6C62-4BC5-8164-6D0151A3A2EE}" destId="{86AE109F-636B-4E16-941D-861BBDD520F4}" srcOrd="0" destOrd="0" presId="urn:microsoft.com/office/officeart/2008/layout/LinedList"/>
    <dgm:cxn modelId="{DB7191B5-3A19-49B7-9BC7-E7129222D02C}" type="presParOf" srcId="{A83F5F68-6C62-4BC5-8164-6D0151A3A2EE}" destId="{1ACAE33B-5161-4897-94DD-5F8F4C232314}" srcOrd="1" destOrd="0" presId="urn:microsoft.com/office/officeart/2008/layout/LinedList"/>
    <dgm:cxn modelId="{45C115E7-0C4A-47F9-84D9-75F68DFE3C20}" type="presParOf" srcId="{A83F5F68-6C62-4BC5-8164-6D0151A3A2EE}" destId="{696BCE16-591D-4417-942B-796ADC744A56}" srcOrd="2" destOrd="0" presId="urn:microsoft.com/office/officeart/2008/layout/LinedList"/>
    <dgm:cxn modelId="{9FC8628F-EE75-4A78-87C9-94B93A8D64DD}" type="presParOf" srcId="{404E5D24-5982-4CC0-9013-BF69D9AEAE52}" destId="{CD4D12F0-DB2A-43E9-A5E7-AD1499326002}" srcOrd="5" destOrd="0" presId="urn:microsoft.com/office/officeart/2008/layout/LinedList"/>
    <dgm:cxn modelId="{90B801DA-19CF-40B8-BDF0-DECA6742A074}" type="presParOf" srcId="{404E5D24-5982-4CC0-9013-BF69D9AEAE52}" destId="{E6A69846-9C1B-416E-8CBE-C23801C448EF}" srcOrd="6" destOrd="0" presId="urn:microsoft.com/office/officeart/2008/layout/LinedList"/>
    <dgm:cxn modelId="{77F6E209-6DEA-4B3D-A6DC-893509A9D85A}" type="presParOf" srcId="{D73BF44C-1CC4-4AC6-A516-6ED05AD4B9D2}" destId="{E134E1AF-233F-4183-894A-BD149EFCCCDC}" srcOrd="4" destOrd="0" presId="urn:microsoft.com/office/officeart/2008/layout/LinedList"/>
    <dgm:cxn modelId="{87CE250B-8A82-46F0-BC16-A24E76870962}" type="presParOf" srcId="{D73BF44C-1CC4-4AC6-A516-6ED05AD4B9D2}" destId="{1672E70E-4A47-4688-B016-B03262B7DCC1}" srcOrd="5" destOrd="0" presId="urn:microsoft.com/office/officeart/2008/layout/LinedList"/>
    <dgm:cxn modelId="{61E319BB-1EF0-4E86-ABCE-69B383260CC6}" type="presParOf" srcId="{1672E70E-4A47-4688-B016-B03262B7DCC1}" destId="{ED2BFDE1-57C8-42AF-88F8-67A814448715}" srcOrd="0" destOrd="0" presId="urn:microsoft.com/office/officeart/2008/layout/LinedList"/>
    <dgm:cxn modelId="{2E4A7CA9-F9B2-4C56-8F15-614F2D3CEC0A}" type="presParOf" srcId="{1672E70E-4A47-4688-B016-B03262B7DCC1}" destId="{BE79F7FE-5E97-4524-869E-7C9DF39FA5D9}" srcOrd="1" destOrd="0" presId="urn:microsoft.com/office/officeart/2008/layout/LinedList"/>
    <dgm:cxn modelId="{9A4E0C6B-CE7F-496D-9EC3-C5DEBFABC15C}" type="presParOf" srcId="{BE79F7FE-5E97-4524-869E-7C9DF39FA5D9}" destId="{161383F9-1B00-4027-9A8A-1DEA314EBC45}" srcOrd="0" destOrd="0" presId="urn:microsoft.com/office/officeart/2008/layout/LinedList"/>
    <dgm:cxn modelId="{CE5DB38B-526A-4B45-BDE8-B59706E78223}" type="presParOf" srcId="{BE79F7FE-5E97-4524-869E-7C9DF39FA5D9}" destId="{FAA794AA-274E-40D6-AE03-2EC05E0362CF}" srcOrd="1" destOrd="0" presId="urn:microsoft.com/office/officeart/2008/layout/LinedList"/>
    <dgm:cxn modelId="{74A6F985-7F56-452D-9DAB-41F2FA609BE5}" type="presParOf" srcId="{FAA794AA-274E-40D6-AE03-2EC05E0362CF}" destId="{0D2B0C22-D105-4622-A841-DB07979E054B}" srcOrd="0" destOrd="0" presId="urn:microsoft.com/office/officeart/2008/layout/LinedList"/>
    <dgm:cxn modelId="{32418665-E0F1-4683-B1E3-D080ED8A1DCF}" type="presParOf" srcId="{FAA794AA-274E-40D6-AE03-2EC05E0362CF}" destId="{1E4EFEAA-DDD3-4809-885E-83B5305EADE6}" srcOrd="1" destOrd="0" presId="urn:microsoft.com/office/officeart/2008/layout/LinedList"/>
    <dgm:cxn modelId="{33D73A2B-6FB2-4D67-8E09-B26DEF6DD26C}" type="presParOf" srcId="{FAA794AA-274E-40D6-AE03-2EC05E0362CF}" destId="{84E3E7AF-8BB5-48D9-B67D-065516219A82}" srcOrd="2" destOrd="0" presId="urn:microsoft.com/office/officeart/2008/layout/LinedList"/>
    <dgm:cxn modelId="{AF07E914-0276-43FD-A849-E61B5A8943D7}" type="presParOf" srcId="{BE79F7FE-5E97-4524-869E-7C9DF39FA5D9}" destId="{E8CFED5E-1A50-4844-9712-58158AFF4B9A}" srcOrd="2" destOrd="0" presId="urn:microsoft.com/office/officeart/2008/layout/LinedList"/>
    <dgm:cxn modelId="{CFFAC3FF-6BAE-4CFA-ABEC-8B85726081A9}" type="presParOf" srcId="{BE79F7FE-5E97-4524-869E-7C9DF39FA5D9}" destId="{AF65340A-D421-4250-8A10-4BD210D5C08F}" srcOrd="3" destOrd="0" presId="urn:microsoft.com/office/officeart/2008/layout/LinedList"/>
    <dgm:cxn modelId="{A40AA894-45E8-4E88-B555-ABF335975C5D}" type="presParOf" srcId="{BE79F7FE-5E97-4524-869E-7C9DF39FA5D9}" destId="{506CF58B-76BA-474B-BFEA-AA173FE0878C}" srcOrd="4" destOrd="0" presId="urn:microsoft.com/office/officeart/2008/layout/LinedList"/>
    <dgm:cxn modelId="{3B590CDF-D1CC-4A4F-A17C-AE82AEB9CC4E}" type="presParOf" srcId="{506CF58B-76BA-474B-BFEA-AA173FE0878C}" destId="{123C78BC-2E37-401E-873F-8A6145274215}" srcOrd="0" destOrd="0" presId="urn:microsoft.com/office/officeart/2008/layout/LinedList"/>
    <dgm:cxn modelId="{4159B6CD-A163-40D2-AE59-012C4DB932FE}" type="presParOf" srcId="{506CF58B-76BA-474B-BFEA-AA173FE0878C}" destId="{D9B789B0-8201-48F7-B086-5E11048087FD}" srcOrd="1" destOrd="0" presId="urn:microsoft.com/office/officeart/2008/layout/LinedList"/>
    <dgm:cxn modelId="{BA3281F7-0634-41FE-B786-FB77F131EB72}" type="presParOf" srcId="{506CF58B-76BA-474B-BFEA-AA173FE0878C}" destId="{59E3534F-1D6A-4E03-B2C3-4A13A9623C27}" srcOrd="2" destOrd="0" presId="urn:microsoft.com/office/officeart/2008/layout/LinedList"/>
    <dgm:cxn modelId="{9471DC0C-63BF-4781-91AE-D83AB7E823BA}" type="presParOf" srcId="{BE79F7FE-5E97-4524-869E-7C9DF39FA5D9}" destId="{99C0E498-60F4-497A-A9ED-92E87CCDE15D}" srcOrd="5" destOrd="0" presId="urn:microsoft.com/office/officeart/2008/layout/LinedList"/>
    <dgm:cxn modelId="{F283966E-C2F2-4C20-9B8C-9B021A6F477D}" type="presParOf" srcId="{BE79F7FE-5E97-4524-869E-7C9DF39FA5D9}" destId="{2280A5CC-C59F-4BB5-9F54-F99A23C1600C}" srcOrd="6" destOrd="0" presId="urn:microsoft.com/office/officeart/2008/layout/LinedList"/>
    <dgm:cxn modelId="{E1C13268-50D0-477B-BC6D-53A6F3DAD904}" type="presParOf" srcId="{D73BF44C-1CC4-4AC6-A516-6ED05AD4B9D2}" destId="{A8183049-F541-4CE3-AE09-E3A0520E263C}" srcOrd="6" destOrd="0" presId="urn:microsoft.com/office/officeart/2008/layout/LinedList"/>
    <dgm:cxn modelId="{CE46F7CB-7AAC-40CC-9DEE-9AC75ABB12A6}" type="presParOf" srcId="{D73BF44C-1CC4-4AC6-A516-6ED05AD4B9D2}" destId="{B0585535-5BC7-43F5-B973-0BA1F8CA2E5E}" srcOrd="7" destOrd="0" presId="urn:microsoft.com/office/officeart/2008/layout/LinedList"/>
    <dgm:cxn modelId="{E63C0B1D-D85F-4621-8B0D-AF2E7467179E}" type="presParOf" srcId="{B0585535-5BC7-43F5-B973-0BA1F8CA2E5E}" destId="{16AF5420-4E9B-42C1-B316-FA351339D325}" srcOrd="0" destOrd="0" presId="urn:microsoft.com/office/officeart/2008/layout/LinedList"/>
    <dgm:cxn modelId="{32424877-14E6-48A5-B96F-5BA1CC33E7DB}" type="presParOf" srcId="{B0585535-5BC7-43F5-B973-0BA1F8CA2E5E}" destId="{0C964B26-5D32-4564-8EBD-8AC33D535A9B}" srcOrd="1" destOrd="0" presId="urn:microsoft.com/office/officeart/2008/layout/LinedList"/>
    <dgm:cxn modelId="{5617E00E-6F81-486B-B2C7-3E9B4EE4F2E4}" type="presParOf" srcId="{0C964B26-5D32-4564-8EBD-8AC33D535A9B}" destId="{1729FE9F-79AD-4C1D-917E-1CB00577B125}" srcOrd="0" destOrd="0" presId="urn:microsoft.com/office/officeart/2008/layout/LinedList"/>
    <dgm:cxn modelId="{6C43031E-A391-4AF3-85ED-DE789CEF0668}" type="presParOf" srcId="{0C964B26-5D32-4564-8EBD-8AC33D535A9B}" destId="{3EEE7E0C-35F1-417E-8249-E081B6303C57}" srcOrd="1" destOrd="0" presId="urn:microsoft.com/office/officeart/2008/layout/LinedList"/>
    <dgm:cxn modelId="{68F0DCEA-E3EA-4E40-94B9-D08B372B4367}" type="presParOf" srcId="{3EEE7E0C-35F1-417E-8249-E081B6303C57}" destId="{202C8F0D-90D6-4BC4-BC5E-B7A8B019B34A}" srcOrd="0" destOrd="0" presId="urn:microsoft.com/office/officeart/2008/layout/LinedList"/>
    <dgm:cxn modelId="{F75D849C-5FFF-49BF-ABA3-55C3F1EBE81D}" type="presParOf" srcId="{3EEE7E0C-35F1-417E-8249-E081B6303C57}" destId="{830FFD32-109A-486D-9E7D-5FD84069061F}" srcOrd="1" destOrd="0" presId="urn:microsoft.com/office/officeart/2008/layout/LinedList"/>
    <dgm:cxn modelId="{84B33D65-6AC4-49F7-AAF3-7B1EE6661CE3}" type="presParOf" srcId="{3EEE7E0C-35F1-417E-8249-E081B6303C57}" destId="{31600FE3-97DF-40D9-854E-45892A2CB77F}" srcOrd="2" destOrd="0" presId="urn:microsoft.com/office/officeart/2008/layout/LinedList"/>
    <dgm:cxn modelId="{1A41D8C6-5BCC-45CE-B04A-F34E2CAFD1F3}" type="presParOf" srcId="{0C964B26-5D32-4564-8EBD-8AC33D535A9B}" destId="{7EB9E0D6-FB92-4A6D-B119-81993174EAC4}" srcOrd="2" destOrd="0" presId="urn:microsoft.com/office/officeart/2008/layout/LinedList"/>
    <dgm:cxn modelId="{84D4CB85-F44D-41B3-B5E1-7F3A08CBB66D}" type="presParOf" srcId="{0C964B26-5D32-4564-8EBD-8AC33D535A9B}" destId="{4CA35C4C-ACD8-47DC-BE1D-45C61DD9598D}" srcOrd="3" destOrd="0" presId="urn:microsoft.com/office/officeart/2008/layout/LinedList"/>
    <dgm:cxn modelId="{FB022CC4-DFF9-4BBA-8E6B-B52BDE2C30C8}" type="presParOf" srcId="{0C964B26-5D32-4564-8EBD-8AC33D535A9B}" destId="{7CE9140B-A428-44E2-94C8-FF78255014F5}" srcOrd="4" destOrd="0" presId="urn:microsoft.com/office/officeart/2008/layout/LinedList"/>
    <dgm:cxn modelId="{E67E00FF-CDD3-4BDB-912E-218BBACA0AC8}" type="presParOf" srcId="{7CE9140B-A428-44E2-94C8-FF78255014F5}" destId="{AF207992-BF91-4476-8D52-FB8CDAD3DF93}" srcOrd="0" destOrd="0" presId="urn:microsoft.com/office/officeart/2008/layout/LinedList"/>
    <dgm:cxn modelId="{5FE07536-99C7-43AF-9498-E2A82CCD8C8D}" type="presParOf" srcId="{7CE9140B-A428-44E2-94C8-FF78255014F5}" destId="{C1D70458-44C9-4778-9565-9C85E614F294}" srcOrd="1" destOrd="0" presId="urn:microsoft.com/office/officeart/2008/layout/LinedList"/>
    <dgm:cxn modelId="{B3749FEB-484B-47B0-859B-43F52E7C33AC}" type="presParOf" srcId="{7CE9140B-A428-44E2-94C8-FF78255014F5}" destId="{5945240B-B9B1-4A85-AFA1-4E642537BB39}" srcOrd="2" destOrd="0" presId="urn:microsoft.com/office/officeart/2008/layout/LinedList"/>
    <dgm:cxn modelId="{7E81D9C2-72BD-49F0-B908-0BA8DFECF46F}" type="presParOf" srcId="{0C964B26-5D32-4564-8EBD-8AC33D535A9B}" destId="{C2430B71-CCD4-47A0-AE66-500C41A009AA}" srcOrd="5" destOrd="0" presId="urn:microsoft.com/office/officeart/2008/layout/LinedList"/>
    <dgm:cxn modelId="{25C1E3CB-53C0-473C-838C-6499BC6A87EC}" type="presParOf" srcId="{0C964B26-5D32-4564-8EBD-8AC33D535A9B}" destId="{B4AFB666-9A40-4053-93CB-08FA6489C3E7}" srcOrd="6" destOrd="0" presId="urn:microsoft.com/office/officeart/2008/layout/LinedList"/>
    <dgm:cxn modelId="{F3450AA8-1A6B-4433-BC22-DD4D82F373E9}" type="presParOf" srcId="{D73BF44C-1CC4-4AC6-A516-6ED05AD4B9D2}" destId="{D4669207-A3A8-4A6C-B9A7-C4BD4F2F2557}" srcOrd="8" destOrd="0" presId="urn:microsoft.com/office/officeart/2008/layout/LinedList"/>
    <dgm:cxn modelId="{EE78B89C-709C-4ABE-A5FA-376ED6C037B5}" type="presParOf" srcId="{D73BF44C-1CC4-4AC6-A516-6ED05AD4B9D2}" destId="{70F7BAE4-5D63-4E70-B13F-EA7ACE908B05}" srcOrd="9" destOrd="0" presId="urn:microsoft.com/office/officeart/2008/layout/LinedList"/>
    <dgm:cxn modelId="{68333FE0-8A2B-4DE2-B942-FDE14CCA241E}" type="presParOf" srcId="{70F7BAE4-5D63-4E70-B13F-EA7ACE908B05}" destId="{DB89CC29-87AE-44B0-BF55-FAC88499BEFE}" srcOrd="0" destOrd="0" presId="urn:microsoft.com/office/officeart/2008/layout/LinedList"/>
    <dgm:cxn modelId="{DC1E0F25-D5D0-42B6-A309-736A7FFD1077}" type="presParOf" srcId="{70F7BAE4-5D63-4E70-B13F-EA7ACE908B05}" destId="{4B100869-DB2E-4DBD-B169-9D50FF4E00DB}" srcOrd="1" destOrd="0" presId="urn:microsoft.com/office/officeart/2008/layout/LinedList"/>
    <dgm:cxn modelId="{3E77B874-A7C2-4751-8CDA-57E492B6620B}" type="presParOf" srcId="{4B100869-DB2E-4DBD-B169-9D50FF4E00DB}" destId="{3932284E-9520-4984-AD20-51E146D05DEB}" srcOrd="0" destOrd="0" presId="urn:microsoft.com/office/officeart/2008/layout/LinedList"/>
    <dgm:cxn modelId="{5079AFD3-2440-4BCF-8605-F8F544818240}" type="presParOf" srcId="{4B100869-DB2E-4DBD-B169-9D50FF4E00DB}" destId="{D2F66C92-F764-4ABF-BE7B-3A4F39F9997A}" srcOrd="1" destOrd="0" presId="urn:microsoft.com/office/officeart/2008/layout/LinedList"/>
    <dgm:cxn modelId="{C8C9BEB1-3AB8-4A14-A6AD-29CE90C1589D}" type="presParOf" srcId="{D2F66C92-F764-4ABF-BE7B-3A4F39F9997A}" destId="{DD1E997B-BA56-4070-8929-A1609F9B44F4}" srcOrd="0" destOrd="0" presId="urn:microsoft.com/office/officeart/2008/layout/LinedList"/>
    <dgm:cxn modelId="{8CFB7039-0C6A-472F-9767-EEF87045F34F}" type="presParOf" srcId="{D2F66C92-F764-4ABF-BE7B-3A4F39F9997A}" destId="{164A0557-3FE1-458F-9590-EA2A5B67E777}" srcOrd="1" destOrd="0" presId="urn:microsoft.com/office/officeart/2008/layout/LinedList"/>
    <dgm:cxn modelId="{2EF66BF5-53FB-4F15-8C94-0BD32688CF65}" type="presParOf" srcId="{D2F66C92-F764-4ABF-BE7B-3A4F39F9997A}" destId="{41DBDE3C-A8EA-4E50-A35A-ABCCE49AF174}" srcOrd="2" destOrd="0" presId="urn:microsoft.com/office/officeart/2008/layout/LinedList"/>
    <dgm:cxn modelId="{E33F124D-2F40-4655-BA7E-D3595E33524D}" type="presParOf" srcId="{4B100869-DB2E-4DBD-B169-9D50FF4E00DB}" destId="{9D8ACD70-F0AB-4CB0-BDF1-BA728606F78A}" srcOrd="2" destOrd="0" presId="urn:microsoft.com/office/officeart/2008/layout/LinedList"/>
    <dgm:cxn modelId="{DD1201D8-82DB-49D0-8545-CAD0D80D96A6}" type="presParOf" srcId="{4B100869-DB2E-4DBD-B169-9D50FF4E00DB}" destId="{B5F52EC2-CAD1-45D5-9411-5100A904119E}" srcOrd="3" destOrd="0" presId="urn:microsoft.com/office/officeart/2008/layout/LinedList"/>
    <dgm:cxn modelId="{D6454D9D-EE2F-4997-A38B-67964EA81BBD}" type="presParOf" srcId="{4B100869-DB2E-4DBD-B169-9D50FF4E00DB}" destId="{D7676317-6855-4ACE-9D5B-E6AE670FEE22}" srcOrd="4" destOrd="0" presId="urn:microsoft.com/office/officeart/2008/layout/LinedList"/>
    <dgm:cxn modelId="{A8829C9A-49F6-48BD-8943-B21742500AE7}" type="presParOf" srcId="{D7676317-6855-4ACE-9D5B-E6AE670FEE22}" destId="{599326BD-9CC8-4B56-AA13-6521E84AA93D}" srcOrd="0" destOrd="0" presId="urn:microsoft.com/office/officeart/2008/layout/LinedList"/>
    <dgm:cxn modelId="{2A4491EA-8EA6-4CD2-8791-05879505F0DD}" type="presParOf" srcId="{D7676317-6855-4ACE-9D5B-E6AE670FEE22}" destId="{068E1E93-8AA5-49A0-8C5E-E143B58ECFF7}" srcOrd="1" destOrd="0" presId="urn:microsoft.com/office/officeart/2008/layout/LinedList"/>
    <dgm:cxn modelId="{5239657B-7B54-4761-AD3C-EABCC40A934D}" type="presParOf" srcId="{D7676317-6855-4ACE-9D5B-E6AE670FEE22}" destId="{09A28E79-9ADF-4724-8C9F-21AA1A16BC67}" srcOrd="2" destOrd="0" presId="urn:microsoft.com/office/officeart/2008/layout/LinedList"/>
    <dgm:cxn modelId="{0FF0362B-9C59-48A3-9D21-2C8FFACF138A}" type="presParOf" srcId="{4B100869-DB2E-4DBD-B169-9D50FF4E00DB}" destId="{70547B6C-FC23-45DC-8934-D1A43D60684E}" srcOrd="5" destOrd="0" presId="urn:microsoft.com/office/officeart/2008/layout/LinedList"/>
    <dgm:cxn modelId="{90691379-3F43-4E4F-8016-BCD3B741DA08}" type="presParOf" srcId="{4B100869-DB2E-4DBD-B169-9D50FF4E00DB}" destId="{E276912E-9CF7-4931-9194-EBD429F96E74}" srcOrd="6" destOrd="0" presId="urn:microsoft.com/office/officeart/2008/layout/LinedList"/>
    <dgm:cxn modelId="{8FB2AF8D-88B8-461D-A620-2B637FFE0154}" type="presParOf" srcId="{D73BF44C-1CC4-4AC6-A516-6ED05AD4B9D2}" destId="{27AE1429-B33A-41B0-90A9-684B9780459A}" srcOrd="10" destOrd="0" presId="urn:microsoft.com/office/officeart/2008/layout/LinedList"/>
    <dgm:cxn modelId="{8C817938-FEEF-4218-8FD0-651EA328B885}" type="presParOf" srcId="{D73BF44C-1CC4-4AC6-A516-6ED05AD4B9D2}" destId="{7F960B85-AB5D-4233-A949-2F045874591A}" srcOrd="11" destOrd="0" presId="urn:microsoft.com/office/officeart/2008/layout/LinedList"/>
    <dgm:cxn modelId="{6748E799-6D72-44DA-97FE-CF8B4AA0A547}" type="presParOf" srcId="{7F960B85-AB5D-4233-A949-2F045874591A}" destId="{A9B94C6C-5F82-42E0-B2FD-CEB0C5750CFD}" srcOrd="0" destOrd="0" presId="urn:microsoft.com/office/officeart/2008/layout/LinedList"/>
    <dgm:cxn modelId="{03A7A0E2-7024-450E-8AE9-3B10AEA6CE95}" type="presParOf" srcId="{7F960B85-AB5D-4233-A949-2F045874591A}" destId="{62AE21B5-971C-4D1E-83C2-1CAB55908037}" srcOrd="1" destOrd="0" presId="urn:microsoft.com/office/officeart/2008/layout/LinedList"/>
    <dgm:cxn modelId="{C7948A97-5395-4954-828F-C0CA24B34596}" type="presParOf" srcId="{62AE21B5-971C-4D1E-83C2-1CAB55908037}" destId="{E75D9135-1E4F-42DA-A5DC-42FE99454809}" srcOrd="0" destOrd="0" presId="urn:microsoft.com/office/officeart/2008/layout/LinedList"/>
    <dgm:cxn modelId="{4D4EF64C-4891-46F3-91F9-526CC257236A}" type="presParOf" srcId="{62AE21B5-971C-4D1E-83C2-1CAB55908037}" destId="{2695FDEB-D976-45B6-AC16-445405D30DE1}" srcOrd="1" destOrd="0" presId="urn:microsoft.com/office/officeart/2008/layout/LinedList"/>
    <dgm:cxn modelId="{38C4EDB0-4665-42C4-8360-3EC7317AB629}" type="presParOf" srcId="{2695FDEB-D976-45B6-AC16-445405D30DE1}" destId="{E1195D80-107B-49CC-947F-825696FA09B5}" srcOrd="0" destOrd="0" presId="urn:microsoft.com/office/officeart/2008/layout/LinedList"/>
    <dgm:cxn modelId="{58F169F2-9498-46EB-A298-A191165CCE48}" type="presParOf" srcId="{2695FDEB-D976-45B6-AC16-445405D30DE1}" destId="{DC718D2D-E6CC-4DCC-9D89-CB80A42A0F7F}" srcOrd="1" destOrd="0" presId="urn:microsoft.com/office/officeart/2008/layout/LinedList"/>
    <dgm:cxn modelId="{0A140EE9-A96B-4626-BD9A-C2560C5D4633}" type="presParOf" srcId="{2695FDEB-D976-45B6-AC16-445405D30DE1}" destId="{96195674-3D12-4169-AD5C-5891458E372C}" srcOrd="2" destOrd="0" presId="urn:microsoft.com/office/officeart/2008/layout/LinedList"/>
    <dgm:cxn modelId="{E3073261-A716-4675-8750-2CA41CAB583C}" type="presParOf" srcId="{62AE21B5-971C-4D1E-83C2-1CAB55908037}" destId="{B03DE98F-8EAC-40A9-A9DF-54DA4FAE2207}" srcOrd="2" destOrd="0" presId="urn:microsoft.com/office/officeart/2008/layout/LinedList"/>
    <dgm:cxn modelId="{C7F2767D-DD47-40E7-8136-B81D817F56B6}" type="presParOf" srcId="{62AE21B5-971C-4D1E-83C2-1CAB55908037}" destId="{890BB8FC-0EBD-4687-A767-69A920B27D78}" srcOrd="3" destOrd="0" presId="urn:microsoft.com/office/officeart/2008/layout/LinedList"/>
    <dgm:cxn modelId="{86DA71A3-B5D8-4AEC-A8FE-F84CC215BCEA}" type="presParOf" srcId="{62AE21B5-971C-4D1E-83C2-1CAB55908037}" destId="{70EFE5A6-D6B9-4BAB-916F-6585D629C7BA}" srcOrd="4" destOrd="0" presId="urn:microsoft.com/office/officeart/2008/layout/LinedList"/>
    <dgm:cxn modelId="{5C06B12F-6EA4-4B35-9D1C-C69276078C3F}" type="presParOf" srcId="{70EFE5A6-D6B9-4BAB-916F-6585D629C7BA}" destId="{D8F05608-713B-4AA6-BF26-A00DB153DDFA}" srcOrd="0" destOrd="0" presId="urn:microsoft.com/office/officeart/2008/layout/LinedList"/>
    <dgm:cxn modelId="{F7291E94-AD84-42C7-957E-6F9B785F7D56}" type="presParOf" srcId="{70EFE5A6-D6B9-4BAB-916F-6585D629C7BA}" destId="{E9C02B0E-65BA-4F46-B75D-D26B18DFC5A9}" srcOrd="1" destOrd="0" presId="urn:microsoft.com/office/officeart/2008/layout/LinedList"/>
    <dgm:cxn modelId="{2E8831E6-E1FD-485E-BDC2-FE96B79ECB7A}" type="presParOf" srcId="{70EFE5A6-D6B9-4BAB-916F-6585D629C7BA}" destId="{D7E67150-527E-4245-B20B-14E72046A72B}" srcOrd="2" destOrd="0" presId="urn:microsoft.com/office/officeart/2008/layout/LinedList"/>
    <dgm:cxn modelId="{91877029-1FDD-4D72-95C2-B710E1F9B3CA}" type="presParOf" srcId="{62AE21B5-971C-4D1E-83C2-1CAB55908037}" destId="{438C52F2-D5A1-4CC1-A007-CA3CC9F594F2}" srcOrd="5" destOrd="0" presId="urn:microsoft.com/office/officeart/2008/layout/LinedList"/>
    <dgm:cxn modelId="{D067DD59-888E-48D0-B82C-30C243733E95}" type="presParOf" srcId="{62AE21B5-971C-4D1E-83C2-1CAB55908037}" destId="{1A4AD42C-6407-4DA1-B634-48B717400846}" srcOrd="6" destOrd="0" presId="urn:microsoft.com/office/officeart/2008/layout/LinedList"/>
    <dgm:cxn modelId="{AF442D6D-06FB-4692-BE75-82C9BC8F5F87}" type="presParOf" srcId="{D73BF44C-1CC4-4AC6-A516-6ED05AD4B9D2}" destId="{4810AA86-7F21-412E-88D7-BAFDAC02056F}" srcOrd="12" destOrd="0" presId="urn:microsoft.com/office/officeart/2008/layout/LinedList"/>
    <dgm:cxn modelId="{69AE8FB8-397D-40CB-B23B-FAD05FA0A86F}" type="presParOf" srcId="{D73BF44C-1CC4-4AC6-A516-6ED05AD4B9D2}" destId="{18064D1A-EFED-4377-A657-8BDD86295457}" srcOrd="13" destOrd="0" presId="urn:microsoft.com/office/officeart/2008/layout/LinedList"/>
    <dgm:cxn modelId="{A3AD3DE4-CF5D-4808-8390-51941094F137}" type="presParOf" srcId="{18064D1A-EFED-4377-A657-8BDD86295457}" destId="{C2967127-7D78-491E-AEB6-2E3146E02239}" srcOrd="0" destOrd="0" presId="urn:microsoft.com/office/officeart/2008/layout/LinedList"/>
    <dgm:cxn modelId="{F9B8729B-5776-41F0-AABC-0A78A8F71C70}" type="presParOf" srcId="{18064D1A-EFED-4377-A657-8BDD86295457}" destId="{4A2A3FE4-F8A4-4550-B614-40D1BC0A8C05}" srcOrd="1" destOrd="0" presId="urn:microsoft.com/office/officeart/2008/layout/LinedList"/>
    <dgm:cxn modelId="{81ADF8E1-87AF-4521-A8FF-A3E0C8D5FC1D}" type="presParOf" srcId="{4A2A3FE4-F8A4-4550-B614-40D1BC0A8C05}" destId="{BE9B1827-3F2B-4F93-89FB-935F184673B2}" srcOrd="0" destOrd="0" presId="urn:microsoft.com/office/officeart/2008/layout/LinedList"/>
    <dgm:cxn modelId="{34C53A1D-866A-4020-9EFD-BAC5759B15F9}" type="presParOf" srcId="{4A2A3FE4-F8A4-4550-B614-40D1BC0A8C05}" destId="{E9953BAC-3FA9-4C1D-ADB4-24980B43FE4E}" srcOrd="1" destOrd="0" presId="urn:microsoft.com/office/officeart/2008/layout/LinedList"/>
    <dgm:cxn modelId="{E3FEC0F0-5446-4A55-9C23-FBD38B5690EE}" type="presParOf" srcId="{E9953BAC-3FA9-4C1D-ADB4-24980B43FE4E}" destId="{B0325C0A-02CD-4CD6-9EE5-7D3BF2F80F5C}" srcOrd="0" destOrd="0" presId="urn:microsoft.com/office/officeart/2008/layout/LinedList"/>
    <dgm:cxn modelId="{4A626BC3-E7C9-409F-A5DD-C2594012945C}" type="presParOf" srcId="{E9953BAC-3FA9-4C1D-ADB4-24980B43FE4E}" destId="{730CEF79-F897-49E2-8697-A45288FF009D}" srcOrd="1" destOrd="0" presId="urn:microsoft.com/office/officeart/2008/layout/LinedList"/>
    <dgm:cxn modelId="{78932AE0-E269-4ED7-BA69-1614785EA76F}" type="presParOf" srcId="{E9953BAC-3FA9-4C1D-ADB4-24980B43FE4E}" destId="{3BC667B5-A2A1-4996-AEDF-66C2A1F146E2}" srcOrd="2" destOrd="0" presId="urn:microsoft.com/office/officeart/2008/layout/LinedList"/>
    <dgm:cxn modelId="{3AF307DA-392B-4AD2-9F03-346470DE033F}" type="presParOf" srcId="{4A2A3FE4-F8A4-4550-B614-40D1BC0A8C05}" destId="{8CDD653D-EBF6-41DB-831D-3FC8C41E49DF}" srcOrd="2" destOrd="0" presId="urn:microsoft.com/office/officeart/2008/layout/LinedList"/>
    <dgm:cxn modelId="{2DC11F50-77BE-4B9C-A3A4-24990E24B361}" type="presParOf" srcId="{4A2A3FE4-F8A4-4550-B614-40D1BC0A8C05}" destId="{235E84E4-235C-4201-808B-42401986C5DE}"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088" cy="466116"/>
          </a:xfrm>
          <a:prstGeom prst="rect">
            <a:avLst/>
          </a:prstGeom>
        </p:spPr>
        <p:txBody>
          <a:bodyPr vert="horz" lIns="93104" tIns="46552" rIns="93104" bIns="46552" rtlCol="0"/>
          <a:lstStyle>
            <a:lvl1pPr algn="l">
              <a:defRPr sz="1200"/>
            </a:lvl1pPr>
          </a:lstStyle>
          <a:p>
            <a:endParaRPr lang="en-US"/>
          </a:p>
        </p:txBody>
      </p:sp>
      <p:sp>
        <p:nvSpPr>
          <p:cNvPr id="3" name="Date Placeholder 2"/>
          <p:cNvSpPr>
            <a:spLocks noGrp="1"/>
          </p:cNvSpPr>
          <p:nvPr>
            <p:ph type="dt" sz="quarter" idx="1"/>
          </p:nvPr>
        </p:nvSpPr>
        <p:spPr>
          <a:xfrm>
            <a:off x="3967341" y="0"/>
            <a:ext cx="3035088" cy="466116"/>
          </a:xfrm>
          <a:prstGeom prst="rect">
            <a:avLst/>
          </a:prstGeom>
        </p:spPr>
        <p:txBody>
          <a:bodyPr vert="horz" lIns="93104" tIns="46552" rIns="93104" bIns="46552" rtlCol="0"/>
          <a:lstStyle>
            <a:lvl1pPr algn="r">
              <a:defRPr sz="1200"/>
            </a:lvl1pPr>
          </a:lstStyle>
          <a:p>
            <a:fld id="{F6C168DB-13C7-4A60-808A-64C056567732}" type="datetimeFigureOut">
              <a:rPr lang="en-US" smtClean="0"/>
              <a:t>9/7/2018</a:t>
            </a:fld>
            <a:endParaRPr lang="en-US"/>
          </a:p>
        </p:txBody>
      </p:sp>
      <p:sp>
        <p:nvSpPr>
          <p:cNvPr id="4" name="Footer Placeholder 3"/>
          <p:cNvSpPr>
            <a:spLocks noGrp="1"/>
          </p:cNvSpPr>
          <p:nvPr>
            <p:ph type="ftr" sz="quarter" idx="2"/>
          </p:nvPr>
        </p:nvSpPr>
        <p:spPr>
          <a:xfrm>
            <a:off x="0" y="8823936"/>
            <a:ext cx="3035088" cy="466115"/>
          </a:xfrm>
          <a:prstGeom prst="rect">
            <a:avLst/>
          </a:prstGeom>
        </p:spPr>
        <p:txBody>
          <a:bodyPr vert="horz" lIns="93104" tIns="46552" rIns="93104" bIns="46552" rtlCol="0" anchor="b"/>
          <a:lstStyle>
            <a:lvl1pPr algn="l">
              <a:defRPr sz="1200"/>
            </a:lvl1pPr>
          </a:lstStyle>
          <a:p>
            <a:endParaRPr lang="en-US"/>
          </a:p>
        </p:txBody>
      </p:sp>
      <p:sp>
        <p:nvSpPr>
          <p:cNvPr id="5" name="Slide Number Placeholder 4"/>
          <p:cNvSpPr>
            <a:spLocks noGrp="1"/>
          </p:cNvSpPr>
          <p:nvPr>
            <p:ph type="sldNum" sz="quarter" idx="3"/>
          </p:nvPr>
        </p:nvSpPr>
        <p:spPr>
          <a:xfrm>
            <a:off x="3967341" y="8823936"/>
            <a:ext cx="3035088" cy="466115"/>
          </a:xfrm>
          <a:prstGeom prst="rect">
            <a:avLst/>
          </a:prstGeom>
        </p:spPr>
        <p:txBody>
          <a:bodyPr vert="horz" lIns="93104" tIns="46552" rIns="93104" bIns="46552" rtlCol="0" anchor="b"/>
          <a:lstStyle>
            <a:lvl1pPr algn="r">
              <a:defRPr sz="1200"/>
            </a:lvl1pPr>
          </a:lstStyle>
          <a:p>
            <a:fld id="{419D5D9B-CB6E-49E3-BE2E-C909078077EF}" type="slidenum">
              <a:rPr lang="en-US" smtClean="0"/>
              <a:t>‹#›</a:t>
            </a:fld>
            <a:endParaRPr lang="en-US"/>
          </a:p>
        </p:txBody>
      </p:sp>
    </p:spTree>
    <p:extLst>
      <p:ext uri="{BB962C8B-B14F-4D97-AF65-F5344CB8AC3E}">
        <p14:creationId xmlns:p14="http://schemas.microsoft.com/office/powerpoint/2010/main" val="34745820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088" cy="466116"/>
          </a:xfrm>
          <a:prstGeom prst="rect">
            <a:avLst/>
          </a:prstGeom>
        </p:spPr>
        <p:txBody>
          <a:bodyPr vert="horz" lIns="93104" tIns="46552" rIns="93104" bIns="46552" rtlCol="0"/>
          <a:lstStyle>
            <a:lvl1pPr algn="l">
              <a:defRPr sz="1200"/>
            </a:lvl1pPr>
          </a:lstStyle>
          <a:p>
            <a:endParaRPr lang="en-US"/>
          </a:p>
        </p:txBody>
      </p:sp>
      <p:sp>
        <p:nvSpPr>
          <p:cNvPr id="3" name="Date Placeholder 2"/>
          <p:cNvSpPr>
            <a:spLocks noGrp="1"/>
          </p:cNvSpPr>
          <p:nvPr>
            <p:ph type="dt" idx="1"/>
          </p:nvPr>
        </p:nvSpPr>
        <p:spPr>
          <a:xfrm>
            <a:off x="3967341" y="0"/>
            <a:ext cx="3035088" cy="466116"/>
          </a:xfrm>
          <a:prstGeom prst="rect">
            <a:avLst/>
          </a:prstGeom>
        </p:spPr>
        <p:txBody>
          <a:bodyPr vert="horz" lIns="93104" tIns="46552" rIns="93104" bIns="46552" rtlCol="0"/>
          <a:lstStyle>
            <a:lvl1pPr algn="r">
              <a:defRPr sz="1200"/>
            </a:lvl1pPr>
          </a:lstStyle>
          <a:p>
            <a:fld id="{3A486AB6-40ED-465D-8045-FBBB0C386C13}" type="datetimeFigureOut">
              <a:rPr lang="en-US" smtClean="0"/>
              <a:t>9/7/2018</a:t>
            </a:fld>
            <a:endParaRPr lang="en-US"/>
          </a:p>
        </p:txBody>
      </p:sp>
      <p:sp>
        <p:nvSpPr>
          <p:cNvPr id="4" name="Slide Image Placeholder 3"/>
          <p:cNvSpPr>
            <a:spLocks noGrp="1" noRot="1" noChangeAspect="1"/>
          </p:cNvSpPr>
          <p:nvPr>
            <p:ph type="sldImg" idx="2"/>
          </p:nvPr>
        </p:nvSpPr>
        <p:spPr>
          <a:xfrm>
            <a:off x="714375" y="1160463"/>
            <a:ext cx="5575300" cy="3136900"/>
          </a:xfrm>
          <a:prstGeom prst="rect">
            <a:avLst/>
          </a:prstGeom>
          <a:noFill/>
          <a:ln w="12700">
            <a:solidFill>
              <a:prstClr val="black"/>
            </a:solidFill>
          </a:ln>
        </p:spPr>
        <p:txBody>
          <a:bodyPr vert="horz" lIns="93104" tIns="46552" rIns="93104" bIns="46552" rtlCol="0" anchor="ctr"/>
          <a:lstStyle/>
          <a:p>
            <a:endParaRPr lang="en-US"/>
          </a:p>
        </p:txBody>
      </p:sp>
      <p:sp>
        <p:nvSpPr>
          <p:cNvPr id="5" name="Notes Placeholder 4"/>
          <p:cNvSpPr>
            <a:spLocks noGrp="1"/>
          </p:cNvSpPr>
          <p:nvPr>
            <p:ph type="body" sz="quarter" idx="3"/>
          </p:nvPr>
        </p:nvSpPr>
        <p:spPr>
          <a:xfrm>
            <a:off x="700405" y="4470837"/>
            <a:ext cx="5603240" cy="3657957"/>
          </a:xfrm>
          <a:prstGeom prst="rect">
            <a:avLst/>
          </a:prstGeom>
        </p:spPr>
        <p:txBody>
          <a:bodyPr vert="horz" lIns="93104" tIns="46552" rIns="93104" bIns="4655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3936"/>
            <a:ext cx="3035088" cy="466115"/>
          </a:xfrm>
          <a:prstGeom prst="rect">
            <a:avLst/>
          </a:prstGeom>
        </p:spPr>
        <p:txBody>
          <a:bodyPr vert="horz" lIns="93104" tIns="46552" rIns="93104" bIns="46552" rtlCol="0" anchor="b"/>
          <a:lstStyle>
            <a:lvl1pPr algn="l">
              <a:defRPr sz="1200"/>
            </a:lvl1pPr>
          </a:lstStyle>
          <a:p>
            <a:endParaRPr lang="en-US"/>
          </a:p>
        </p:txBody>
      </p:sp>
      <p:sp>
        <p:nvSpPr>
          <p:cNvPr id="7" name="Slide Number Placeholder 6"/>
          <p:cNvSpPr>
            <a:spLocks noGrp="1"/>
          </p:cNvSpPr>
          <p:nvPr>
            <p:ph type="sldNum" sz="quarter" idx="5"/>
          </p:nvPr>
        </p:nvSpPr>
        <p:spPr>
          <a:xfrm>
            <a:off x="3967341" y="8823936"/>
            <a:ext cx="3035088" cy="466115"/>
          </a:xfrm>
          <a:prstGeom prst="rect">
            <a:avLst/>
          </a:prstGeom>
        </p:spPr>
        <p:txBody>
          <a:bodyPr vert="horz" lIns="93104" tIns="46552" rIns="93104" bIns="46552" rtlCol="0" anchor="b"/>
          <a:lstStyle>
            <a:lvl1pPr algn="r">
              <a:defRPr sz="1200"/>
            </a:lvl1pPr>
          </a:lstStyle>
          <a:p>
            <a:fld id="{EB134BD7-5DD2-432A-8F84-0E05342D6162}" type="slidenum">
              <a:rPr lang="en-US" smtClean="0"/>
              <a:t>‹#›</a:t>
            </a:fld>
            <a:endParaRPr lang="en-US"/>
          </a:p>
        </p:txBody>
      </p:sp>
    </p:spTree>
    <p:extLst>
      <p:ext uri="{BB962C8B-B14F-4D97-AF65-F5344CB8AC3E}">
        <p14:creationId xmlns:p14="http://schemas.microsoft.com/office/powerpoint/2010/main" val="708745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a:defRPr/>
            </a:pPr>
            <a:endParaRPr lang="en-US" sz="1300" dirty="0"/>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56472" indent="-290951">
              <a:defRPr>
                <a:solidFill>
                  <a:schemeClr val="tx1"/>
                </a:solidFill>
                <a:latin typeface="Calibri" pitchFamily="34" charset="0"/>
              </a:defRPr>
            </a:lvl2pPr>
            <a:lvl3pPr marL="1163803" indent="-232761">
              <a:defRPr>
                <a:solidFill>
                  <a:schemeClr val="tx1"/>
                </a:solidFill>
                <a:latin typeface="Calibri" pitchFamily="34" charset="0"/>
              </a:defRPr>
            </a:lvl3pPr>
            <a:lvl4pPr marL="1629324" indent="-232761">
              <a:defRPr>
                <a:solidFill>
                  <a:schemeClr val="tx1"/>
                </a:solidFill>
                <a:latin typeface="Calibri" pitchFamily="34" charset="0"/>
              </a:defRPr>
            </a:lvl4pPr>
            <a:lvl5pPr marL="2094845" indent="-232761">
              <a:defRPr>
                <a:solidFill>
                  <a:schemeClr val="tx1"/>
                </a:solidFill>
                <a:latin typeface="Calibri" pitchFamily="34" charset="0"/>
              </a:defRPr>
            </a:lvl5pPr>
            <a:lvl6pPr marL="2560366" indent="-232761" fontAlgn="base">
              <a:spcBef>
                <a:spcPct val="0"/>
              </a:spcBef>
              <a:spcAft>
                <a:spcPct val="0"/>
              </a:spcAft>
              <a:defRPr>
                <a:solidFill>
                  <a:schemeClr val="tx1"/>
                </a:solidFill>
                <a:latin typeface="Calibri" pitchFamily="34" charset="0"/>
              </a:defRPr>
            </a:lvl6pPr>
            <a:lvl7pPr marL="3025887" indent="-232761" fontAlgn="base">
              <a:spcBef>
                <a:spcPct val="0"/>
              </a:spcBef>
              <a:spcAft>
                <a:spcPct val="0"/>
              </a:spcAft>
              <a:defRPr>
                <a:solidFill>
                  <a:schemeClr val="tx1"/>
                </a:solidFill>
                <a:latin typeface="Calibri" pitchFamily="34" charset="0"/>
              </a:defRPr>
            </a:lvl7pPr>
            <a:lvl8pPr marL="3491408" indent="-232761" fontAlgn="base">
              <a:spcBef>
                <a:spcPct val="0"/>
              </a:spcBef>
              <a:spcAft>
                <a:spcPct val="0"/>
              </a:spcAft>
              <a:defRPr>
                <a:solidFill>
                  <a:schemeClr val="tx1"/>
                </a:solidFill>
                <a:latin typeface="Calibri" pitchFamily="34" charset="0"/>
              </a:defRPr>
            </a:lvl8pPr>
            <a:lvl9pPr marL="3956929" indent="-232761" fontAlgn="base">
              <a:spcBef>
                <a:spcPct val="0"/>
              </a:spcBef>
              <a:spcAft>
                <a:spcPct val="0"/>
              </a:spcAft>
              <a:defRPr>
                <a:solidFill>
                  <a:schemeClr val="tx1"/>
                </a:solidFill>
                <a:latin typeface="Calibri" pitchFamily="34" charset="0"/>
              </a:defRPr>
            </a:lvl9pPr>
          </a:lstStyle>
          <a:p>
            <a:fld id="{A039B844-5E3E-45B0-981F-68F75B59974F}" type="slidenum">
              <a:rPr lang="en-US" altLang="en-US"/>
              <a:pPr/>
              <a:t>3</a:t>
            </a:fld>
            <a:endParaRPr lang="en-US" altLang="en-US" dirty="0"/>
          </a:p>
        </p:txBody>
      </p:sp>
    </p:spTree>
    <p:extLst>
      <p:ext uri="{BB962C8B-B14F-4D97-AF65-F5344CB8AC3E}">
        <p14:creationId xmlns:p14="http://schemas.microsoft.com/office/powerpoint/2010/main" val="400415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EB134BD7-5DD2-432A-8F84-0E05342D6162}" type="slidenum">
              <a:rPr lang="en-US" smtClean="0"/>
              <a:t>53</a:t>
            </a:fld>
            <a:endParaRPr lang="en-US"/>
          </a:p>
        </p:txBody>
      </p:sp>
    </p:spTree>
    <p:extLst>
      <p:ext uri="{BB962C8B-B14F-4D97-AF65-F5344CB8AC3E}">
        <p14:creationId xmlns:p14="http://schemas.microsoft.com/office/powerpoint/2010/main" val="2618247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D4AEA3-5E69-498F-844E-722CA1315F9C}" type="slidenum">
              <a:rPr lang="en-US" smtClean="0"/>
              <a:t>5</a:t>
            </a:fld>
            <a:endParaRPr lang="en-US"/>
          </a:p>
        </p:txBody>
      </p:sp>
    </p:spTree>
    <p:extLst>
      <p:ext uri="{BB962C8B-B14F-4D97-AF65-F5344CB8AC3E}">
        <p14:creationId xmlns:p14="http://schemas.microsoft.com/office/powerpoint/2010/main" val="3265945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a:defRPr/>
            </a:pPr>
            <a:endParaRPr lang="en-US" sz="1300" dirty="0"/>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56472" indent="-290951">
              <a:defRPr>
                <a:solidFill>
                  <a:schemeClr val="tx1"/>
                </a:solidFill>
                <a:latin typeface="Calibri" pitchFamily="34" charset="0"/>
              </a:defRPr>
            </a:lvl2pPr>
            <a:lvl3pPr marL="1163803" indent="-232761">
              <a:defRPr>
                <a:solidFill>
                  <a:schemeClr val="tx1"/>
                </a:solidFill>
                <a:latin typeface="Calibri" pitchFamily="34" charset="0"/>
              </a:defRPr>
            </a:lvl3pPr>
            <a:lvl4pPr marL="1629324" indent="-232761">
              <a:defRPr>
                <a:solidFill>
                  <a:schemeClr val="tx1"/>
                </a:solidFill>
                <a:latin typeface="Calibri" pitchFamily="34" charset="0"/>
              </a:defRPr>
            </a:lvl4pPr>
            <a:lvl5pPr marL="2094845" indent="-232761">
              <a:defRPr>
                <a:solidFill>
                  <a:schemeClr val="tx1"/>
                </a:solidFill>
                <a:latin typeface="Calibri" pitchFamily="34" charset="0"/>
              </a:defRPr>
            </a:lvl5pPr>
            <a:lvl6pPr marL="2560366" indent="-232761" fontAlgn="base">
              <a:spcBef>
                <a:spcPct val="0"/>
              </a:spcBef>
              <a:spcAft>
                <a:spcPct val="0"/>
              </a:spcAft>
              <a:defRPr>
                <a:solidFill>
                  <a:schemeClr val="tx1"/>
                </a:solidFill>
                <a:latin typeface="Calibri" pitchFamily="34" charset="0"/>
              </a:defRPr>
            </a:lvl6pPr>
            <a:lvl7pPr marL="3025887" indent="-232761" fontAlgn="base">
              <a:spcBef>
                <a:spcPct val="0"/>
              </a:spcBef>
              <a:spcAft>
                <a:spcPct val="0"/>
              </a:spcAft>
              <a:defRPr>
                <a:solidFill>
                  <a:schemeClr val="tx1"/>
                </a:solidFill>
                <a:latin typeface="Calibri" pitchFamily="34" charset="0"/>
              </a:defRPr>
            </a:lvl7pPr>
            <a:lvl8pPr marL="3491408" indent="-232761" fontAlgn="base">
              <a:spcBef>
                <a:spcPct val="0"/>
              </a:spcBef>
              <a:spcAft>
                <a:spcPct val="0"/>
              </a:spcAft>
              <a:defRPr>
                <a:solidFill>
                  <a:schemeClr val="tx1"/>
                </a:solidFill>
                <a:latin typeface="Calibri" pitchFamily="34" charset="0"/>
              </a:defRPr>
            </a:lvl8pPr>
            <a:lvl9pPr marL="3956929" indent="-232761" fontAlgn="base">
              <a:spcBef>
                <a:spcPct val="0"/>
              </a:spcBef>
              <a:spcAft>
                <a:spcPct val="0"/>
              </a:spcAft>
              <a:defRPr>
                <a:solidFill>
                  <a:schemeClr val="tx1"/>
                </a:solidFill>
                <a:latin typeface="Calibri" pitchFamily="34" charset="0"/>
              </a:defRPr>
            </a:lvl9pPr>
          </a:lstStyle>
          <a:p>
            <a:fld id="{A039B844-5E3E-45B0-981F-68F75B59974F}" type="slidenum">
              <a:rPr lang="en-US" altLang="en-US"/>
              <a:pPr/>
              <a:t>6</a:t>
            </a:fld>
            <a:endParaRPr lang="en-US" altLang="en-US" dirty="0"/>
          </a:p>
        </p:txBody>
      </p:sp>
    </p:spTree>
    <p:extLst>
      <p:ext uri="{BB962C8B-B14F-4D97-AF65-F5344CB8AC3E}">
        <p14:creationId xmlns:p14="http://schemas.microsoft.com/office/powerpoint/2010/main" val="493046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Modify this slide based</a:t>
            </a:r>
            <a:r>
              <a:rPr lang="en-US" baseline="0" dirty="0" smtClean="0"/>
              <a:t> on changes in OCP admin slide</a:t>
            </a:r>
            <a:endParaRPr lang="en-US" dirty="0" smtClean="0"/>
          </a:p>
          <a:p>
            <a:endParaRPr lang="en-US" dirty="0"/>
          </a:p>
        </p:txBody>
      </p:sp>
      <p:sp>
        <p:nvSpPr>
          <p:cNvPr id="4" name="Slide Number Placeholder 3"/>
          <p:cNvSpPr>
            <a:spLocks noGrp="1"/>
          </p:cNvSpPr>
          <p:nvPr>
            <p:ph type="sldNum" sz="quarter" idx="10"/>
          </p:nvPr>
        </p:nvSpPr>
        <p:spPr/>
        <p:txBody>
          <a:bodyPr/>
          <a:lstStyle/>
          <a:p>
            <a:fld id="{EB134BD7-5DD2-432A-8F84-0E05342D6162}" type="slidenum">
              <a:rPr lang="en-US" smtClean="0"/>
              <a:t>7</a:t>
            </a:fld>
            <a:endParaRPr lang="en-US"/>
          </a:p>
        </p:txBody>
      </p:sp>
    </p:spTree>
    <p:extLst>
      <p:ext uri="{BB962C8B-B14F-4D97-AF65-F5344CB8AC3E}">
        <p14:creationId xmlns:p14="http://schemas.microsoft.com/office/powerpoint/2010/main" val="2176206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Dashboard</a:t>
            </a:r>
            <a:r>
              <a:rPr lang="en-US" baseline="0" dirty="0" smtClean="0"/>
              <a:t> panel order has changed. Please verify and change this screen shot</a:t>
            </a:r>
            <a:endParaRPr lang="en-US" dirty="0"/>
          </a:p>
        </p:txBody>
      </p:sp>
      <p:sp>
        <p:nvSpPr>
          <p:cNvPr id="4" name="Slide Number Placeholder 3"/>
          <p:cNvSpPr>
            <a:spLocks noGrp="1"/>
          </p:cNvSpPr>
          <p:nvPr>
            <p:ph type="sldNum" sz="quarter" idx="10"/>
          </p:nvPr>
        </p:nvSpPr>
        <p:spPr/>
        <p:txBody>
          <a:bodyPr/>
          <a:lstStyle/>
          <a:p>
            <a:fld id="{EB134BD7-5DD2-432A-8F84-0E05342D6162}" type="slidenum">
              <a:rPr lang="en-US" smtClean="0"/>
              <a:t>11</a:t>
            </a:fld>
            <a:endParaRPr lang="en-US"/>
          </a:p>
        </p:txBody>
      </p:sp>
    </p:spTree>
    <p:extLst>
      <p:ext uri="{BB962C8B-B14F-4D97-AF65-F5344CB8AC3E}">
        <p14:creationId xmlns:p14="http://schemas.microsoft.com/office/powerpoint/2010/main" val="3024755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Dashboard</a:t>
            </a:r>
            <a:r>
              <a:rPr lang="en-US" baseline="0" dirty="0" smtClean="0"/>
              <a:t> panel order has changed. Please verify and change this screen shot</a:t>
            </a:r>
            <a:endParaRPr lang="en-US" dirty="0"/>
          </a:p>
        </p:txBody>
      </p:sp>
      <p:sp>
        <p:nvSpPr>
          <p:cNvPr id="4" name="Slide Number Placeholder 3"/>
          <p:cNvSpPr>
            <a:spLocks noGrp="1"/>
          </p:cNvSpPr>
          <p:nvPr>
            <p:ph type="sldNum" sz="quarter" idx="10"/>
          </p:nvPr>
        </p:nvSpPr>
        <p:spPr/>
        <p:txBody>
          <a:bodyPr/>
          <a:lstStyle/>
          <a:p>
            <a:fld id="{EB134BD7-5DD2-432A-8F84-0E05342D6162}" type="slidenum">
              <a:rPr lang="en-US" smtClean="0"/>
              <a:t>12</a:t>
            </a:fld>
            <a:endParaRPr lang="en-US"/>
          </a:p>
        </p:txBody>
      </p:sp>
    </p:spTree>
    <p:extLst>
      <p:ext uri="{BB962C8B-B14F-4D97-AF65-F5344CB8AC3E}">
        <p14:creationId xmlns:p14="http://schemas.microsoft.com/office/powerpoint/2010/main" val="183000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134BD7-5DD2-432A-8F84-0E05342D6162}" type="slidenum">
              <a:rPr lang="en-US" smtClean="0"/>
              <a:t>13</a:t>
            </a:fld>
            <a:endParaRPr lang="en-US"/>
          </a:p>
        </p:txBody>
      </p:sp>
    </p:spTree>
    <p:extLst>
      <p:ext uri="{BB962C8B-B14F-4D97-AF65-F5344CB8AC3E}">
        <p14:creationId xmlns:p14="http://schemas.microsoft.com/office/powerpoint/2010/main" val="2371187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134BD7-5DD2-432A-8F84-0E05342D6162}" type="slidenum">
              <a:rPr lang="en-US" smtClean="0"/>
              <a:t>27</a:t>
            </a:fld>
            <a:endParaRPr lang="en-US"/>
          </a:p>
        </p:txBody>
      </p:sp>
    </p:spTree>
    <p:extLst>
      <p:ext uri="{BB962C8B-B14F-4D97-AF65-F5344CB8AC3E}">
        <p14:creationId xmlns:p14="http://schemas.microsoft.com/office/powerpoint/2010/main" val="3119034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Clr>
                <a:schemeClr val="accent1"/>
              </a:buClr>
              <a:buFont typeface="Wingdings" panose="05000000000000000000" pitchFamily="2" charset="2"/>
              <a:buNone/>
            </a:pPr>
            <a:r>
              <a:rPr lang="en-US" sz="1200" dirty="0" smtClean="0"/>
              <a:t>Some of the bullets</a:t>
            </a:r>
            <a:r>
              <a:rPr lang="en-US" sz="1200" baseline="0" dirty="0" smtClean="0"/>
              <a:t> is part of main item so the following arrangement is more appropriate (Modify the slides on this chapter so it fits </a:t>
            </a:r>
            <a:r>
              <a:rPr lang="en-US" sz="1200" baseline="0" smtClean="0"/>
              <a:t>this structure)</a:t>
            </a:r>
            <a:endParaRPr lang="en-US" sz="1200" dirty="0" smtClean="0"/>
          </a:p>
          <a:p>
            <a:pPr marL="285750" indent="-285750">
              <a:buClr>
                <a:schemeClr val="accent1"/>
              </a:buClr>
              <a:buFont typeface="Wingdings" panose="05000000000000000000" pitchFamily="2" charset="2"/>
              <a:buChar char="§"/>
            </a:pPr>
            <a:endParaRPr lang="en-US" sz="1200" dirty="0" smtClean="0"/>
          </a:p>
          <a:p>
            <a:pPr marL="285750" indent="-285750">
              <a:buClr>
                <a:schemeClr val="accent1"/>
              </a:buClr>
              <a:buFont typeface="Wingdings" panose="05000000000000000000" pitchFamily="2" charset="2"/>
              <a:buChar char="§"/>
            </a:pPr>
            <a:r>
              <a:rPr lang="en-US" sz="1200" dirty="0" smtClean="0"/>
              <a:t>Add a new patient </a:t>
            </a:r>
          </a:p>
          <a:p>
            <a:pPr marL="742950" lvl="1" indent="-285750">
              <a:buClr>
                <a:schemeClr val="accent1"/>
              </a:buClr>
              <a:buFont typeface="Wingdings" panose="05000000000000000000" pitchFamily="2" charset="2"/>
              <a:buChar char="§"/>
            </a:pPr>
            <a:r>
              <a:rPr lang="en-US" sz="1200" dirty="0" smtClean="0"/>
              <a:t>Add patient information</a:t>
            </a:r>
          </a:p>
          <a:p>
            <a:pPr marL="742950" lvl="1" indent="-285750">
              <a:buClr>
                <a:schemeClr val="accent1"/>
              </a:buClr>
              <a:buFont typeface="Wingdings" panose="05000000000000000000" pitchFamily="2" charset="2"/>
              <a:buChar char="§"/>
            </a:pPr>
            <a:r>
              <a:rPr lang="en-US" sz="1200" dirty="0" smtClean="0"/>
              <a:t>Add contacts</a:t>
            </a:r>
          </a:p>
          <a:p>
            <a:pPr marL="742950" lvl="1" indent="-285750">
              <a:buClr>
                <a:schemeClr val="accent1"/>
              </a:buClr>
              <a:buFont typeface="Wingdings" panose="05000000000000000000" pitchFamily="2" charset="2"/>
              <a:buChar char="§"/>
            </a:pPr>
            <a:r>
              <a:rPr lang="en-US" sz="1200" dirty="0" smtClean="0"/>
              <a:t>Add address</a:t>
            </a:r>
          </a:p>
          <a:p>
            <a:pPr marL="742950" lvl="1" indent="-285750">
              <a:buClr>
                <a:schemeClr val="accent1"/>
              </a:buClr>
              <a:buFont typeface="Wingdings" panose="05000000000000000000" pitchFamily="2" charset="2"/>
              <a:buChar char="§"/>
            </a:pPr>
            <a:r>
              <a:rPr lang="en-US" sz="1200" dirty="0" smtClean="0"/>
              <a:t>Add advisory</a:t>
            </a:r>
          </a:p>
          <a:p>
            <a:pPr marL="742950" lvl="1" indent="-285750">
              <a:buClr>
                <a:schemeClr val="accent1"/>
              </a:buClr>
              <a:buFont typeface="Wingdings" panose="05000000000000000000" pitchFamily="2" charset="2"/>
              <a:buChar char="§"/>
            </a:pPr>
            <a:r>
              <a:rPr lang="en-US" sz="1200" dirty="0" smtClean="0"/>
              <a:t>Add episode of care</a:t>
            </a:r>
          </a:p>
          <a:p>
            <a:pPr marL="285750" indent="-285750">
              <a:buClr>
                <a:schemeClr val="accent1"/>
              </a:buClr>
              <a:buFont typeface="Wingdings" panose="05000000000000000000" pitchFamily="2" charset="2"/>
              <a:buChar char="§"/>
            </a:pPr>
            <a:r>
              <a:rPr lang="en-US" sz="1200" dirty="0" smtClean="0"/>
              <a:t>Edit Existing patient record</a:t>
            </a:r>
          </a:p>
          <a:p>
            <a:pPr marL="285750" indent="-285750">
              <a:buClr>
                <a:schemeClr val="accent1"/>
              </a:buClr>
              <a:buFont typeface="Wingdings" panose="05000000000000000000" pitchFamily="2" charset="2"/>
              <a:buChar char="§"/>
            </a:pPr>
            <a:r>
              <a:rPr lang="en-US" sz="1200" dirty="0" smtClean="0"/>
              <a:t>Patient Panel Quick View and available</a:t>
            </a:r>
            <a:r>
              <a:rPr lang="en-US" sz="1200" baseline="0" dirty="0" smtClean="0"/>
              <a:t> filters</a:t>
            </a:r>
            <a:endParaRPr lang="en-US" sz="1200" dirty="0" smtClean="0"/>
          </a:p>
          <a:p>
            <a:pPr marL="285750" indent="-285750">
              <a:buClr>
                <a:schemeClr val="accent1"/>
              </a:buClr>
              <a:buFont typeface="Wingdings" panose="05000000000000000000" pitchFamily="2" charset="2"/>
              <a:buChar char="§"/>
            </a:pPr>
            <a:r>
              <a:rPr lang="en-US" sz="1200" dirty="0" smtClean="0"/>
              <a:t>Patient Page Information	 (Just give a high level overview of Patient Details page and say refer to CM and CC guide for more information)</a:t>
            </a:r>
            <a:endParaRPr lang="en-US" dirty="0"/>
          </a:p>
        </p:txBody>
      </p:sp>
      <p:sp>
        <p:nvSpPr>
          <p:cNvPr id="4" name="Slide Number Placeholder 3"/>
          <p:cNvSpPr>
            <a:spLocks noGrp="1"/>
          </p:cNvSpPr>
          <p:nvPr>
            <p:ph type="sldNum" sz="quarter" idx="10"/>
          </p:nvPr>
        </p:nvSpPr>
        <p:spPr/>
        <p:txBody>
          <a:bodyPr/>
          <a:lstStyle/>
          <a:p>
            <a:fld id="{EB134BD7-5DD2-432A-8F84-0E05342D6162}" type="slidenum">
              <a:rPr lang="en-US" smtClean="0"/>
              <a:t>39</a:t>
            </a:fld>
            <a:endParaRPr lang="en-US"/>
          </a:p>
        </p:txBody>
      </p:sp>
    </p:spTree>
    <p:extLst>
      <p:ext uri="{BB962C8B-B14F-4D97-AF65-F5344CB8AC3E}">
        <p14:creationId xmlns:p14="http://schemas.microsoft.com/office/powerpoint/2010/main" val="30343689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Rectangle 9"/>
          <p:cNvSpPr/>
          <p:nvPr userDrawn="1"/>
        </p:nvSpPr>
        <p:spPr>
          <a:xfrm>
            <a:off x="0" y="4240472"/>
            <a:ext cx="9144000" cy="803795"/>
          </a:xfrm>
          <a:prstGeom prst="rect">
            <a:avLst/>
          </a:prstGeom>
          <a:solidFill>
            <a:srgbClr val="A4A7AA">
              <a:alpha val="4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311094" y="1"/>
            <a:ext cx="8832906" cy="4125509"/>
          </a:xfrm>
          <a:prstGeom prst="rect">
            <a:avLst/>
          </a:prstGeom>
          <a:solidFill>
            <a:srgbClr val="1E38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0" y="1"/>
            <a:ext cx="311094" cy="4125509"/>
          </a:xfrm>
          <a:prstGeom prst="rect">
            <a:avLst/>
          </a:prstGeom>
          <a:solidFill>
            <a:srgbClr val="CF352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1826170" y="1955673"/>
            <a:ext cx="7317829" cy="1950035"/>
          </a:xfrm>
          <a:prstGeom prst="rect">
            <a:avLst/>
          </a:prstGeom>
          <a:solidFill>
            <a:srgbClr val="1C698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1283204" y="170521"/>
            <a:ext cx="7676582" cy="414212"/>
          </a:xfrm>
          <a:prstGeom prst="rect">
            <a:avLst/>
          </a:prstGeom>
        </p:spPr>
        <p:txBody>
          <a:bodyPr>
            <a:normAutofit/>
          </a:bodyPr>
          <a:lstStyle>
            <a:lvl1pPr algn="r">
              <a:defRPr sz="3600" b="0">
                <a:solidFill>
                  <a:schemeClr val="bg1"/>
                </a:solidFill>
              </a:defRPr>
            </a:lvl1pPr>
          </a:lstStyle>
          <a:p>
            <a:r>
              <a:rPr lang="en-US" dirty="0" smtClean="0"/>
              <a:t>Click to edit Master title style</a:t>
            </a:r>
            <a:endParaRPr lang="en-US" dirty="0"/>
          </a:p>
        </p:txBody>
      </p:sp>
      <p:sp>
        <p:nvSpPr>
          <p:cNvPr id="5" name="Text Placeholder 4">
            <a:extLst>
              <a:ext uri="{FF2B5EF4-FFF2-40B4-BE49-F238E27FC236}">
                <a16:creationId xmlns="" xmlns:a16="http://schemas.microsoft.com/office/drawing/2014/main" id="{3295AC9F-E362-4AF5-88B1-9D5E086D0177}"/>
              </a:ext>
            </a:extLst>
          </p:cNvPr>
          <p:cNvSpPr>
            <a:spLocks noGrp="1"/>
          </p:cNvSpPr>
          <p:nvPr>
            <p:ph type="body" sz="quarter" idx="10" hasCustomPrompt="1"/>
          </p:nvPr>
        </p:nvSpPr>
        <p:spPr>
          <a:xfrm>
            <a:off x="310606" y="4327232"/>
            <a:ext cx="2841625" cy="619125"/>
          </a:xfrm>
        </p:spPr>
        <p:txBody>
          <a:bodyPr anchor="ctr">
            <a:normAutofit/>
          </a:bodyPr>
          <a:lstStyle>
            <a:lvl1pPr marL="0" indent="0">
              <a:spcBef>
                <a:spcPts val="0"/>
              </a:spcBef>
              <a:buNone/>
              <a:defRPr sz="1800"/>
            </a:lvl1pPr>
          </a:lstStyle>
          <a:p>
            <a:pPr lvl="0"/>
            <a:r>
              <a:rPr lang="en-US" dirty="0" smtClean="0"/>
              <a:t>July 4, 1776 </a:t>
            </a:r>
          </a:p>
          <a:p>
            <a:pPr lvl="0"/>
            <a:r>
              <a:rPr lang="en-US" dirty="0" smtClean="0"/>
              <a:t>10:00 a.m. ‒ 12:00 p.m.</a:t>
            </a:r>
            <a:endParaRPr lang="en-US" dirty="0"/>
          </a:p>
        </p:txBody>
      </p:sp>
      <p:sp>
        <p:nvSpPr>
          <p:cNvPr id="17" name="Subtitle 2">
            <a:extLst>
              <a:ext uri="{FF2B5EF4-FFF2-40B4-BE49-F238E27FC236}">
                <a16:creationId xmlns="" xmlns:a16="http://schemas.microsoft.com/office/drawing/2014/main" id="{EC75B8A7-8EEA-4F38-A82A-DBDE34A739E9}"/>
              </a:ext>
            </a:extLst>
          </p:cNvPr>
          <p:cNvSpPr>
            <a:spLocks noGrp="1"/>
          </p:cNvSpPr>
          <p:nvPr>
            <p:ph type="subTitle" idx="1"/>
          </p:nvPr>
        </p:nvSpPr>
        <p:spPr>
          <a:xfrm>
            <a:off x="1826171" y="1955672"/>
            <a:ext cx="7133614" cy="1950035"/>
          </a:xfrm>
        </p:spPr>
        <p:txBody>
          <a:bodyPr anchor="ctr">
            <a:normAutofit/>
          </a:bodyPr>
          <a:lstStyle>
            <a:lvl1pPr marL="0" indent="0" algn="r">
              <a:buNone/>
              <a:defRPr sz="3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15" name="Group 14"/>
          <p:cNvGrpSpPr/>
          <p:nvPr userDrawn="1"/>
        </p:nvGrpSpPr>
        <p:grpSpPr>
          <a:xfrm>
            <a:off x="6705600" y="4294784"/>
            <a:ext cx="2254184" cy="695417"/>
            <a:chOff x="5991773" y="5731961"/>
            <a:chExt cx="2968012" cy="915633"/>
          </a:xfrm>
        </p:grpSpPr>
        <p:pic>
          <p:nvPicPr>
            <p:cNvPr id="16" name="Picture 15" descr="12652_SAMHSA_LogoRedesign_FIN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86600" y="5891367"/>
              <a:ext cx="1873185" cy="666470"/>
            </a:xfrm>
            <a:prstGeom prst="rect">
              <a:avLst/>
            </a:prstGeom>
          </p:spPr>
        </p:pic>
        <p:pic>
          <p:nvPicPr>
            <p:cNvPr id="18" name="Picture 17" descr="HHS-Logo-camera-ready.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991773" y="5731961"/>
              <a:ext cx="963363" cy="915633"/>
            </a:xfrm>
            <a:prstGeom prst="rect">
              <a:avLst/>
            </a:prstGeom>
          </p:spPr>
        </p:pic>
      </p:grpSp>
      <p:sp>
        <p:nvSpPr>
          <p:cNvPr id="12" name="Slide Number Placeholder 22">
            <a:extLst>
              <a:ext uri="{FF2B5EF4-FFF2-40B4-BE49-F238E27FC236}">
                <a16:creationId xmlns="" xmlns:a16="http://schemas.microsoft.com/office/drawing/2014/main" id="{80ED1A56-7323-4FB6-8ACF-1DE99B8B8BFE}"/>
              </a:ext>
            </a:extLst>
          </p:cNvPr>
          <p:cNvSpPr>
            <a:spLocks noGrp="1"/>
          </p:cNvSpPr>
          <p:nvPr>
            <p:ph type="sldNum" sz="quarter" idx="11"/>
          </p:nvPr>
        </p:nvSpPr>
        <p:spPr>
          <a:xfrm>
            <a:off x="0" y="4759273"/>
            <a:ext cx="2057400" cy="273844"/>
          </a:xfrm>
        </p:spPr>
        <p:txBody>
          <a:bodyPr/>
          <a:lstStyle/>
          <a:p>
            <a:fld id="{D07D4089-40B5-457D-927F-16367A53BB79}" type="slidenum">
              <a:rPr lang="en-US" smtClean="0"/>
              <a:pPr/>
              <a:t>‹#›</a:t>
            </a:fld>
            <a:endParaRPr lang="en-US" dirty="0"/>
          </a:p>
        </p:txBody>
      </p:sp>
    </p:spTree>
    <p:extLst>
      <p:ext uri="{BB962C8B-B14F-4D97-AF65-F5344CB8AC3E}">
        <p14:creationId xmlns:p14="http://schemas.microsoft.com/office/powerpoint/2010/main" val="188598239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575962"/>
            <a:ext cx="5486400" cy="29697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Slide Number Placeholder 12">
            <a:extLst>
              <a:ext uri="{FF2B5EF4-FFF2-40B4-BE49-F238E27FC236}">
                <a16:creationId xmlns="" xmlns:a16="http://schemas.microsoft.com/office/drawing/2014/main" id="{2DCA2A82-5757-4589-A8F1-756A5B05A082}"/>
              </a:ext>
            </a:extLst>
          </p:cNvPr>
          <p:cNvSpPr>
            <a:spLocks noGrp="1"/>
          </p:cNvSpPr>
          <p:nvPr>
            <p:ph type="sldNum" sz="quarter" idx="10"/>
          </p:nvPr>
        </p:nvSpPr>
        <p:spPr/>
        <p:txBody>
          <a:bodyPr/>
          <a:lstStyle/>
          <a:p>
            <a:fld id="{D07D4089-40B5-457D-927F-16367A53BB79}" type="slidenum">
              <a:rPr lang="en-US" smtClean="0"/>
              <a:pPr/>
              <a:t>‹#›</a:t>
            </a:fld>
            <a:endParaRPr lang="en-US" dirty="0"/>
          </a:p>
        </p:txBody>
      </p:sp>
      <p:sp>
        <p:nvSpPr>
          <p:cNvPr id="14" name="Title 13">
            <a:extLst>
              <a:ext uri="{FF2B5EF4-FFF2-40B4-BE49-F238E27FC236}">
                <a16:creationId xmlns="" xmlns:a16="http://schemas.microsoft.com/office/drawing/2014/main" id="{91BB1EF4-1C2D-4723-B7CA-A37E34C607F2}"/>
              </a:ext>
            </a:extLst>
          </p:cNvPr>
          <p:cNvSpPr>
            <a:spLocks noGrp="1"/>
          </p:cNvSpPr>
          <p:nvPr>
            <p:ph type="title"/>
          </p:nvPr>
        </p:nvSpPr>
        <p:spPr/>
        <p:txBody>
          <a:bodyPr/>
          <a:lstStyle>
            <a:lvl1pPr>
              <a:defRPr b="0"/>
            </a:lvl1pPr>
          </a:lstStyle>
          <a:p>
            <a:r>
              <a:rPr lang="en-US" dirty="0" smtClean="0"/>
              <a:t>Click to edit Master title style</a:t>
            </a:r>
            <a:endParaRPr lang="en-US" dirty="0"/>
          </a:p>
        </p:txBody>
      </p:sp>
      <p:sp>
        <p:nvSpPr>
          <p:cNvPr id="7" name="Text Placeholder 16">
            <a:extLst>
              <a:ext uri="{FF2B5EF4-FFF2-40B4-BE49-F238E27FC236}">
                <a16:creationId xmlns="" xmlns:a16="http://schemas.microsoft.com/office/drawing/2014/main" id="{1891C077-91FC-4346-AA9E-C95AFD8AE9DC}"/>
              </a:ext>
            </a:extLst>
          </p:cNvPr>
          <p:cNvSpPr>
            <a:spLocks noGrp="1"/>
          </p:cNvSpPr>
          <p:nvPr>
            <p:ph type="body" sz="quarter" idx="11"/>
          </p:nvPr>
        </p:nvSpPr>
        <p:spPr>
          <a:xfrm>
            <a:off x="1792288" y="3545681"/>
            <a:ext cx="5486400" cy="479823"/>
          </a:xfrm>
        </p:spPr>
        <p:txBody>
          <a:bodyPr anchor="ctr">
            <a:normAutofit/>
          </a:bodyPr>
          <a:lstStyle>
            <a:lvl1pPr marL="0" indent="0">
              <a:buNone/>
              <a:defRPr sz="2000" b="1"/>
            </a:lvl1pPr>
          </a:lstStyle>
          <a:p>
            <a:pPr lvl="0"/>
            <a:r>
              <a:rPr lang="en-US" smtClean="0"/>
              <a:t>Click to edit Master text styles</a:t>
            </a:r>
          </a:p>
        </p:txBody>
      </p:sp>
      <p:pic>
        <p:nvPicPr>
          <p:cNvPr id="8" name="Picture 7" descr="12652_SAMHSA_LogoRedesign_FIN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236" y="4705093"/>
            <a:ext cx="1071567" cy="381258"/>
          </a:xfrm>
          <a:prstGeom prst="rect">
            <a:avLst/>
          </a:prstGeom>
        </p:spPr>
      </p:pic>
    </p:spTree>
    <p:extLst>
      <p:ext uri="{BB962C8B-B14F-4D97-AF65-F5344CB8AC3E}">
        <p14:creationId xmlns:p14="http://schemas.microsoft.com/office/powerpoint/2010/main" val="3391842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5" name="TextBox 14">
            <a:extLst>
              <a:ext uri="{FF2B5EF4-FFF2-40B4-BE49-F238E27FC236}">
                <a16:creationId xmlns="" xmlns:a16="http://schemas.microsoft.com/office/drawing/2014/main" id="{C9CA1720-02F3-46D5-91D9-004D8178A80E}"/>
              </a:ext>
            </a:extLst>
          </p:cNvPr>
          <p:cNvSpPr txBox="1"/>
          <p:nvPr userDrawn="1"/>
        </p:nvSpPr>
        <p:spPr>
          <a:xfrm>
            <a:off x="457200" y="1001168"/>
            <a:ext cx="8229600" cy="3554819"/>
          </a:xfrm>
          <a:prstGeom prst="rect">
            <a:avLst/>
          </a:prstGeom>
          <a:noFill/>
        </p:spPr>
        <p:txBody>
          <a:bodyPr wrap="square" rtlCol="0">
            <a:spAutoFit/>
          </a:bodyPr>
          <a:lstStyle/>
          <a:p>
            <a:pPr algn="ctr"/>
            <a:r>
              <a:rPr lang="en-US" sz="2600" dirty="0"/>
              <a:t>SAMHSA’s mission is to reduce the impact of substance abuse and mental illness on America’s communities.</a:t>
            </a:r>
          </a:p>
          <a:p>
            <a:r>
              <a:rPr lang="en-US" sz="1800" dirty="0"/>
              <a:t>                  </a:t>
            </a:r>
          </a:p>
          <a:p>
            <a:pPr algn="ctr">
              <a:spcBef>
                <a:spcPts val="0"/>
              </a:spcBef>
            </a:pPr>
            <a:endParaRPr lang="en-US" dirty="0"/>
          </a:p>
          <a:p>
            <a:pPr>
              <a:spcBef>
                <a:spcPts val="0"/>
              </a:spcBef>
            </a:pPr>
            <a:endParaRPr lang="en-US" sz="1400" dirty="0"/>
          </a:p>
          <a:p>
            <a:pPr>
              <a:spcBef>
                <a:spcPts val="0"/>
              </a:spcBef>
            </a:pPr>
            <a:endParaRPr lang="en-US" sz="1400" dirty="0"/>
          </a:p>
          <a:p>
            <a:pPr algn="ctr">
              <a:spcBef>
                <a:spcPts val="2400"/>
              </a:spcBef>
            </a:pPr>
            <a:r>
              <a:rPr lang="en-US" sz="4000" dirty="0"/>
              <a:t>www.samhsa.gov</a:t>
            </a:r>
          </a:p>
          <a:p>
            <a:pPr algn="ctr">
              <a:spcBef>
                <a:spcPts val="3000"/>
              </a:spcBef>
            </a:pPr>
            <a:r>
              <a:rPr lang="en-US" sz="2400" dirty="0"/>
              <a:t>1-877-SAMHSA-7 (1-877-726-4727) ● 1-800-487-4889 (TDD)</a:t>
            </a:r>
          </a:p>
        </p:txBody>
      </p:sp>
      <p:sp>
        <p:nvSpPr>
          <p:cNvPr id="3" name="Slide Number Placeholder 2">
            <a:extLst>
              <a:ext uri="{FF2B5EF4-FFF2-40B4-BE49-F238E27FC236}">
                <a16:creationId xmlns="" xmlns:a16="http://schemas.microsoft.com/office/drawing/2014/main" id="{5448F7EC-8EE8-4B66-800B-C5AA9FC41395}"/>
              </a:ext>
            </a:extLst>
          </p:cNvPr>
          <p:cNvSpPr>
            <a:spLocks noGrp="1"/>
          </p:cNvSpPr>
          <p:nvPr>
            <p:ph type="sldNum" sz="quarter" idx="10"/>
          </p:nvPr>
        </p:nvSpPr>
        <p:spPr/>
        <p:txBody>
          <a:bodyPr/>
          <a:lstStyle/>
          <a:p>
            <a:fld id="{D07D4089-40B5-457D-927F-16367A53BB79}" type="slidenum">
              <a:rPr lang="en-US" smtClean="0"/>
              <a:pPr/>
              <a:t>‹#›</a:t>
            </a:fld>
            <a:endParaRPr lang="en-US" dirty="0"/>
          </a:p>
        </p:txBody>
      </p:sp>
      <p:sp>
        <p:nvSpPr>
          <p:cNvPr id="6" name="Title 5">
            <a:extLst>
              <a:ext uri="{FF2B5EF4-FFF2-40B4-BE49-F238E27FC236}">
                <a16:creationId xmlns="" xmlns:a16="http://schemas.microsoft.com/office/drawing/2014/main" id="{A3A27E57-9852-43E2-9EA6-11925D42D174}"/>
              </a:ext>
            </a:extLst>
          </p:cNvPr>
          <p:cNvSpPr>
            <a:spLocks noGrp="1"/>
          </p:cNvSpPr>
          <p:nvPr>
            <p:ph type="title" hasCustomPrompt="1"/>
          </p:nvPr>
        </p:nvSpPr>
        <p:spPr/>
        <p:txBody>
          <a:bodyPr/>
          <a:lstStyle>
            <a:lvl1pPr>
              <a:defRPr b="0"/>
            </a:lvl1pPr>
          </a:lstStyle>
          <a:p>
            <a:r>
              <a:rPr lang="en-US" dirty="0"/>
              <a:t>Thank You</a:t>
            </a:r>
          </a:p>
        </p:txBody>
      </p:sp>
      <p:sp>
        <p:nvSpPr>
          <p:cNvPr id="7" name="Text Placeholder 15">
            <a:extLst>
              <a:ext uri="{FF2B5EF4-FFF2-40B4-BE49-F238E27FC236}">
                <a16:creationId xmlns="" xmlns:a16="http://schemas.microsoft.com/office/drawing/2014/main" id="{69091E6D-2812-48AA-839F-22FB3CC77F13}"/>
              </a:ext>
            </a:extLst>
          </p:cNvPr>
          <p:cNvSpPr>
            <a:spLocks noGrp="1"/>
          </p:cNvSpPr>
          <p:nvPr>
            <p:ph type="body" sz="quarter" idx="11"/>
          </p:nvPr>
        </p:nvSpPr>
        <p:spPr>
          <a:xfrm>
            <a:off x="457200" y="1928917"/>
            <a:ext cx="8229600" cy="1201401"/>
          </a:xfrm>
        </p:spPr>
        <p:txBody>
          <a:bodyPr/>
          <a:lstStyle>
            <a:lvl1pPr marL="0" indent="0" algn="ctr">
              <a:buNone/>
              <a:defRPr sz="2000">
                <a:solidFill>
                  <a:schemeClr val="tx1"/>
                </a:solidFill>
              </a:defRPr>
            </a:lvl1pPr>
            <a:lvl2pPr marL="457200" indent="0">
              <a:buNone/>
              <a:defRPr/>
            </a:lvl2pPr>
          </a:lstStyle>
          <a:p>
            <a:pPr lvl="0"/>
            <a:r>
              <a:rPr lang="en-US" dirty="0" smtClean="0"/>
              <a:t>Click to edit Master text styles</a:t>
            </a:r>
          </a:p>
        </p:txBody>
      </p:sp>
    </p:spTree>
    <p:extLst>
      <p:ext uri="{BB962C8B-B14F-4D97-AF65-F5344CB8AC3E}">
        <p14:creationId xmlns:p14="http://schemas.microsoft.com/office/powerpoint/2010/main" val="2964481945"/>
      </p:ext>
    </p:extLst>
  </p:cSld>
  <p:clrMapOvr>
    <a:masterClrMapping/>
  </p:clrMapOvr>
  <p:extLst mod="1">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47015"/>
            <a:ext cx="8229600" cy="3647609"/>
          </a:xfrm>
        </p:spPr>
        <p:txBody>
          <a:bodyPr>
            <a:normAutofit/>
          </a:bodyPr>
          <a:lstStyle>
            <a:lvl1pPr marL="182880" indent="-182880">
              <a:spcBef>
                <a:spcPts val="0"/>
              </a:spcBef>
              <a:spcAft>
                <a:spcPts val="0"/>
              </a:spcAft>
              <a:buFont typeface="Wingdings" panose="05000000000000000000" pitchFamily="2" charset="2"/>
              <a:buChar char="§"/>
              <a:defRPr sz="2000"/>
            </a:lvl1pPr>
            <a:lvl2pPr marL="457200" indent="-182880">
              <a:spcBef>
                <a:spcPts val="0"/>
              </a:spcBef>
              <a:spcAft>
                <a:spcPts val="0"/>
              </a:spcAft>
              <a:buFont typeface="Arial" panose="020B0604020202020204" pitchFamily="34" charset="0"/>
              <a:buChar char="•"/>
              <a:defRPr sz="2000"/>
            </a:lvl2pPr>
            <a:lvl3pPr marL="640080" indent="-182880">
              <a:spcBef>
                <a:spcPts val="0"/>
              </a:spcBef>
              <a:spcAft>
                <a:spcPts val="0"/>
              </a:spcAft>
              <a:buFont typeface="Wingdings" panose="05000000000000000000" pitchFamily="2" charset="2"/>
              <a:buChar char="ü"/>
              <a:defRPr sz="2000"/>
            </a:lvl3pPr>
            <a:lvl4pPr marL="914400" indent="-182880">
              <a:spcBef>
                <a:spcPts val="0"/>
              </a:spcBef>
              <a:spcAft>
                <a:spcPts val="0"/>
              </a:spcAft>
              <a:defRPr sz="2000"/>
            </a:lvl4pPr>
            <a:lvl5pPr marL="1188720" indent="-182880">
              <a:spcBef>
                <a:spcPts val="0"/>
              </a:spcBef>
              <a:spcAft>
                <a:spcPts val="0"/>
              </a:spcAft>
              <a:defRPr sz="20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23" name="Slide Number Placeholder 22">
            <a:extLst>
              <a:ext uri="{FF2B5EF4-FFF2-40B4-BE49-F238E27FC236}">
                <a16:creationId xmlns="" xmlns:a16="http://schemas.microsoft.com/office/drawing/2014/main" id="{80ED1A56-7323-4FB6-8ACF-1DE99B8B8BFE}"/>
              </a:ext>
            </a:extLst>
          </p:cNvPr>
          <p:cNvSpPr>
            <a:spLocks noGrp="1"/>
          </p:cNvSpPr>
          <p:nvPr>
            <p:ph type="sldNum" sz="quarter" idx="10"/>
          </p:nvPr>
        </p:nvSpPr>
        <p:spPr/>
        <p:txBody>
          <a:bodyPr/>
          <a:lstStyle/>
          <a:p>
            <a:fld id="{D07D4089-40B5-457D-927F-16367A53BB79}" type="slidenum">
              <a:rPr lang="en-US" smtClean="0"/>
              <a:pPr/>
              <a:t>‹#›</a:t>
            </a:fld>
            <a:endParaRPr lang="en-US" dirty="0"/>
          </a:p>
        </p:txBody>
      </p:sp>
      <p:sp>
        <p:nvSpPr>
          <p:cNvPr id="26" name="Title 25">
            <a:extLst>
              <a:ext uri="{FF2B5EF4-FFF2-40B4-BE49-F238E27FC236}">
                <a16:creationId xmlns="" xmlns:a16="http://schemas.microsoft.com/office/drawing/2014/main" id="{BAA7C934-AF63-4AE4-9879-7DC885F56CE6}"/>
              </a:ext>
            </a:extLst>
          </p:cNvPr>
          <p:cNvSpPr>
            <a:spLocks noGrp="1"/>
          </p:cNvSpPr>
          <p:nvPr>
            <p:ph type="title"/>
          </p:nvPr>
        </p:nvSpPr>
        <p:spPr/>
        <p:txBody>
          <a:bodyPr/>
          <a:lstStyle>
            <a:lvl1pPr>
              <a:defRPr b="0"/>
            </a:lvl1pPr>
          </a:lstStyle>
          <a:p>
            <a:r>
              <a:rPr lang="en-US" dirty="0" smtClean="0"/>
              <a:t>Click to edit Master title style</a:t>
            </a:r>
            <a:endParaRPr lang="en-US" dirty="0"/>
          </a:p>
        </p:txBody>
      </p:sp>
      <p:pic>
        <p:nvPicPr>
          <p:cNvPr id="7" name="Picture 6" descr="12652_SAMHSA_LogoRedesign_FIN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236" y="4705093"/>
            <a:ext cx="1071567" cy="381258"/>
          </a:xfrm>
          <a:prstGeom prst="rect">
            <a:avLst/>
          </a:prstGeom>
        </p:spPr>
      </p:pic>
    </p:spTree>
    <p:extLst>
      <p:ext uri="{BB962C8B-B14F-4D97-AF65-F5344CB8AC3E}">
        <p14:creationId xmlns:p14="http://schemas.microsoft.com/office/powerpoint/2010/main" val="563388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47015"/>
            <a:ext cx="8229600" cy="3647609"/>
          </a:xfrm>
        </p:spPr>
        <p:txBody>
          <a:bodyPr>
            <a:normAutofit/>
          </a:bodyPr>
          <a:lstStyle>
            <a:lvl1pPr marL="0" indent="0">
              <a:buNone/>
              <a:defRPr sz="2800" b="1">
                <a:solidFill>
                  <a:schemeClr val="accent1"/>
                </a:solidFill>
              </a:defRPr>
            </a:lvl1pPr>
          </a:lstStyle>
          <a:p>
            <a:pPr lvl="0"/>
            <a:r>
              <a:rPr lang="en-US" smtClean="0"/>
              <a:t>Click to edit Master text styles</a:t>
            </a:r>
          </a:p>
        </p:txBody>
      </p:sp>
      <p:sp>
        <p:nvSpPr>
          <p:cNvPr id="23" name="Slide Number Placeholder 22">
            <a:extLst>
              <a:ext uri="{FF2B5EF4-FFF2-40B4-BE49-F238E27FC236}">
                <a16:creationId xmlns="" xmlns:a16="http://schemas.microsoft.com/office/drawing/2014/main" id="{80ED1A56-7323-4FB6-8ACF-1DE99B8B8BFE}"/>
              </a:ext>
            </a:extLst>
          </p:cNvPr>
          <p:cNvSpPr>
            <a:spLocks noGrp="1"/>
          </p:cNvSpPr>
          <p:nvPr>
            <p:ph type="sldNum" sz="quarter" idx="10"/>
          </p:nvPr>
        </p:nvSpPr>
        <p:spPr/>
        <p:txBody>
          <a:bodyPr/>
          <a:lstStyle/>
          <a:p>
            <a:fld id="{D07D4089-40B5-457D-927F-16367A53BB79}" type="slidenum">
              <a:rPr lang="en-US" smtClean="0"/>
              <a:pPr/>
              <a:t>‹#›</a:t>
            </a:fld>
            <a:endParaRPr lang="en-US" dirty="0"/>
          </a:p>
        </p:txBody>
      </p:sp>
      <p:sp>
        <p:nvSpPr>
          <p:cNvPr id="26" name="Title 25">
            <a:extLst>
              <a:ext uri="{FF2B5EF4-FFF2-40B4-BE49-F238E27FC236}">
                <a16:creationId xmlns="" xmlns:a16="http://schemas.microsoft.com/office/drawing/2014/main" id="{BAA7C934-AF63-4AE4-9879-7DC885F56CE6}"/>
              </a:ext>
            </a:extLst>
          </p:cNvPr>
          <p:cNvSpPr>
            <a:spLocks noGrp="1"/>
          </p:cNvSpPr>
          <p:nvPr>
            <p:ph type="title"/>
          </p:nvPr>
        </p:nvSpPr>
        <p:spPr/>
        <p:txBody>
          <a:bodyPr/>
          <a:lstStyle>
            <a:lvl1pPr>
              <a:defRPr b="0"/>
            </a:lvl1pPr>
          </a:lstStyle>
          <a:p>
            <a:r>
              <a:rPr lang="en-US" dirty="0" smtClean="0"/>
              <a:t>Click to edit Master title style</a:t>
            </a:r>
            <a:endParaRPr lang="en-US" dirty="0"/>
          </a:p>
        </p:txBody>
      </p:sp>
      <p:pic>
        <p:nvPicPr>
          <p:cNvPr id="7" name="Picture 6" descr="12652_SAMHSA_LogoRedesign_FIN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236" y="4705093"/>
            <a:ext cx="1071567" cy="381258"/>
          </a:xfrm>
          <a:prstGeom prst="rect">
            <a:avLst/>
          </a:prstGeom>
        </p:spPr>
      </p:pic>
      <p:sp>
        <p:nvSpPr>
          <p:cNvPr id="6" name="Content Placeholder 2">
            <a:extLst>
              <a:ext uri="{FF2B5EF4-FFF2-40B4-BE49-F238E27FC236}">
                <a16:creationId xmlns="" xmlns:a16="http://schemas.microsoft.com/office/drawing/2014/main" id="{4815BC6E-E8DF-4A75-A61F-4474E095C65A}"/>
              </a:ext>
            </a:extLst>
          </p:cNvPr>
          <p:cNvSpPr>
            <a:spLocks noGrp="1"/>
          </p:cNvSpPr>
          <p:nvPr>
            <p:ph idx="11"/>
          </p:nvPr>
        </p:nvSpPr>
        <p:spPr>
          <a:xfrm>
            <a:off x="457200" y="1483043"/>
            <a:ext cx="8229600" cy="3111582"/>
          </a:xfrm>
        </p:spPr>
        <p:txBody>
          <a:bodyPr/>
          <a:lstStyle>
            <a:lvl1pPr marL="182880" indent="-182880">
              <a:buFont typeface="Wingdings" panose="05000000000000000000" pitchFamily="2" charset="2"/>
              <a:buChar char="§"/>
              <a:defRPr sz="2000"/>
            </a:lvl1pPr>
            <a:lvl2pPr marL="457200" indent="-182880">
              <a:buFont typeface="Arial" panose="020B0604020202020204" pitchFamily="34" charset="0"/>
              <a:buChar char="•"/>
              <a:defRPr sz="2000"/>
            </a:lvl2pPr>
            <a:lvl3pPr marL="640080" indent="-182880">
              <a:buFont typeface="Wingdings" panose="05000000000000000000" pitchFamily="2" charset="2"/>
              <a:buChar char="ü"/>
              <a:defRPr sz="2000"/>
            </a:lvl3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502382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180035"/>
            <a:ext cx="7772400" cy="1125140"/>
          </a:xfrm>
        </p:spPr>
        <p:txBody>
          <a:bodyPr anchor="b">
            <a:normAutofit/>
          </a:bodyPr>
          <a:lstStyle>
            <a:lvl1pPr marL="0" indent="0">
              <a:buNone/>
              <a:defRPr sz="4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3" name="Slide Number Placeholder 12">
            <a:extLst>
              <a:ext uri="{FF2B5EF4-FFF2-40B4-BE49-F238E27FC236}">
                <a16:creationId xmlns="" xmlns:a16="http://schemas.microsoft.com/office/drawing/2014/main" id="{9C25D06C-5CC4-414F-B64F-A967EB8BC585}"/>
              </a:ext>
            </a:extLst>
          </p:cNvPr>
          <p:cNvSpPr>
            <a:spLocks noGrp="1"/>
          </p:cNvSpPr>
          <p:nvPr>
            <p:ph type="sldNum" sz="quarter" idx="10"/>
          </p:nvPr>
        </p:nvSpPr>
        <p:spPr/>
        <p:txBody>
          <a:bodyPr/>
          <a:lstStyle/>
          <a:p>
            <a:fld id="{D07D4089-40B5-457D-927F-16367A53BB79}" type="slidenum">
              <a:rPr lang="en-US" smtClean="0"/>
              <a:pPr/>
              <a:t>‹#›</a:t>
            </a:fld>
            <a:endParaRPr lang="en-US" dirty="0"/>
          </a:p>
        </p:txBody>
      </p:sp>
      <p:sp>
        <p:nvSpPr>
          <p:cNvPr id="15" name="Title 14">
            <a:extLst>
              <a:ext uri="{FF2B5EF4-FFF2-40B4-BE49-F238E27FC236}">
                <a16:creationId xmlns="" xmlns:a16="http://schemas.microsoft.com/office/drawing/2014/main" id="{131B094D-1F11-4308-9A4E-9FF5E5E086F0}"/>
              </a:ext>
            </a:extLst>
          </p:cNvPr>
          <p:cNvSpPr>
            <a:spLocks noGrp="1"/>
          </p:cNvSpPr>
          <p:nvPr>
            <p:ph type="title"/>
          </p:nvPr>
        </p:nvSpPr>
        <p:spPr>
          <a:xfrm>
            <a:off x="722313" y="3318493"/>
            <a:ext cx="7772400" cy="729725"/>
          </a:xfrm>
        </p:spPr>
        <p:txBody>
          <a:bodyPr/>
          <a:lstStyle>
            <a:lvl1pPr>
              <a:defRPr>
                <a:solidFill>
                  <a:schemeClr val="tx1"/>
                </a:solidFill>
              </a:defRPr>
            </a:lvl1pPr>
          </a:lstStyle>
          <a:p>
            <a:r>
              <a:rPr lang="en-US" smtClean="0"/>
              <a:t>Click to edit Master title style</a:t>
            </a:r>
            <a:endParaRPr lang="en-US" dirty="0"/>
          </a:p>
        </p:txBody>
      </p:sp>
      <p:pic>
        <p:nvPicPr>
          <p:cNvPr id="6" name="Picture 5" descr="12652_SAMHSA_LogoRedesign_FIN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236" y="4705093"/>
            <a:ext cx="1071567" cy="381258"/>
          </a:xfrm>
          <a:prstGeom prst="rect">
            <a:avLst/>
          </a:prstGeom>
        </p:spPr>
      </p:pic>
    </p:spTree>
    <p:extLst>
      <p:ext uri="{BB962C8B-B14F-4D97-AF65-F5344CB8AC3E}">
        <p14:creationId xmlns:p14="http://schemas.microsoft.com/office/powerpoint/2010/main" val="2533903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947015"/>
            <a:ext cx="4038600" cy="3647609"/>
          </a:xfrm>
        </p:spPr>
        <p:txBody>
          <a:bodyPr/>
          <a:lstStyle>
            <a:lvl1pPr marL="182880" indent="-182880">
              <a:buFont typeface="Wingdings" panose="05000000000000000000" pitchFamily="2" charset="2"/>
              <a:buChar char="§"/>
              <a:defRPr sz="2000"/>
            </a:lvl1pPr>
            <a:lvl2pPr marL="457200" indent="-182880">
              <a:buFont typeface="Arial" panose="020B0604020202020204" pitchFamily="34" charset="0"/>
              <a:buChar char="•"/>
              <a:defRPr sz="2000"/>
            </a:lvl2pPr>
            <a:lvl3pPr marL="640080" indent="-182880">
              <a:buFont typeface="Wingdings" panose="05000000000000000000" pitchFamily="2" charset="2"/>
              <a:buChar char="ü"/>
              <a:defRPr sz="2000"/>
            </a:lvl3pPr>
            <a:lvl4pPr>
              <a:defRPr sz="2000"/>
            </a:lvl4pPr>
            <a:lvl5pP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half" idx="2"/>
          </p:nvPr>
        </p:nvSpPr>
        <p:spPr>
          <a:xfrm>
            <a:off x="4648200" y="947015"/>
            <a:ext cx="4038600" cy="3647609"/>
          </a:xfrm>
        </p:spPr>
        <p:txBody>
          <a:bodyPr/>
          <a:lstStyle>
            <a:lvl1pPr marL="182880" indent="-182880">
              <a:buFont typeface="Wingdings" panose="05000000000000000000" pitchFamily="2" charset="2"/>
              <a:buChar char="§"/>
              <a:defRPr sz="2000"/>
            </a:lvl1pPr>
            <a:lvl2pPr marL="457200" indent="-182880">
              <a:buFont typeface="Arial" panose="020B0604020202020204" pitchFamily="34" charset="0"/>
              <a:buChar char="•"/>
              <a:defRPr sz="2000"/>
            </a:lvl2pPr>
            <a:lvl3pPr marL="640080" indent="-182880">
              <a:buFont typeface="Wingdings" panose="05000000000000000000" pitchFamily="2" charset="2"/>
              <a:buChar char="ü"/>
              <a:defRPr sz="2000"/>
            </a:lvl3pPr>
            <a:lvl4pPr>
              <a:defRPr sz="2000"/>
            </a:lvl4pPr>
            <a:lvl5pP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14" name="Slide Number Placeholder 13">
            <a:extLst>
              <a:ext uri="{FF2B5EF4-FFF2-40B4-BE49-F238E27FC236}">
                <a16:creationId xmlns="" xmlns:a16="http://schemas.microsoft.com/office/drawing/2014/main" id="{C8D6310A-7476-4D83-A7F8-71D8505B5D47}"/>
              </a:ext>
            </a:extLst>
          </p:cNvPr>
          <p:cNvSpPr>
            <a:spLocks noGrp="1"/>
          </p:cNvSpPr>
          <p:nvPr>
            <p:ph type="sldNum" sz="quarter" idx="10"/>
          </p:nvPr>
        </p:nvSpPr>
        <p:spPr/>
        <p:txBody>
          <a:bodyPr/>
          <a:lstStyle/>
          <a:p>
            <a:fld id="{D07D4089-40B5-457D-927F-16367A53BB79}" type="slidenum">
              <a:rPr lang="en-US" smtClean="0"/>
              <a:pPr/>
              <a:t>‹#›</a:t>
            </a:fld>
            <a:endParaRPr lang="en-US" dirty="0"/>
          </a:p>
        </p:txBody>
      </p:sp>
      <p:sp>
        <p:nvSpPr>
          <p:cNvPr id="15" name="Title 14">
            <a:extLst>
              <a:ext uri="{FF2B5EF4-FFF2-40B4-BE49-F238E27FC236}">
                <a16:creationId xmlns="" xmlns:a16="http://schemas.microsoft.com/office/drawing/2014/main" id="{3A87C2D1-50D6-4300-B47B-7C1BC33BBC7B}"/>
              </a:ext>
            </a:extLst>
          </p:cNvPr>
          <p:cNvSpPr>
            <a:spLocks noGrp="1"/>
          </p:cNvSpPr>
          <p:nvPr>
            <p:ph type="title"/>
          </p:nvPr>
        </p:nvSpPr>
        <p:spPr/>
        <p:txBody>
          <a:bodyPr/>
          <a:lstStyle>
            <a:lvl1pPr>
              <a:defRPr b="0"/>
            </a:lvl1pPr>
          </a:lstStyle>
          <a:p>
            <a:r>
              <a:rPr lang="en-US" dirty="0" smtClean="0"/>
              <a:t>Click to edit Master title style</a:t>
            </a:r>
            <a:endParaRPr lang="en-US" dirty="0"/>
          </a:p>
        </p:txBody>
      </p:sp>
      <p:pic>
        <p:nvPicPr>
          <p:cNvPr id="7" name="Picture 6" descr="12652_SAMHSA_LogoRedesign_FIN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236" y="4705093"/>
            <a:ext cx="1071567" cy="381258"/>
          </a:xfrm>
          <a:prstGeom prst="rect">
            <a:avLst/>
          </a:prstGeom>
        </p:spPr>
      </p:pic>
    </p:spTree>
    <p:extLst>
      <p:ext uri="{BB962C8B-B14F-4D97-AF65-F5344CB8AC3E}">
        <p14:creationId xmlns:p14="http://schemas.microsoft.com/office/powerpoint/2010/main" val="146282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947014"/>
            <a:ext cx="4040188" cy="479822"/>
          </a:xfrm>
        </p:spPr>
        <p:txBody>
          <a:bodyPr anchor="t" anchorCtr="0">
            <a:normAutofit/>
          </a:bodyPr>
          <a:lstStyle>
            <a:lvl1pPr marL="0" indent="0">
              <a:buNone/>
              <a:defRPr sz="2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478132"/>
            <a:ext cx="4040188" cy="3116490"/>
          </a:xfrm>
        </p:spPr>
        <p:txBody>
          <a:bodyPr/>
          <a:lstStyle>
            <a:lvl1pPr marL="182880" indent="-182880">
              <a:buFont typeface="Arial" panose="020B0604020202020204" pitchFamily="34" charset="0"/>
              <a:buChar char="•"/>
              <a:defRPr sz="2000"/>
            </a:lvl1pPr>
            <a:lvl2pPr marL="457200" indent="-182880">
              <a:buFont typeface="Arial" panose="020B0604020202020204" pitchFamily="34" charset="0"/>
              <a:buChar char="•"/>
              <a:defRPr sz="2000"/>
            </a:lvl2pPr>
            <a:lvl3pPr marL="640080" indent="-182880">
              <a:buFont typeface="Wingdings" panose="05000000000000000000" pitchFamily="2" charset="2"/>
              <a:buChar char="ü"/>
              <a:defRPr sz="20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ext Placeholder 4"/>
          <p:cNvSpPr>
            <a:spLocks noGrp="1"/>
          </p:cNvSpPr>
          <p:nvPr>
            <p:ph type="body" sz="quarter" idx="3"/>
          </p:nvPr>
        </p:nvSpPr>
        <p:spPr>
          <a:xfrm>
            <a:off x="4645028" y="947014"/>
            <a:ext cx="4041775" cy="479822"/>
          </a:xfrm>
        </p:spPr>
        <p:txBody>
          <a:bodyPr anchor="t" anchorCtr="0">
            <a:normAutofit/>
          </a:bodyPr>
          <a:lstStyle>
            <a:lvl1pPr marL="0" indent="0">
              <a:buNone/>
              <a:defRPr sz="2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478132"/>
            <a:ext cx="4041775" cy="3116490"/>
          </a:xfrm>
        </p:spPr>
        <p:txBody>
          <a:bodyPr/>
          <a:lstStyle>
            <a:lvl1pPr marL="182880" indent="-182880">
              <a:buFont typeface="Wingdings" panose="05000000000000000000" pitchFamily="2" charset="2"/>
              <a:buChar char="§"/>
              <a:defRPr sz="2000"/>
            </a:lvl1pPr>
            <a:lvl2pPr>
              <a:defRPr sz="2000"/>
            </a:lvl2pPr>
            <a:lvl3pPr marL="640080" indent="-182880">
              <a:buFont typeface="Wingdings" panose="05000000000000000000" pitchFamily="2" charset="2"/>
              <a:buChar char="ü"/>
              <a:defRPr sz="20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16" name="Slide Number Placeholder 15">
            <a:extLst>
              <a:ext uri="{FF2B5EF4-FFF2-40B4-BE49-F238E27FC236}">
                <a16:creationId xmlns="" xmlns:a16="http://schemas.microsoft.com/office/drawing/2014/main" id="{3EB952FD-FA34-4FAC-AD3E-52F5D8CA5B0B}"/>
              </a:ext>
            </a:extLst>
          </p:cNvPr>
          <p:cNvSpPr>
            <a:spLocks noGrp="1"/>
          </p:cNvSpPr>
          <p:nvPr>
            <p:ph type="sldNum" sz="quarter" idx="10"/>
          </p:nvPr>
        </p:nvSpPr>
        <p:spPr/>
        <p:txBody>
          <a:bodyPr/>
          <a:lstStyle/>
          <a:p>
            <a:fld id="{D07D4089-40B5-457D-927F-16367A53BB79}" type="slidenum">
              <a:rPr lang="en-US" smtClean="0"/>
              <a:pPr/>
              <a:t>‹#›</a:t>
            </a:fld>
            <a:endParaRPr lang="en-US" dirty="0"/>
          </a:p>
        </p:txBody>
      </p:sp>
      <p:sp>
        <p:nvSpPr>
          <p:cNvPr id="17" name="Title 16">
            <a:extLst>
              <a:ext uri="{FF2B5EF4-FFF2-40B4-BE49-F238E27FC236}">
                <a16:creationId xmlns="" xmlns:a16="http://schemas.microsoft.com/office/drawing/2014/main" id="{DCB6E4B7-FABE-4EA9-97E1-AC8EC525F706}"/>
              </a:ext>
            </a:extLst>
          </p:cNvPr>
          <p:cNvSpPr>
            <a:spLocks noGrp="1"/>
          </p:cNvSpPr>
          <p:nvPr>
            <p:ph type="title"/>
          </p:nvPr>
        </p:nvSpPr>
        <p:spPr/>
        <p:txBody>
          <a:bodyPr/>
          <a:lstStyle>
            <a:lvl1pPr>
              <a:defRPr b="0"/>
            </a:lvl1pPr>
          </a:lstStyle>
          <a:p>
            <a:r>
              <a:rPr lang="en-US" dirty="0" smtClean="0"/>
              <a:t>Click to edit Master title style</a:t>
            </a:r>
            <a:endParaRPr lang="en-US" dirty="0"/>
          </a:p>
        </p:txBody>
      </p:sp>
      <p:pic>
        <p:nvPicPr>
          <p:cNvPr id="9" name="Picture 8" descr="12652_SAMHSA_LogoRedesign_FIN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236" y="4705093"/>
            <a:ext cx="1071567" cy="381258"/>
          </a:xfrm>
          <a:prstGeom prst="rect">
            <a:avLst/>
          </a:prstGeom>
        </p:spPr>
      </p:pic>
    </p:spTree>
    <p:extLst>
      <p:ext uri="{BB962C8B-B14F-4D97-AF65-F5344CB8AC3E}">
        <p14:creationId xmlns:p14="http://schemas.microsoft.com/office/powerpoint/2010/main" val="870488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3" name="Picture Placeholder 12">
            <a:extLst>
              <a:ext uri="{FF2B5EF4-FFF2-40B4-BE49-F238E27FC236}">
                <a16:creationId xmlns="" xmlns:a16="http://schemas.microsoft.com/office/drawing/2014/main" id="{75A6BCC9-8AF3-4028-BDF8-D4FFB58A42B3}"/>
              </a:ext>
            </a:extLst>
          </p:cNvPr>
          <p:cNvSpPr>
            <a:spLocks noGrp="1"/>
          </p:cNvSpPr>
          <p:nvPr>
            <p:ph type="pic" sz="quarter" idx="10"/>
          </p:nvPr>
        </p:nvSpPr>
        <p:spPr>
          <a:xfrm>
            <a:off x="-1" y="575962"/>
            <a:ext cx="9143999" cy="4018661"/>
          </a:xfrm>
        </p:spPr>
        <p:txBody>
          <a:bodyPr/>
          <a:lstStyle>
            <a:lvl1pPr>
              <a:defRPr/>
            </a:lvl1pPr>
          </a:lstStyle>
          <a:p>
            <a:r>
              <a:rPr lang="en-US" dirty="0" smtClean="0"/>
              <a:t>Click icon to add picture</a:t>
            </a:r>
            <a:endParaRPr lang="en-US" dirty="0"/>
          </a:p>
        </p:txBody>
      </p:sp>
      <p:sp>
        <p:nvSpPr>
          <p:cNvPr id="16" name="Slide Number Placeholder 15">
            <a:extLst>
              <a:ext uri="{FF2B5EF4-FFF2-40B4-BE49-F238E27FC236}">
                <a16:creationId xmlns="" xmlns:a16="http://schemas.microsoft.com/office/drawing/2014/main" id="{BD372029-2B7F-4130-AA67-E3A2F31228C1}"/>
              </a:ext>
            </a:extLst>
          </p:cNvPr>
          <p:cNvSpPr>
            <a:spLocks noGrp="1"/>
          </p:cNvSpPr>
          <p:nvPr>
            <p:ph type="sldNum" sz="quarter" idx="11"/>
          </p:nvPr>
        </p:nvSpPr>
        <p:spPr/>
        <p:txBody>
          <a:bodyPr/>
          <a:lstStyle/>
          <a:p>
            <a:fld id="{D07D4089-40B5-457D-927F-16367A53BB79}" type="slidenum">
              <a:rPr lang="en-US" smtClean="0"/>
              <a:pPr/>
              <a:t>‹#›</a:t>
            </a:fld>
            <a:endParaRPr lang="en-US" dirty="0"/>
          </a:p>
        </p:txBody>
      </p:sp>
      <p:sp>
        <p:nvSpPr>
          <p:cNvPr id="17" name="Title 16">
            <a:extLst>
              <a:ext uri="{FF2B5EF4-FFF2-40B4-BE49-F238E27FC236}">
                <a16:creationId xmlns="" xmlns:a16="http://schemas.microsoft.com/office/drawing/2014/main" id="{A7004BCD-CA72-4E23-A58E-023F89FC5352}"/>
              </a:ext>
            </a:extLst>
          </p:cNvPr>
          <p:cNvSpPr>
            <a:spLocks noGrp="1"/>
          </p:cNvSpPr>
          <p:nvPr>
            <p:ph type="title"/>
          </p:nvPr>
        </p:nvSpPr>
        <p:spPr/>
        <p:txBody>
          <a:bodyPr/>
          <a:lstStyle>
            <a:lvl1pPr>
              <a:defRPr b="0"/>
            </a:lvl1pPr>
          </a:lstStyle>
          <a:p>
            <a:r>
              <a:rPr lang="en-US" dirty="0" smtClean="0"/>
              <a:t>Click to edit Master title style</a:t>
            </a:r>
            <a:endParaRPr lang="en-US" dirty="0"/>
          </a:p>
        </p:txBody>
      </p:sp>
      <p:pic>
        <p:nvPicPr>
          <p:cNvPr id="6" name="Picture 5" descr="12652_SAMHSA_LogoRedesign_FIN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236" y="4705093"/>
            <a:ext cx="1071567" cy="381258"/>
          </a:xfrm>
          <a:prstGeom prst="rect">
            <a:avLst/>
          </a:prstGeom>
        </p:spPr>
      </p:pic>
    </p:spTree>
    <p:extLst>
      <p:ext uri="{BB962C8B-B14F-4D97-AF65-F5344CB8AC3E}">
        <p14:creationId xmlns:p14="http://schemas.microsoft.com/office/powerpoint/2010/main" val="29130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1" name="Slide Number Placeholder 10">
            <a:extLst>
              <a:ext uri="{FF2B5EF4-FFF2-40B4-BE49-F238E27FC236}">
                <a16:creationId xmlns="" xmlns:a16="http://schemas.microsoft.com/office/drawing/2014/main" id="{9373ACC5-6994-4CCF-B016-26E3D6DF374D}"/>
              </a:ext>
            </a:extLst>
          </p:cNvPr>
          <p:cNvSpPr>
            <a:spLocks noGrp="1"/>
          </p:cNvSpPr>
          <p:nvPr>
            <p:ph type="sldNum" sz="quarter" idx="10"/>
          </p:nvPr>
        </p:nvSpPr>
        <p:spPr/>
        <p:txBody>
          <a:bodyPr/>
          <a:lstStyle/>
          <a:p>
            <a:fld id="{D07D4089-40B5-457D-927F-16367A53BB79}" type="slidenum">
              <a:rPr lang="en-US" smtClean="0"/>
              <a:pPr/>
              <a:t>‹#›</a:t>
            </a:fld>
            <a:endParaRPr lang="en-US" dirty="0"/>
          </a:p>
        </p:txBody>
      </p:sp>
      <p:sp>
        <p:nvSpPr>
          <p:cNvPr id="13" name="Title 12">
            <a:extLst>
              <a:ext uri="{FF2B5EF4-FFF2-40B4-BE49-F238E27FC236}">
                <a16:creationId xmlns="" xmlns:a16="http://schemas.microsoft.com/office/drawing/2014/main" id="{30FC439E-EC0C-416F-AFD3-E2FED651C586}"/>
              </a:ext>
            </a:extLst>
          </p:cNvPr>
          <p:cNvSpPr>
            <a:spLocks noGrp="1"/>
          </p:cNvSpPr>
          <p:nvPr>
            <p:ph type="title"/>
          </p:nvPr>
        </p:nvSpPr>
        <p:spPr/>
        <p:txBody>
          <a:bodyPr/>
          <a:lstStyle>
            <a:lvl1pPr>
              <a:defRPr b="0"/>
            </a:lvl1pPr>
          </a:lstStyle>
          <a:p>
            <a:r>
              <a:rPr lang="en-US" dirty="0" smtClean="0"/>
              <a:t>Click to edit Master title style</a:t>
            </a:r>
            <a:endParaRPr lang="en-US" dirty="0"/>
          </a:p>
        </p:txBody>
      </p:sp>
      <p:pic>
        <p:nvPicPr>
          <p:cNvPr id="5" name="Picture 4" descr="12652_SAMHSA_LogoRedesign_FIN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236" y="4705093"/>
            <a:ext cx="1071567" cy="381258"/>
          </a:xfrm>
          <a:prstGeom prst="rect">
            <a:avLst/>
          </a:prstGeom>
        </p:spPr>
      </p:pic>
    </p:spTree>
    <p:extLst>
      <p:ext uri="{BB962C8B-B14F-4D97-AF65-F5344CB8AC3E}">
        <p14:creationId xmlns:p14="http://schemas.microsoft.com/office/powerpoint/2010/main" val="2110567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812603"/>
            <a:ext cx="5111750" cy="3782021"/>
          </a:xfrm>
        </p:spPr>
        <p:txBody>
          <a:bodyPr>
            <a:normAutofit/>
          </a:bodyPr>
          <a:lstStyle>
            <a:lvl1pPr marL="182880" indent="-182880">
              <a:buFont typeface="Wingdings" panose="05000000000000000000" pitchFamily="2" charset="2"/>
              <a:buChar char="§"/>
              <a:defRPr sz="2000"/>
            </a:lvl1pPr>
            <a:lvl2pPr marL="457200" indent="-182880">
              <a:buFont typeface="Arial" panose="020B0604020202020204" pitchFamily="34" charset="0"/>
              <a:buChar char="•"/>
              <a:defRPr sz="2000"/>
            </a:lvl2pPr>
            <a:lvl3pPr marL="640080" indent="-182880">
              <a:buFont typeface="Wingdings" panose="05000000000000000000" pitchFamily="2" charset="2"/>
              <a:buChar char="ü"/>
              <a:defRPr sz="20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ext Placeholder 3"/>
          <p:cNvSpPr>
            <a:spLocks noGrp="1"/>
          </p:cNvSpPr>
          <p:nvPr>
            <p:ph type="body" sz="half" idx="2"/>
          </p:nvPr>
        </p:nvSpPr>
        <p:spPr>
          <a:xfrm>
            <a:off x="457203" y="1340053"/>
            <a:ext cx="3008313" cy="3518297"/>
          </a:xfrm>
        </p:spPr>
        <p:txBody>
          <a:bodyPr>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3" name="Slide Number Placeholder 12">
            <a:extLst>
              <a:ext uri="{FF2B5EF4-FFF2-40B4-BE49-F238E27FC236}">
                <a16:creationId xmlns="" xmlns:a16="http://schemas.microsoft.com/office/drawing/2014/main" id="{2837435A-0FF2-45C8-BAA9-9C75CFB14CDD}"/>
              </a:ext>
            </a:extLst>
          </p:cNvPr>
          <p:cNvSpPr>
            <a:spLocks noGrp="1"/>
          </p:cNvSpPr>
          <p:nvPr>
            <p:ph type="sldNum" sz="quarter" idx="10"/>
          </p:nvPr>
        </p:nvSpPr>
        <p:spPr/>
        <p:txBody>
          <a:bodyPr/>
          <a:lstStyle/>
          <a:p>
            <a:fld id="{D07D4089-40B5-457D-927F-16367A53BB79}" type="slidenum">
              <a:rPr lang="en-US" smtClean="0"/>
              <a:pPr/>
              <a:t>‹#›</a:t>
            </a:fld>
            <a:endParaRPr lang="en-US" dirty="0"/>
          </a:p>
        </p:txBody>
      </p:sp>
      <p:sp>
        <p:nvSpPr>
          <p:cNvPr id="17" name="Text Placeholder 16">
            <a:extLst>
              <a:ext uri="{FF2B5EF4-FFF2-40B4-BE49-F238E27FC236}">
                <a16:creationId xmlns="" xmlns:a16="http://schemas.microsoft.com/office/drawing/2014/main" id="{9BE4C20E-0421-4C19-AFD4-9AFD0F521A68}"/>
              </a:ext>
            </a:extLst>
          </p:cNvPr>
          <p:cNvSpPr>
            <a:spLocks noGrp="1"/>
          </p:cNvSpPr>
          <p:nvPr>
            <p:ph type="body" sz="quarter" idx="11"/>
          </p:nvPr>
        </p:nvSpPr>
        <p:spPr>
          <a:xfrm>
            <a:off x="457202" y="812603"/>
            <a:ext cx="3008313" cy="527448"/>
          </a:xfrm>
        </p:spPr>
        <p:txBody>
          <a:bodyPr anchor="ctr">
            <a:normAutofit/>
          </a:bodyPr>
          <a:lstStyle>
            <a:lvl1pPr marL="0" indent="0">
              <a:buNone/>
              <a:defRPr sz="2400" b="1">
                <a:solidFill>
                  <a:schemeClr val="accent1"/>
                </a:solidFill>
              </a:defRPr>
            </a:lvl1pPr>
          </a:lstStyle>
          <a:p>
            <a:pPr lvl="0"/>
            <a:r>
              <a:rPr lang="en-US" smtClean="0"/>
              <a:t>Click to edit Master text styles</a:t>
            </a:r>
          </a:p>
        </p:txBody>
      </p:sp>
      <p:sp>
        <p:nvSpPr>
          <p:cNvPr id="18" name="Title 17">
            <a:extLst>
              <a:ext uri="{FF2B5EF4-FFF2-40B4-BE49-F238E27FC236}">
                <a16:creationId xmlns="" xmlns:a16="http://schemas.microsoft.com/office/drawing/2014/main" id="{D6C90FEF-E2AF-482E-AD92-627AFBAA3AFC}"/>
              </a:ext>
            </a:extLst>
          </p:cNvPr>
          <p:cNvSpPr>
            <a:spLocks noGrp="1"/>
          </p:cNvSpPr>
          <p:nvPr>
            <p:ph type="title"/>
          </p:nvPr>
        </p:nvSpPr>
        <p:spPr/>
        <p:txBody>
          <a:bodyPr/>
          <a:lstStyle>
            <a:lvl1pPr>
              <a:defRPr b="0"/>
            </a:lvl1pPr>
          </a:lstStyle>
          <a:p>
            <a:r>
              <a:rPr lang="en-US" dirty="0" smtClean="0"/>
              <a:t>Click to edit Master title style</a:t>
            </a:r>
            <a:endParaRPr lang="en-US" dirty="0"/>
          </a:p>
        </p:txBody>
      </p:sp>
      <p:pic>
        <p:nvPicPr>
          <p:cNvPr id="8" name="Picture 7" descr="12652_SAMHSA_LogoRedesign_FINA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236" y="4705093"/>
            <a:ext cx="1071567" cy="381258"/>
          </a:xfrm>
          <a:prstGeom prst="rect">
            <a:avLst/>
          </a:prstGeom>
        </p:spPr>
      </p:pic>
    </p:spTree>
    <p:extLst>
      <p:ext uri="{BB962C8B-B14F-4D97-AF65-F5344CB8AC3E}">
        <p14:creationId xmlns:p14="http://schemas.microsoft.com/office/powerpoint/2010/main" val="4066668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AAB5F6C3-8B6C-4289-BEA1-1A38722F26C3}"/>
              </a:ext>
            </a:extLst>
          </p:cNvPr>
          <p:cNvSpPr/>
          <p:nvPr userDrawn="1"/>
        </p:nvSpPr>
        <p:spPr>
          <a:xfrm>
            <a:off x="0" y="1"/>
            <a:ext cx="9144000" cy="575961"/>
          </a:xfrm>
          <a:prstGeom prst="rect">
            <a:avLst/>
          </a:prstGeom>
          <a:solidFill>
            <a:srgbClr val="1E38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457200" y="947015"/>
            <a:ext cx="8229600" cy="3647609"/>
          </a:xfrm>
          <a:prstGeom prst="rect">
            <a:avLst/>
          </a:prstGeom>
        </p:spPr>
        <p:txBody>
          <a:bodyPr vert="horz" lIns="91440" tIns="0" rIns="91440" bIns="0" rtlCol="0">
            <a:normAutofit/>
          </a:bodyPr>
          <a:lstStyle/>
          <a:p>
            <a:pPr lvl="0"/>
            <a:r>
              <a:rPr lang="en-US" dirty="0"/>
              <a:t>Edit Master text styles</a:t>
            </a:r>
          </a:p>
          <a:p>
            <a:pPr lvl="1"/>
            <a:r>
              <a:rPr lang="en-US" dirty="0"/>
              <a:t>Second level</a:t>
            </a:r>
          </a:p>
          <a:p>
            <a:pPr lvl="2"/>
            <a:r>
              <a:rPr lang="en-US" dirty="0"/>
              <a:t>Third </a:t>
            </a:r>
            <a:r>
              <a:rPr lang="en-US" dirty="0" smtClean="0"/>
              <a:t>level</a:t>
            </a:r>
            <a:endParaRPr lang="en-US" dirty="0"/>
          </a:p>
        </p:txBody>
      </p:sp>
      <p:sp>
        <p:nvSpPr>
          <p:cNvPr id="17" name="Slide Number Placeholder 11">
            <a:extLst>
              <a:ext uri="{FF2B5EF4-FFF2-40B4-BE49-F238E27FC236}">
                <a16:creationId xmlns="" xmlns:a16="http://schemas.microsoft.com/office/drawing/2014/main" id="{84602F99-6103-4EBF-AE89-8A61156EE52B}"/>
              </a:ext>
            </a:extLst>
          </p:cNvPr>
          <p:cNvSpPr>
            <a:spLocks noGrp="1"/>
          </p:cNvSpPr>
          <p:nvPr>
            <p:ph type="sldNum" sz="quarter" idx="4"/>
          </p:nvPr>
        </p:nvSpPr>
        <p:spPr>
          <a:xfrm>
            <a:off x="457200" y="4767263"/>
            <a:ext cx="2057400" cy="273844"/>
          </a:xfrm>
          <a:prstGeom prst="rect">
            <a:avLst/>
          </a:prstGeom>
        </p:spPr>
        <p:txBody>
          <a:bodyPr vert="horz" lIns="91440" tIns="45720" rIns="91440" bIns="45720" rtlCol="0" anchor="ctr"/>
          <a:lstStyle>
            <a:lvl1pPr algn="l">
              <a:defRPr sz="1400" b="1">
                <a:solidFill>
                  <a:schemeClr val="tx1">
                    <a:tint val="75000"/>
                  </a:schemeClr>
                </a:solidFill>
              </a:defRPr>
            </a:lvl1pPr>
          </a:lstStyle>
          <a:p>
            <a:fld id="{D07D4089-40B5-457D-927F-16367A53BB79}" type="slidenum">
              <a:rPr lang="en-US" smtClean="0"/>
              <a:pPr/>
              <a:t>‹#›</a:t>
            </a:fld>
            <a:endParaRPr lang="en-US" dirty="0"/>
          </a:p>
        </p:txBody>
      </p:sp>
      <p:sp>
        <p:nvSpPr>
          <p:cNvPr id="18" name="Title Placeholder 17">
            <a:extLst>
              <a:ext uri="{FF2B5EF4-FFF2-40B4-BE49-F238E27FC236}">
                <a16:creationId xmlns="" xmlns:a16="http://schemas.microsoft.com/office/drawing/2014/main" id="{E3425392-73D7-48C7-BDE5-6DF4A56AF4BA}"/>
              </a:ext>
            </a:extLst>
          </p:cNvPr>
          <p:cNvSpPr>
            <a:spLocks noGrp="1"/>
          </p:cNvSpPr>
          <p:nvPr>
            <p:ph type="title"/>
          </p:nvPr>
        </p:nvSpPr>
        <p:spPr>
          <a:xfrm>
            <a:off x="317506" y="49354"/>
            <a:ext cx="8369294" cy="474757"/>
          </a:xfrm>
          <a:prstGeom prst="rect">
            <a:avLst/>
          </a:prstGeom>
        </p:spPr>
        <p:txBody>
          <a:bodyPr vert="horz" lIns="91440" tIns="0" rIns="91440" bIns="0" rtlCol="0" anchor="ctr">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547922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60" r:id="rId11"/>
  </p:sldLayoutIdLst>
  <p:hf hdr="0" ftr="0" dt="0"/>
  <p:txStyles>
    <p:titleStyle>
      <a:lvl1pPr algn="l" defTabSz="457200" rtl="0" eaLnBrk="1" latinLnBrk="0" hangingPunct="1">
        <a:spcBef>
          <a:spcPct val="0"/>
        </a:spcBef>
        <a:buNone/>
        <a:defRPr sz="3200" b="0" i="0" u="none" kern="1200">
          <a:solidFill>
            <a:schemeClr val="bg1"/>
          </a:solidFill>
          <a:latin typeface="+mj-lt"/>
          <a:ea typeface="+mj-ea"/>
          <a:cs typeface="+mj-cs"/>
        </a:defRPr>
      </a:lvl1pPr>
    </p:titleStyle>
    <p:bodyStyle>
      <a:lvl1pPr marL="182880" indent="-182880" algn="l" defTabSz="457200" rtl="0" eaLnBrk="1" latinLnBrk="0" hangingPunct="1">
        <a:lnSpc>
          <a:spcPct val="110000"/>
        </a:lnSpc>
        <a:spcBef>
          <a:spcPts val="0"/>
        </a:spcBef>
        <a:buClr>
          <a:schemeClr val="accent1"/>
        </a:buClr>
        <a:buFont typeface="Wingdings" panose="05000000000000000000" pitchFamily="2" charset="2"/>
        <a:buChar char="§"/>
        <a:defRPr sz="2000" kern="1200">
          <a:solidFill>
            <a:schemeClr val="tx1"/>
          </a:solidFill>
          <a:latin typeface="+mn-lt"/>
          <a:ea typeface="+mn-ea"/>
          <a:cs typeface="+mn-cs"/>
        </a:defRPr>
      </a:lvl1pPr>
      <a:lvl2pPr marL="457200" indent="-182880" algn="l" defTabSz="457200" rtl="0" eaLnBrk="1" latinLnBrk="0" hangingPunct="1">
        <a:lnSpc>
          <a:spcPct val="110000"/>
        </a:lnSpc>
        <a:spcBef>
          <a:spcPts val="200"/>
        </a:spcBef>
        <a:buClr>
          <a:schemeClr val="accent1"/>
        </a:buClr>
        <a:buSzPct val="90000"/>
        <a:buFont typeface="Arial" panose="020B0604020202020204" pitchFamily="34" charset="0"/>
        <a:buChar char="•"/>
        <a:defRPr sz="2000" b="0" i="0" u="none" kern="1200">
          <a:solidFill>
            <a:schemeClr val="tx1"/>
          </a:solidFill>
          <a:latin typeface="+mn-lt"/>
          <a:ea typeface="+mn-ea"/>
          <a:cs typeface="+mn-cs"/>
        </a:defRPr>
      </a:lvl2pPr>
      <a:lvl3pPr marL="640080" indent="-182880" algn="l" defTabSz="457200" rtl="0" eaLnBrk="1" latinLnBrk="0" hangingPunct="1">
        <a:lnSpc>
          <a:spcPct val="110000"/>
        </a:lnSpc>
        <a:spcBef>
          <a:spcPts val="200"/>
        </a:spcBef>
        <a:buClr>
          <a:schemeClr val="tx2">
            <a:lumMod val="40000"/>
            <a:lumOff val="60000"/>
          </a:schemeClr>
        </a:buClr>
        <a:buFont typeface="Wingdings" panose="05000000000000000000" pitchFamily="2" charset="2"/>
        <a:buChar char="ü"/>
        <a:defRPr sz="2000" kern="1200">
          <a:solidFill>
            <a:schemeClr val="tx1"/>
          </a:solidFill>
          <a:latin typeface="+mn-lt"/>
          <a:ea typeface="+mn-ea"/>
          <a:cs typeface="+mn-cs"/>
        </a:defRPr>
      </a:lvl3pPr>
      <a:lvl4pPr marL="1600200" indent="-228600" algn="l" defTabSz="457200" rtl="0" eaLnBrk="1" latinLnBrk="0" hangingPunct="1">
        <a:lnSpc>
          <a:spcPct val="110000"/>
        </a:lnSpc>
        <a:spcBef>
          <a:spcPts val="200"/>
        </a:spcBef>
        <a:buFont typeface="Arial"/>
        <a:buChar char="–"/>
        <a:defRPr sz="2000" kern="1200">
          <a:solidFill>
            <a:schemeClr val="tx1"/>
          </a:solidFill>
          <a:latin typeface="+mn-lt"/>
          <a:ea typeface="+mn-ea"/>
          <a:cs typeface="+mn-cs"/>
        </a:defRPr>
      </a:lvl4pPr>
      <a:lvl5pPr marL="2057400" indent="-228600" algn="l" defTabSz="457200" rtl="0" eaLnBrk="1" latinLnBrk="0" hangingPunct="1">
        <a:lnSpc>
          <a:spcPct val="110000"/>
        </a:lnSpc>
        <a:spcBef>
          <a:spcPts val="2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4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5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5.pn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6.png"/><Relationship Id="rId9" Type="http://schemas.microsoft.com/office/2007/relationships/diagramDrawing" Target="../diagrams/drawing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DAD1FF7E-A3B0-46CE-A3B8-9791E5C9B256}"/>
              </a:ext>
            </a:extLst>
          </p:cNvPr>
          <p:cNvSpPr>
            <a:spLocks noGrp="1"/>
          </p:cNvSpPr>
          <p:nvPr>
            <p:ph type="ctrTitle"/>
          </p:nvPr>
        </p:nvSpPr>
        <p:spPr/>
        <p:txBody>
          <a:bodyPr>
            <a:normAutofit fontScale="90000"/>
          </a:bodyPr>
          <a:lstStyle/>
          <a:p>
            <a:r>
              <a:rPr lang="en-US" dirty="0" smtClean="0"/>
              <a:t/>
            </a:r>
            <a:br>
              <a:rPr lang="en-US" dirty="0" smtClean="0"/>
            </a:br>
            <a:r>
              <a:rPr lang="en-US" dirty="0" smtClean="0"/>
              <a:t>Behavioral </a:t>
            </a:r>
            <a:r>
              <a:rPr lang="en-US" dirty="0"/>
              <a:t>Health Information Technologies and Standards (BHITS) II </a:t>
            </a:r>
            <a:endParaRPr lang="en-US" b="0" dirty="0"/>
          </a:p>
        </p:txBody>
      </p:sp>
      <p:sp>
        <p:nvSpPr>
          <p:cNvPr id="2" name="Content Placeholder 1">
            <a:extLst>
              <a:ext uri="{FF2B5EF4-FFF2-40B4-BE49-F238E27FC236}">
                <a16:creationId xmlns="" xmlns:a16="http://schemas.microsoft.com/office/drawing/2014/main" id="{DB34A696-6F45-4C7C-995E-69178D47DF26}"/>
              </a:ext>
            </a:extLst>
          </p:cNvPr>
          <p:cNvSpPr>
            <a:spLocks noGrp="1"/>
          </p:cNvSpPr>
          <p:nvPr>
            <p:ph type="subTitle" idx="1"/>
          </p:nvPr>
        </p:nvSpPr>
        <p:spPr>
          <a:xfrm>
            <a:off x="1826171" y="1955672"/>
            <a:ext cx="7133614" cy="1950035"/>
          </a:xfrm>
        </p:spPr>
        <p:txBody>
          <a:bodyPr>
            <a:noAutofit/>
          </a:bodyPr>
          <a:lstStyle/>
          <a:p>
            <a:r>
              <a:rPr lang="en-US" sz="3600" dirty="0" smtClean="0">
                <a:solidFill>
                  <a:schemeClr val="bg1"/>
                </a:solidFill>
              </a:rPr>
              <a:t>Omnibus Care Plan</a:t>
            </a:r>
          </a:p>
          <a:p>
            <a:r>
              <a:rPr lang="en-US" sz="3600" dirty="0" smtClean="0">
                <a:solidFill>
                  <a:schemeClr val="bg1"/>
                </a:solidFill>
              </a:rPr>
              <a:t>Organization Admin User Guide</a:t>
            </a:r>
          </a:p>
        </p:txBody>
      </p:sp>
      <p:sp>
        <p:nvSpPr>
          <p:cNvPr id="7" name="Text Placeholder 7"/>
          <p:cNvSpPr>
            <a:spLocks noGrp="1"/>
          </p:cNvSpPr>
          <p:nvPr>
            <p:ph type="body" sz="quarter" idx="10"/>
          </p:nvPr>
        </p:nvSpPr>
        <p:spPr>
          <a:xfrm>
            <a:off x="310606" y="4327232"/>
            <a:ext cx="2841625" cy="619125"/>
          </a:xfrm>
        </p:spPr>
        <p:txBody>
          <a:bodyPr>
            <a:normAutofit fontScale="85000" lnSpcReduction="10000"/>
          </a:bodyPr>
          <a:lstStyle/>
          <a:p>
            <a:r>
              <a:rPr lang="en-US" dirty="0" smtClean="0"/>
              <a:t>Developed by FEI Systems for SAMHSA </a:t>
            </a:r>
            <a:r>
              <a:rPr lang="en-US" smtClean="0"/>
              <a:t>BHITS September 2018 </a:t>
            </a:r>
            <a:endParaRPr lang="en-US" dirty="0"/>
          </a:p>
        </p:txBody>
      </p:sp>
    </p:spTree>
    <p:custDataLst>
      <p:tags r:id="rId1"/>
    </p:custDataLst>
    <p:extLst>
      <p:ext uri="{BB962C8B-B14F-4D97-AF65-F5344CB8AC3E}">
        <p14:creationId xmlns:p14="http://schemas.microsoft.com/office/powerpoint/2010/main" val="42894360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17506" y="4774957"/>
            <a:ext cx="2057400" cy="273844"/>
          </a:xfrm>
        </p:spPr>
        <p:txBody>
          <a:bodyPr/>
          <a:lstStyle/>
          <a:p>
            <a:fld id="{D07D4089-40B5-457D-927F-16367A53BB79}" type="slidenum">
              <a:rPr lang="en-US" smtClean="0"/>
              <a:pPr/>
              <a:t>10</a:t>
            </a:fld>
            <a:endParaRPr lang="en-US" dirty="0"/>
          </a:p>
        </p:txBody>
      </p:sp>
      <p:sp>
        <p:nvSpPr>
          <p:cNvPr id="4" name="Title 3"/>
          <p:cNvSpPr>
            <a:spLocks noGrp="1"/>
          </p:cNvSpPr>
          <p:nvPr>
            <p:ph type="title"/>
          </p:nvPr>
        </p:nvSpPr>
        <p:spPr/>
        <p:txBody>
          <a:bodyPr/>
          <a:lstStyle/>
          <a:p>
            <a:r>
              <a:rPr lang="en-US" sz="3000" dirty="0" smtClean="0"/>
              <a:t>Organization Admin Login Page</a:t>
            </a:r>
            <a:endParaRPr lang="en-US" sz="3000" dirty="0"/>
          </a:p>
        </p:txBody>
      </p:sp>
      <p:sp>
        <p:nvSpPr>
          <p:cNvPr id="7" name="TextBox 6"/>
          <p:cNvSpPr txBox="1"/>
          <p:nvPr/>
        </p:nvSpPr>
        <p:spPr>
          <a:xfrm>
            <a:off x="209992" y="761854"/>
            <a:ext cx="3287588" cy="915635"/>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sz="2000" dirty="0" smtClean="0"/>
              <a:t>Login using Org Admin credentials</a:t>
            </a:r>
            <a:endParaRPr lang="en-US" sz="2000" dirty="0"/>
          </a:p>
          <a:p>
            <a:pPr marL="214313" indent="-214313">
              <a:buFont typeface="Arial" panose="020B0604020202020204" pitchFamily="34" charset="0"/>
              <a:buChar char="•"/>
            </a:pPr>
            <a:endParaRPr lang="en-US" sz="1350" dirty="0"/>
          </a:p>
        </p:txBody>
      </p:sp>
      <p:pic>
        <p:nvPicPr>
          <p:cNvPr id="5" name="Picture 4"/>
          <p:cNvPicPr>
            <a:picLocks noChangeAspect="1"/>
          </p:cNvPicPr>
          <p:nvPr/>
        </p:nvPicPr>
        <p:blipFill>
          <a:blip r:embed="rId2"/>
          <a:stretch>
            <a:fillRect/>
          </a:stretch>
        </p:blipFill>
        <p:spPr>
          <a:xfrm>
            <a:off x="3718129" y="1021809"/>
            <a:ext cx="4968671" cy="3475021"/>
          </a:xfrm>
          <a:prstGeom prst="rect">
            <a:avLst/>
          </a:prstGeom>
        </p:spPr>
      </p:pic>
    </p:spTree>
    <p:extLst>
      <p:ext uri="{BB962C8B-B14F-4D97-AF65-F5344CB8AC3E}">
        <p14:creationId xmlns:p14="http://schemas.microsoft.com/office/powerpoint/2010/main" val="1363190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84829" y="1241233"/>
            <a:ext cx="8091848" cy="3799874"/>
          </a:xfrm>
          <a:prstGeom prst="rect">
            <a:avLst/>
          </a:prstGeom>
          <a:ln w="12700">
            <a:solidFill>
              <a:schemeClr val="tx2"/>
            </a:solidFill>
          </a:ln>
          <a:effectLst>
            <a:outerShdw blurRad="50800" dist="38100" dir="13500000" algn="br" rotWithShape="0">
              <a:prstClr val="black">
                <a:alpha val="40000"/>
              </a:prstClr>
            </a:outerShdw>
          </a:effectLst>
        </p:spPr>
      </p:pic>
      <p:sp>
        <p:nvSpPr>
          <p:cNvPr id="3" name="Slide Number Placeholder 2"/>
          <p:cNvSpPr>
            <a:spLocks noGrp="1"/>
          </p:cNvSpPr>
          <p:nvPr>
            <p:ph type="sldNum" sz="quarter" idx="10"/>
          </p:nvPr>
        </p:nvSpPr>
        <p:spPr>
          <a:xfrm>
            <a:off x="317506" y="4767263"/>
            <a:ext cx="2057400" cy="273844"/>
          </a:xfrm>
        </p:spPr>
        <p:txBody>
          <a:bodyPr/>
          <a:lstStyle/>
          <a:p>
            <a:fld id="{D07D4089-40B5-457D-927F-16367A53BB79}" type="slidenum">
              <a:rPr lang="en-US" smtClean="0"/>
              <a:pPr/>
              <a:t>11</a:t>
            </a:fld>
            <a:endParaRPr lang="en-US" dirty="0"/>
          </a:p>
        </p:txBody>
      </p:sp>
      <p:sp>
        <p:nvSpPr>
          <p:cNvPr id="4" name="Title 3"/>
          <p:cNvSpPr>
            <a:spLocks noGrp="1"/>
          </p:cNvSpPr>
          <p:nvPr>
            <p:ph type="title"/>
          </p:nvPr>
        </p:nvSpPr>
        <p:spPr/>
        <p:txBody>
          <a:bodyPr/>
          <a:lstStyle/>
          <a:p>
            <a:r>
              <a:rPr lang="en-US" sz="3000" dirty="0" smtClean="0"/>
              <a:t>Organization Admin</a:t>
            </a:r>
            <a:endParaRPr lang="en-US" sz="3000" dirty="0"/>
          </a:p>
        </p:txBody>
      </p:sp>
      <p:sp>
        <p:nvSpPr>
          <p:cNvPr id="10" name="TextBox 9"/>
          <p:cNvSpPr txBox="1"/>
          <p:nvPr/>
        </p:nvSpPr>
        <p:spPr>
          <a:xfrm>
            <a:off x="457200" y="539260"/>
            <a:ext cx="8229600" cy="707886"/>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sz="2000" dirty="0" smtClean="0"/>
              <a:t>Top: My Dashboard, Manage Users</a:t>
            </a:r>
          </a:p>
          <a:p>
            <a:pPr marL="285750" indent="-285750">
              <a:buClr>
                <a:schemeClr val="accent1"/>
              </a:buClr>
              <a:buFont typeface="Wingdings" panose="05000000000000000000" pitchFamily="2" charset="2"/>
              <a:buChar char="§"/>
            </a:pPr>
            <a:r>
              <a:rPr lang="en-US" sz="2000" dirty="0" smtClean="0"/>
              <a:t>Panels: Locations, Healthcare Services, Practitioners, Patients</a:t>
            </a:r>
            <a:endParaRPr lang="en-US" sz="2000" dirty="0"/>
          </a:p>
        </p:txBody>
      </p:sp>
      <p:sp>
        <p:nvSpPr>
          <p:cNvPr id="6" name="Left Arrow 5"/>
          <p:cNvSpPr/>
          <p:nvPr/>
        </p:nvSpPr>
        <p:spPr>
          <a:xfrm rot="2949545">
            <a:off x="1126885" y="1976158"/>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Left Arrow 6"/>
          <p:cNvSpPr/>
          <p:nvPr/>
        </p:nvSpPr>
        <p:spPr>
          <a:xfrm rot="2949545">
            <a:off x="1232910" y="3711784"/>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Left Arrow 7"/>
          <p:cNvSpPr/>
          <p:nvPr/>
        </p:nvSpPr>
        <p:spPr>
          <a:xfrm rot="2949545">
            <a:off x="5037549" y="3711782"/>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Left Arrow 10"/>
          <p:cNvSpPr/>
          <p:nvPr/>
        </p:nvSpPr>
        <p:spPr>
          <a:xfrm rot="2949545">
            <a:off x="5447183" y="1976157"/>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673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17506" y="4767263"/>
            <a:ext cx="2057400" cy="273844"/>
          </a:xfrm>
        </p:spPr>
        <p:txBody>
          <a:bodyPr/>
          <a:lstStyle/>
          <a:p>
            <a:fld id="{D07D4089-40B5-457D-927F-16367A53BB79}" type="slidenum">
              <a:rPr lang="en-US" smtClean="0"/>
              <a:pPr/>
              <a:t>12</a:t>
            </a:fld>
            <a:endParaRPr lang="en-US" dirty="0"/>
          </a:p>
        </p:txBody>
      </p:sp>
      <p:sp>
        <p:nvSpPr>
          <p:cNvPr id="4" name="Title 3"/>
          <p:cNvSpPr>
            <a:spLocks noGrp="1"/>
          </p:cNvSpPr>
          <p:nvPr>
            <p:ph type="title"/>
          </p:nvPr>
        </p:nvSpPr>
        <p:spPr/>
        <p:txBody>
          <a:bodyPr/>
          <a:lstStyle/>
          <a:p>
            <a:r>
              <a:rPr lang="en-US" sz="3000" dirty="0" smtClean="0"/>
              <a:t>Organization Admin: Organization Profile Slider</a:t>
            </a:r>
            <a:endParaRPr lang="en-US" sz="3000" dirty="0"/>
          </a:p>
        </p:txBody>
      </p:sp>
      <p:pic>
        <p:nvPicPr>
          <p:cNvPr id="9" name="Picture 8"/>
          <p:cNvPicPr>
            <a:picLocks noChangeAspect="1"/>
          </p:cNvPicPr>
          <p:nvPr/>
        </p:nvPicPr>
        <p:blipFill>
          <a:blip r:embed="rId3"/>
          <a:stretch>
            <a:fillRect/>
          </a:stretch>
        </p:blipFill>
        <p:spPr>
          <a:xfrm>
            <a:off x="317506" y="826012"/>
            <a:ext cx="8700889" cy="1624838"/>
          </a:xfrm>
          <a:prstGeom prst="rect">
            <a:avLst/>
          </a:prstGeom>
          <a:ln w="12700">
            <a:solidFill>
              <a:schemeClr val="tx2"/>
            </a:solidFill>
          </a:ln>
          <a:effectLst>
            <a:outerShdw blurRad="50800" dist="38100" dir="13500000" algn="br" rotWithShape="0">
              <a:prstClr val="black">
                <a:alpha val="40000"/>
              </a:prstClr>
            </a:outerShdw>
          </a:effectLst>
        </p:spPr>
      </p:pic>
      <p:sp>
        <p:nvSpPr>
          <p:cNvPr id="7" name="Left Arrow 6"/>
          <p:cNvSpPr/>
          <p:nvPr/>
        </p:nvSpPr>
        <p:spPr>
          <a:xfrm rot="2949545">
            <a:off x="8021058" y="1364605"/>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4"/>
          <a:stretch>
            <a:fillRect/>
          </a:stretch>
        </p:blipFill>
        <p:spPr>
          <a:xfrm>
            <a:off x="2413004" y="2647457"/>
            <a:ext cx="4178298" cy="2256728"/>
          </a:xfrm>
          <a:prstGeom prst="rect">
            <a:avLst/>
          </a:prstGeom>
          <a:ln w="12700">
            <a:solidFill>
              <a:schemeClr val="tx2"/>
            </a:solidFill>
          </a:ln>
          <a:effectLst>
            <a:outerShdw blurRad="50800" dist="38100" dir="13500000" algn="br" rotWithShape="0">
              <a:prstClr val="black">
                <a:alpha val="40000"/>
              </a:prstClr>
            </a:outerShdw>
          </a:effectLst>
        </p:spPr>
      </p:pic>
      <p:sp>
        <p:nvSpPr>
          <p:cNvPr id="13" name="Curved Left Arrow 12"/>
          <p:cNvSpPr/>
          <p:nvPr/>
        </p:nvSpPr>
        <p:spPr>
          <a:xfrm>
            <a:off x="7137778" y="2752751"/>
            <a:ext cx="978708" cy="1103855"/>
          </a:xfrm>
          <a:prstGeom prst="curved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90634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13</a:t>
            </a:fld>
            <a:endParaRPr lang="en-US" dirty="0"/>
          </a:p>
        </p:txBody>
      </p:sp>
      <p:sp>
        <p:nvSpPr>
          <p:cNvPr id="4" name="Title 3"/>
          <p:cNvSpPr>
            <a:spLocks noGrp="1"/>
          </p:cNvSpPr>
          <p:nvPr>
            <p:ph type="title"/>
          </p:nvPr>
        </p:nvSpPr>
        <p:spPr/>
        <p:txBody>
          <a:bodyPr/>
          <a:lstStyle/>
          <a:p>
            <a:r>
              <a:rPr lang="en-US" sz="3000" dirty="0" smtClean="0"/>
              <a:t>Chapter 1: Manage Locations</a:t>
            </a:r>
            <a:endParaRPr lang="en-US" sz="3000" dirty="0"/>
          </a:p>
        </p:txBody>
      </p:sp>
      <p:sp>
        <p:nvSpPr>
          <p:cNvPr id="10" name="TextBox 9"/>
          <p:cNvSpPr txBox="1"/>
          <p:nvPr/>
        </p:nvSpPr>
        <p:spPr>
          <a:xfrm>
            <a:off x="457200" y="625229"/>
            <a:ext cx="7459980" cy="1323439"/>
          </a:xfrm>
          <a:prstGeom prst="rect">
            <a:avLst/>
          </a:prstGeom>
          <a:noFill/>
        </p:spPr>
        <p:txBody>
          <a:bodyPr wrap="square" rtlCol="0">
            <a:spAutoFit/>
          </a:bodyPr>
          <a:lstStyle/>
          <a:p>
            <a:pPr>
              <a:buClr>
                <a:schemeClr val="accent1"/>
              </a:buClr>
            </a:pPr>
            <a:r>
              <a:rPr lang="en-US" sz="2000" dirty="0" smtClean="0"/>
              <a:t>This chapter will illustrate how an </a:t>
            </a:r>
            <a:r>
              <a:rPr lang="en-US" sz="2000" dirty="0" err="1" smtClean="0"/>
              <a:t>OCP</a:t>
            </a:r>
            <a:r>
              <a:rPr lang="en-US" sz="2000" dirty="0" smtClean="0"/>
              <a:t> Organization Admin can:</a:t>
            </a:r>
          </a:p>
          <a:p>
            <a:pPr marL="285750" indent="-285750">
              <a:buClr>
                <a:schemeClr val="accent1"/>
              </a:buClr>
              <a:buFont typeface="Wingdings" panose="05000000000000000000" pitchFamily="2" charset="2"/>
              <a:buChar char="§"/>
            </a:pPr>
            <a:r>
              <a:rPr lang="en-US" sz="2000" dirty="0"/>
              <a:t>Create a new location</a:t>
            </a:r>
          </a:p>
          <a:p>
            <a:pPr marL="285750" indent="-285750">
              <a:buClr>
                <a:schemeClr val="accent1"/>
              </a:buClr>
              <a:buFont typeface="Wingdings" panose="05000000000000000000" pitchFamily="2" charset="2"/>
              <a:buChar char="§"/>
            </a:pPr>
            <a:r>
              <a:rPr lang="en-US" sz="2000" dirty="0"/>
              <a:t>Assign Existing Healthcare services to a location</a:t>
            </a:r>
          </a:p>
          <a:p>
            <a:pPr marL="285750" indent="-285750">
              <a:buClr>
                <a:schemeClr val="accent1"/>
              </a:buClr>
              <a:buFont typeface="Wingdings" panose="05000000000000000000" pitchFamily="2" charset="2"/>
              <a:buChar char="§"/>
            </a:pPr>
            <a:r>
              <a:rPr lang="en-US" sz="2000" dirty="0"/>
              <a:t>Edit Location </a:t>
            </a:r>
          </a:p>
        </p:txBody>
      </p:sp>
      <p:pic>
        <p:nvPicPr>
          <p:cNvPr id="2" name="Picture 1"/>
          <p:cNvPicPr>
            <a:picLocks noChangeAspect="1"/>
          </p:cNvPicPr>
          <p:nvPr/>
        </p:nvPicPr>
        <p:blipFill rotWithShape="1">
          <a:blip r:embed="rId3"/>
          <a:srcRect l="1726" t="10972" r="49239" b="44041"/>
          <a:stretch/>
        </p:blipFill>
        <p:spPr>
          <a:xfrm>
            <a:off x="3940303" y="2563446"/>
            <a:ext cx="4746497" cy="2078892"/>
          </a:xfrm>
          <a:prstGeom prst="rect">
            <a:avLst/>
          </a:prstGeom>
          <a:ln w="12700">
            <a:solidFill>
              <a:schemeClr val="tx2"/>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2032031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543170" y="1123129"/>
            <a:ext cx="8420830" cy="3147333"/>
          </a:xfrm>
          <a:prstGeom prst="rect">
            <a:avLst/>
          </a:prstGeom>
          <a:ln w="12700">
            <a:solidFill>
              <a:schemeClr val="tx2"/>
            </a:solidFill>
          </a:ln>
          <a:effectLst>
            <a:outerShdw blurRad="50800" dist="38100" dir="13500000" algn="br" rotWithShape="0">
              <a:prstClr val="black">
                <a:alpha val="40000"/>
              </a:prstClr>
            </a:outerShdw>
          </a:effectLst>
        </p:spPr>
      </p:pic>
      <p:sp>
        <p:nvSpPr>
          <p:cNvPr id="3" name="Slide Number Placeholder 2"/>
          <p:cNvSpPr>
            <a:spLocks noGrp="1"/>
          </p:cNvSpPr>
          <p:nvPr>
            <p:ph type="sldNum" sz="quarter" idx="10"/>
          </p:nvPr>
        </p:nvSpPr>
        <p:spPr/>
        <p:txBody>
          <a:bodyPr/>
          <a:lstStyle/>
          <a:p>
            <a:fld id="{D07D4089-40B5-457D-927F-16367A53BB79}" type="slidenum">
              <a:rPr lang="en-US" smtClean="0"/>
              <a:pPr/>
              <a:t>14</a:t>
            </a:fld>
            <a:endParaRPr lang="en-US" dirty="0"/>
          </a:p>
        </p:txBody>
      </p:sp>
      <p:sp>
        <p:nvSpPr>
          <p:cNvPr id="4" name="Title 3"/>
          <p:cNvSpPr>
            <a:spLocks noGrp="1"/>
          </p:cNvSpPr>
          <p:nvPr>
            <p:ph type="title"/>
          </p:nvPr>
        </p:nvSpPr>
        <p:spPr/>
        <p:txBody>
          <a:bodyPr/>
          <a:lstStyle/>
          <a:p>
            <a:r>
              <a:rPr lang="en-US" sz="3000" dirty="0" smtClean="0"/>
              <a:t>The Manage Locations Panel</a:t>
            </a:r>
            <a:endParaRPr lang="en-US" sz="3000" dirty="0"/>
          </a:p>
        </p:txBody>
      </p:sp>
    </p:spTree>
    <p:extLst>
      <p:ext uri="{BB962C8B-B14F-4D97-AF65-F5344CB8AC3E}">
        <p14:creationId xmlns:p14="http://schemas.microsoft.com/office/powerpoint/2010/main" val="2390958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613507" y="1141051"/>
            <a:ext cx="8420830" cy="3147333"/>
          </a:xfrm>
          <a:prstGeom prst="rect">
            <a:avLst/>
          </a:prstGeom>
        </p:spPr>
      </p:pic>
      <p:sp>
        <p:nvSpPr>
          <p:cNvPr id="3" name="Slide Number Placeholder 2"/>
          <p:cNvSpPr>
            <a:spLocks noGrp="1"/>
          </p:cNvSpPr>
          <p:nvPr>
            <p:ph type="sldNum" sz="quarter" idx="10"/>
          </p:nvPr>
        </p:nvSpPr>
        <p:spPr/>
        <p:txBody>
          <a:bodyPr/>
          <a:lstStyle/>
          <a:p>
            <a:fld id="{D07D4089-40B5-457D-927F-16367A53BB79}" type="slidenum">
              <a:rPr lang="en-US" smtClean="0"/>
              <a:pPr/>
              <a:t>15</a:t>
            </a:fld>
            <a:endParaRPr lang="en-US" dirty="0"/>
          </a:p>
        </p:txBody>
      </p:sp>
      <p:sp>
        <p:nvSpPr>
          <p:cNvPr id="4" name="Title 3"/>
          <p:cNvSpPr>
            <a:spLocks noGrp="1"/>
          </p:cNvSpPr>
          <p:nvPr>
            <p:ph type="title"/>
          </p:nvPr>
        </p:nvSpPr>
        <p:spPr/>
        <p:txBody>
          <a:bodyPr/>
          <a:lstStyle/>
          <a:p>
            <a:r>
              <a:rPr lang="en-US" sz="3000" dirty="0" smtClean="0"/>
              <a:t>New Location Icon</a:t>
            </a:r>
            <a:endParaRPr lang="en-US" sz="3000" dirty="0"/>
          </a:p>
        </p:txBody>
      </p:sp>
      <p:sp>
        <p:nvSpPr>
          <p:cNvPr id="10" name="TextBox 9"/>
          <p:cNvSpPr txBox="1"/>
          <p:nvPr/>
        </p:nvSpPr>
        <p:spPr>
          <a:xfrm>
            <a:off x="457200" y="602880"/>
            <a:ext cx="7459980" cy="400110"/>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sz="2000" dirty="0" smtClean="0"/>
              <a:t>Click New Location icon to create new location</a:t>
            </a:r>
          </a:p>
        </p:txBody>
      </p:sp>
      <p:sp>
        <p:nvSpPr>
          <p:cNvPr id="6" name="Left Arrow 5"/>
          <p:cNvSpPr/>
          <p:nvPr/>
        </p:nvSpPr>
        <p:spPr>
          <a:xfrm rot="8197305">
            <a:off x="-27402" y="1747028"/>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8331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113323" y="4806494"/>
            <a:ext cx="2057400" cy="273844"/>
          </a:xfrm>
        </p:spPr>
        <p:txBody>
          <a:bodyPr/>
          <a:lstStyle/>
          <a:p>
            <a:fld id="{D07D4089-40B5-457D-927F-16367A53BB79}" type="slidenum">
              <a:rPr lang="en-US" smtClean="0"/>
              <a:pPr/>
              <a:t>16</a:t>
            </a:fld>
            <a:endParaRPr lang="en-US" dirty="0"/>
          </a:p>
        </p:txBody>
      </p:sp>
      <p:sp>
        <p:nvSpPr>
          <p:cNvPr id="4" name="Title 3"/>
          <p:cNvSpPr>
            <a:spLocks noGrp="1"/>
          </p:cNvSpPr>
          <p:nvPr>
            <p:ph type="title"/>
          </p:nvPr>
        </p:nvSpPr>
        <p:spPr/>
        <p:txBody>
          <a:bodyPr/>
          <a:lstStyle/>
          <a:p>
            <a:r>
              <a:rPr lang="en-US" sz="3000" dirty="0" smtClean="0"/>
              <a:t>Create Location Page</a:t>
            </a:r>
            <a:endParaRPr lang="en-US" sz="3000" dirty="0"/>
          </a:p>
        </p:txBody>
      </p:sp>
      <p:pic>
        <p:nvPicPr>
          <p:cNvPr id="9" name="Picture 8"/>
          <p:cNvPicPr>
            <a:picLocks noChangeAspect="1"/>
          </p:cNvPicPr>
          <p:nvPr/>
        </p:nvPicPr>
        <p:blipFill>
          <a:blip r:embed="rId2"/>
          <a:stretch>
            <a:fillRect/>
          </a:stretch>
        </p:blipFill>
        <p:spPr>
          <a:xfrm>
            <a:off x="457200" y="992554"/>
            <a:ext cx="8480138" cy="4048553"/>
          </a:xfrm>
          <a:prstGeom prst="rect">
            <a:avLst/>
          </a:prstGeom>
          <a:ln w="12700">
            <a:solidFill>
              <a:schemeClr val="tx2"/>
            </a:solidFill>
          </a:ln>
          <a:effectLst>
            <a:outerShdw blurRad="50800" dist="38100" dir="13500000" algn="br" rotWithShape="0">
              <a:prstClr val="black">
                <a:alpha val="40000"/>
              </a:prstClr>
            </a:outerShdw>
          </a:effectLst>
        </p:spPr>
      </p:pic>
      <p:sp>
        <p:nvSpPr>
          <p:cNvPr id="14" name="Left Arrow 13"/>
          <p:cNvSpPr/>
          <p:nvPr/>
        </p:nvSpPr>
        <p:spPr>
          <a:xfrm>
            <a:off x="1593376" y="1516885"/>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Left Arrow 14"/>
          <p:cNvSpPr/>
          <p:nvPr/>
        </p:nvSpPr>
        <p:spPr>
          <a:xfrm>
            <a:off x="1592459" y="2901021"/>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3371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17</a:t>
            </a:fld>
            <a:endParaRPr lang="en-US" dirty="0"/>
          </a:p>
        </p:txBody>
      </p:sp>
      <p:sp>
        <p:nvSpPr>
          <p:cNvPr id="4" name="Title 3"/>
          <p:cNvSpPr>
            <a:spLocks noGrp="1"/>
          </p:cNvSpPr>
          <p:nvPr>
            <p:ph type="title"/>
          </p:nvPr>
        </p:nvSpPr>
        <p:spPr/>
        <p:txBody>
          <a:bodyPr/>
          <a:lstStyle/>
          <a:p>
            <a:r>
              <a:rPr lang="en-US" sz="3000" dirty="0" smtClean="0"/>
              <a:t>Add Contacts</a:t>
            </a:r>
            <a:endParaRPr lang="en-US" sz="3000" dirty="0"/>
          </a:p>
        </p:txBody>
      </p:sp>
      <p:pic>
        <p:nvPicPr>
          <p:cNvPr id="9" name="Picture 8"/>
          <p:cNvPicPr>
            <a:picLocks noChangeAspect="1"/>
          </p:cNvPicPr>
          <p:nvPr/>
        </p:nvPicPr>
        <p:blipFill rotWithShape="1">
          <a:blip r:embed="rId2"/>
          <a:srcRect r="68988"/>
          <a:stretch/>
        </p:blipFill>
        <p:spPr>
          <a:xfrm>
            <a:off x="457200" y="679723"/>
            <a:ext cx="2629877" cy="4048553"/>
          </a:xfrm>
          <a:prstGeom prst="rect">
            <a:avLst/>
          </a:prstGeom>
          <a:ln w="12700">
            <a:solidFill>
              <a:schemeClr val="tx2"/>
            </a:solidFill>
          </a:ln>
          <a:effectLst>
            <a:outerShdw blurRad="50800" dist="38100" dir="13500000" algn="br" rotWithShape="0">
              <a:prstClr val="black">
                <a:alpha val="40000"/>
              </a:prstClr>
            </a:outerShdw>
          </a:effectLst>
        </p:spPr>
      </p:pic>
      <p:pic>
        <p:nvPicPr>
          <p:cNvPr id="2" name="Picture 1"/>
          <p:cNvPicPr>
            <a:picLocks noChangeAspect="1"/>
          </p:cNvPicPr>
          <p:nvPr/>
        </p:nvPicPr>
        <p:blipFill>
          <a:blip r:embed="rId3"/>
          <a:stretch>
            <a:fillRect/>
          </a:stretch>
        </p:blipFill>
        <p:spPr>
          <a:xfrm>
            <a:off x="3952333" y="2506110"/>
            <a:ext cx="4839119" cy="1379340"/>
          </a:xfrm>
          <a:prstGeom prst="rect">
            <a:avLst/>
          </a:prstGeom>
          <a:ln w="12700">
            <a:solidFill>
              <a:schemeClr val="tx2"/>
            </a:solidFill>
          </a:ln>
          <a:effectLst>
            <a:outerShdw blurRad="50800" dist="38100" dir="13500000" algn="br" rotWithShape="0">
              <a:prstClr val="black">
                <a:alpha val="40000"/>
              </a:prstClr>
            </a:outerShdw>
          </a:effectLst>
        </p:spPr>
      </p:pic>
      <p:sp>
        <p:nvSpPr>
          <p:cNvPr id="5" name="Curved Left Arrow 4"/>
          <p:cNvSpPr/>
          <p:nvPr/>
        </p:nvSpPr>
        <p:spPr>
          <a:xfrm rot="18782397">
            <a:off x="3745650" y="963183"/>
            <a:ext cx="978708" cy="1103855"/>
          </a:xfrm>
          <a:prstGeom prst="curved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0" name="Left Arrow 9"/>
          <p:cNvSpPr/>
          <p:nvPr/>
        </p:nvSpPr>
        <p:spPr>
          <a:xfrm rot="3061269">
            <a:off x="910386" y="3132975"/>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4874558" y="663641"/>
            <a:ext cx="3714549" cy="1015663"/>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sz="2000" dirty="0" smtClean="0"/>
              <a:t>Select the Add Contact icon and the Add Contacts popup opens.</a:t>
            </a:r>
          </a:p>
        </p:txBody>
      </p:sp>
    </p:spTree>
    <p:extLst>
      <p:ext uri="{BB962C8B-B14F-4D97-AF65-F5344CB8AC3E}">
        <p14:creationId xmlns:p14="http://schemas.microsoft.com/office/powerpoint/2010/main" val="2992958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18</a:t>
            </a:fld>
            <a:endParaRPr lang="en-US" dirty="0"/>
          </a:p>
        </p:txBody>
      </p:sp>
      <p:sp>
        <p:nvSpPr>
          <p:cNvPr id="4" name="Title 3"/>
          <p:cNvSpPr>
            <a:spLocks noGrp="1"/>
          </p:cNvSpPr>
          <p:nvPr>
            <p:ph type="title"/>
          </p:nvPr>
        </p:nvSpPr>
        <p:spPr/>
        <p:txBody>
          <a:bodyPr/>
          <a:lstStyle/>
          <a:p>
            <a:r>
              <a:rPr lang="en-US" sz="3000" dirty="0" smtClean="0"/>
              <a:t>Contact Type and Contact Purpose Options</a:t>
            </a:r>
            <a:endParaRPr lang="en-US" sz="3000" dirty="0"/>
          </a:p>
        </p:txBody>
      </p:sp>
      <p:pic>
        <p:nvPicPr>
          <p:cNvPr id="6" name="Picture 5"/>
          <p:cNvPicPr>
            <a:picLocks noChangeAspect="1"/>
          </p:cNvPicPr>
          <p:nvPr/>
        </p:nvPicPr>
        <p:blipFill>
          <a:blip r:embed="rId2"/>
          <a:stretch>
            <a:fillRect/>
          </a:stretch>
        </p:blipFill>
        <p:spPr>
          <a:xfrm>
            <a:off x="3968261" y="698608"/>
            <a:ext cx="4869602" cy="2141406"/>
          </a:xfrm>
          <a:prstGeom prst="rect">
            <a:avLst/>
          </a:prstGeom>
          <a:ln w="12700">
            <a:solidFill>
              <a:schemeClr val="tx2"/>
            </a:solidFill>
          </a:ln>
          <a:effectLst>
            <a:outerShdw blurRad="50800" dist="38100" dir="13500000" algn="br" rotWithShape="0">
              <a:prstClr val="black">
                <a:alpha val="40000"/>
              </a:prstClr>
            </a:outerShdw>
          </a:effectLst>
        </p:spPr>
      </p:pic>
      <p:pic>
        <p:nvPicPr>
          <p:cNvPr id="7" name="Picture 6"/>
          <p:cNvPicPr>
            <a:picLocks noChangeAspect="1"/>
          </p:cNvPicPr>
          <p:nvPr/>
        </p:nvPicPr>
        <p:blipFill>
          <a:blip r:embed="rId3"/>
          <a:stretch>
            <a:fillRect/>
          </a:stretch>
        </p:blipFill>
        <p:spPr>
          <a:xfrm>
            <a:off x="457200" y="3014511"/>
            <a:ext cx="4854361" cy="1752752"/>
          </a:xfrm>
          <a:prstGeom prst="rect">
            <a:avLst/>
          </a:prstGeom>
          <a:ln w="12700">
            <a:solidFill>
              <a:schemeClr val="tx2"/>
            </a:solidFill>
          </a:ln>
          <a:effectLst>
            <a:outerShdw blurRad="50800" dist="38100" dir="13500000" algn="br" rotWithShape="0">
              <a:prstClr val="black">
                <a:alpha val="40000"/>
              </a:prstClr>
            </a:outerShdw>
          </a:effectLst>
        </p:spPr>
      </p:pic>
      <p:sp>
        <p:nvSpPr>
          <p:cNvPr id="10" name="TextBox 9"/>
          <p:cNvSpPr txBox="1"/>
          <p:nvPr/>
        </p:nvSpPr>
        <p:spPr>
          <a:xfrm>
            <a:off x="925770" y="1288872"/>
            <a:ext cx="2645862" cy="400110"/>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sz="2000" dirty="0" smtClean="0"/>
              <a:t>Contact Type options</a:t>
            </a:r>
          </a:p>
        </p:txBody>
      </p:sp>
      <p:sp>
        <p:nvSpPr>
          <p:cNvPr id="11" name="TextBox 10"/>
          <p:cNvSpPr txBox="1"/>
          <p:nvPr/>
        </p:nvSpPr>
        <p:spPr>
          <a:xfrm>
            <a:off x="5438856" y="3606057"/>
            <a:ext cx="3136277" cy="400110"/>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sz="2000" dirty="0" smtClean="0"/>
              <a:t>Contact Purpose options</a:t>
            </a:r>
          </a:p>
        </p:txBody>
      </p:sp>
    </p:spTree>
    <p:extLst>
      <p:ext uri="{BB962C8B-B14F-4D97-AF65-F5344CB8AC3E}">
        <p14:creationId xmlns:p14="http://schemas.microsoft.com/office/powerpoint/2010/main" val="3203419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20448"/>
          <a:stretch/>
        </p:blipFill>
        <p:spPr>
          <a:xfrm>
            <a:off x="566616" y="1137558"/>
            <a:ext cx="8419306" cy="2507396"/>
          </a:xfrm>
          <a:prstGeom prst="rect">
            <a:avLst/>
          </a:prstGeom>
          <a:ln w="12700">
            <a:solidFill>
              <a:schemeClr val="tx2"/>
            </a:solidFill>
          </a:ln>
          <a:effectLst>
            <a:outerShdw blurRad="50800" dist="38100" dir="13500000" algn="br" rotWithShape="0">
              <a:prstClr val="black">
                <a:alpha val="40000"/>
              </a:prstClr>
            </a:outerShdw>
          </a:effectLst>
        </p:spPr>
      </p:pic>
      <p:sp>
        <p:nvSpPr>
          <p:cNvPr id="3" name="Slide Number Placeholder 2"/>
          <p:cNvSpPr>
            <a:spLocks noGrp="1"/>
          </p:cNvSpPr>
          <p:nvPr>
            <p:ph type="sldNum" sz="quarter" idx="10"/>
          </p:nvPr>
        </p:nvSpPr>
        <p:spPr/>
        <p:txBody>
          <a:bodyPr/>
          <a:lstStyle/>
          <a:p>
            <a:fld id="{D07D4089-40B5-457D-927F-16367A53BB79}" type="slidenum">
              <a:rPr lang="en-US" smtClean="0"/>
              <a:pPr/>
              <a:t>19</a:t>
            </a:fld>
            <a:endParaRPr lang="en-US" dirty="0"/>
          </a:p>
        </p:txBody>
      </p:sp>
      <p:sp>
        <p:nvSpPr>
          <p:cNvPr id="4" name="Title 3"/>
          <p:cNvSpPr>
            <a:spLocks noGrp="1"/>
          </p:cNvSpPr>
          <p:nvPr>
            <p:ph type="title"/>
          </p:nvPr>
        </p:nvSpPr>
        <p:spPr/>
        <p:txBody>
          <a:bodyPr/>
          <a:lstStyle/>
          <a:p>
            <a:r>
              <a:rPr lang="en-US" sz="3000" dirty="0" smtClean="0"/>
              <a:t>Edit or Assign HealthCare Service</a:t>
            </a:r>
            <a:endParaRPr lang="en-US" sz="3000" dirty="0"/>
          </a:p>
        </p:txBody>
      </p:sp>
      <p:sp>
        <p:nvSpPr>
          <p:cNvPr id="10" name="TextBox 9"/>
          <p:cNvSpPr txBox="1"/>
          <p:nvPr/>
        </p:nvSpPr>
        <p:spPr>
          <a:xfrm>
            <a:off x="317506" y="663641"/>
            <a:ext cx="8271602" cy="400110"/>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sz="2000" dirty="0" smtClean="0"/>
              <a:t>Click Action Ellipses. Edit or Assign HealthCare Service Options open.</a:t>
            </a:r>
          </a:p>
        </p:txBody>
      </p:sp>
      <p:pic>
        <p:nvPicPr>
          <p:cNvPr id="8" name="Picture 7"/>
          <p:cNvPicPr>
            <a:picLocks noChangeAspect="1"/>
          </p:cNvPicPr>
          <p:nvPr/>
        </p:nvPicPr>
        <p:blipFill>
          <a:blip r:embed="rId3"/>
          <a:stretch>
            <a:fillRect/>
          </a:stretch>
        </p:blipFill>
        <p:spPr>
          <a:xfrm>
            <a:off x="4428633" y="3825105"/>
            <a:ext cx="1729890" cy="838273"/>
          </a:xfrm>
          <a:prstGeom prst="rect">
            <a:avLst/>
          </a:prstGeom>
          <a:ln w="12700">
            <a:solidFill>
              <a:schemeClr val="tx2"/>
            </a:solidFill>
          </a:ln>
          <a:effectLst>
            <a:outerShdw blurRad="50800" dist="38100" dir="13500000" algn="br" rotWithShape="0">
              <a:prstClr val="black">
                <a:alpha val="40000"/>
              </a:prstClr>
            </a:outerShdw>
          </a:effectLst>
        </p:spPr>
      </p:pic>
      <p:sp>
        <p:nvSpPr>
          <p:cNvPr id="13" name="Left Arrow 12"/>
          <p:cNvSpPr/>
          <p:nvPr/>
        </p:nvSpPr>
        <p:spPr>
          <a:xfrm>
            <a:off x="6562042" y="4115100"/>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Left Arrow 13"/>
          <p:cNvSpPr/>
          <p:nvPr/>
        </p:nvSpPr>
        <p:spPr>
          <a:xfrm rot="6213207">
            <a:off x="8058157" y="3255358"/>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6064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Introduction</a:t>
            </a:r>
          </a:p>
          <a:p>
            <a:r>
              <a:rPr lang="en-US" dirty="0" smtClean="0"/>
              <a:t>Chapter 2: Manage Locations</a:t>
            </a:r>
          </a:p>
          <a:p>
            <a:r>
              <a:rPr lang="en-US" dirty="0" smtClean="0"/>
              <a:t>Chapter 2: Manage Healthcare Services</a:t>
            </a:r>
          </a:p>
          <a:p>
            <a:r>
              <a:rPr lang="en-US" dirty="0" smtClean="0"/>
              <a:t>Chapter 3: Manage Patients</a:t>
            </a:r>
          </a:p>
          <a:p>
            <a:r>
              <a:rPr lang="en-US" dirty="0" smtClean="0"/>
              <a:t>Chapter 4: Manage Users</a:t>
            </a:r>
          </a:p>
          <a:p>
            <a:endParaRPr lang="en-US" dirty="0" smtClean="0"/>
          </a:p>
        </p:txBody>
      </p:sp>
      <p:sp>
        <p:nvSpPr>
          <p:cNvPr id="3" name="Slide Number Placeholder 2"/>
          <p:cNvSpPr>
            <a:spLocks noGrp="1"/>
          </p:cNvSpPr>
          <p:nvPr>
            <p:ph type="sldNum" sz="quarter" idx="10"/>
          </p:nvPr>
        </p:nvSpPr>
        <p:spPr/>
        <p:txBody>
          <a:bodyPr/>
          <a:lstStyle/>
          <a:p>
            <a:fld id="{D07D4089-40B5-457D-927F-16367A53BB79}" type="slidenum">
              <a:rPr lang="en-US" smtClean="0">
                <a:solidFill>
                  <a:prstClr val="black">
                    <a:tint val="75000"/>
                  </a:prstClr>
                </a:solidFill>
              </a:rPr>
              <a:pPr/>
              <a:t>2</a:t>
            </a:fld>
            <a:endParaRPr lang="en-US" dirty="0">
              <a:solidFill>
                <a:prstClr val="black">
                  <a:tint val="75000"/>
                </a:prstClr>
              </a:solidFill>
            </a:endParaRPr>
          </a:p>
        </p:txBody>
      </p:sp>
      <p:sp>
        <p:nvSpPr>
          <p:cNvPr id="4" name="Title 3"/>
          <p:cNvSpPr>
            <a:spLocks noGrp="1"/>
          </p:cNvSpPr>
          <p:nvPr>
            <p:ph type="title"/>
          </p:nvPr>
        </p:nvSpPr>
        <p:spPr/>
        <p:txBody>
          <a:bodyPr/>
          <a:lstStyle/>
          <a:p>
            <a:r>
              <a:rPr lang="en-US" dirty="0" smtClean="0"/>
              <a:t>Contents</a:t>
            </a:r>
            <a:endParaRPr lang="en-US" dirty="0"/>
          </a:p>
        </p:txBody>
      </p:sp>
    </p:spTree>
    <p:extLst>
      <p:ext uri="{BB962C8B-B14F-4D97-AF65-F5344CB8AC3E}">
        <p14:creationId xmlns:p14="http://schemas.microsoft.com/office/powerpoint/2010/main" val="1298902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20</a:t>
            </a:fld>
            <a:endParaRPr lang="en-US" dirty="0"/>
          </a:p>
        </p:txBody>
      </p:sp>
      <p:sp>
        <p:nvSpPr>
          <p:cNvPr id="4" name="Title 3"/>
          <p:cNvSpPr>
            <a:spLocks noGrp="1"/>
          </p:cNvSpPr>
          <p:nvPr>
            <p:ph type="title"/>
          </p:nvPr>
        </p:nvSpPr>
        <p:spPr/>
        <p:txBody>
          <a:bodyPr/>
          <a:lstStyle/>
          <a:p>
            <a:r>
              <a:rPr lang="en-US" sz="3000" dirty="0" smtClean="0"/>
              <a:t>Edit Location Page</a:t>
            </a:r>
            <a:endParaRPr lang="en-US" sz="3000" dirty="0"/>
          </a:p>
        </p:txBody>
      </p:sp>
      <p:pic>
        <p:nvPicPr>
          <p:cNvPr id="7" name="Picture 6"/>
          <p:cNvPicPr>
            <a:picLocks noChangeAspect="1"/>
          </p:cNvPicPr>
          <p:nvPr/>
        </p:nvPicPr>
        <p:blipFill>
          <a:blip r:embed="rId2"/>
          <a:stretch>
            <a:fillRect/>
          </a:stretch>
        </p:blipFill>
        <p:spPr>
          <a:xfrm>
            <a:off x="890954" y="612663"/>
            <a:ext cx="8126474" cy="4428444"/>
          </a:xfrm>
          <a:prstGeom prst="rect">
            <a:avLst/>
          </a:prstGeom>
          <a:ln w="12700">
            <a:solidFill>
              <a:schemeClr val="tx2"/>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1895644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21</a:t>
            </a:fld>
            <a:endParaRPr lang="en-US" dirty="0"/>
          </a:p>
        </p:txBody>
      </p:sp>
      <p:sp>
        <p:nvSpPr>
          <p:cNvPr id="4" name="Title 3"/>
          <p:cNvSpPr>
            <a:spLocks noGrp="1"/>
          </p:cNvSpPr>
          <p:nvPr>
            <p:ph type="title"/>
          </p:nvPr>
        </p:nvSpPr>
        <p:spPr/>
        <p:txBody>
          <a:bodyPr/>
          <a:lstStyle/>
          <a:p>
            <a:r>
              <a:rPr lang="en-US" sz="3000" dirty="0" smtClean="0"/>
              <a:t>Location Physical Type Options Drop-down</a:t>
            </a:r>
            <a:endParaRPr lang="en-US" sz="3000" dirty="0"/>
          </a:p>
        </p:txBody>
      </p:sp>
      <p:pic>
        <p:nvPicPr>
          <p:cNvPr id="7" name="Picture 6"/>
          <p:cNvPicPr>
            <a:picLocks noChangeAspect="1"/>
          </p:cNvPicPr>
          <p:nvPr/>
        </p:nvPicPr>
        <p:blipFill>
          <a:blip r:embed="rId2"/>
          <a:stretch>
            <a:fillRect/>
          </a:stretch>
        </p:blipFill>
        <p:spPr>
          <a:xfrm>
            <a:off x="890954" y="612663"/>
            <a:ext cx="8126474" cy="4428444"/>
          </a:xfrm>
          <a:prstGeom prst="rect">
            <a:avLst/>
          </a:prstGeom>
          <a:ln w="12700">
            <a:solidFill>
              <a:schemeClr val="tx2"/>
            </a:solidFill>
          </a:ln>
          <a:effectLst>
            <a:outerShdw blurRad="50800" dist="38100" dir="13500000" algn="br" rotWithShape="0">
              <a:prstClr val="black">
                <a:alpha val="40000"/>
              </a:prstClr>
            </a:outerShdw>
          </a:effectLst>
        </p:spPr>
      </p:pic>
      <p:pic>
        <p:nvPicPr>
          <p:cNvPr id="2" name="Picture 1"/>
          <p:cNvPicPr>
            <a:picLocks noChangeAspect="1"/>
          </p:cNvPicPr>
          <p:nvPr/>
        </p:nvPicPr>
        <p:blipFill rotWithShape="1">
          <a:blip r:embed="rId3"/>
          <a:srcRect b="2250"/>
          <a:stretch/>
        </p:blipFill>
        <p:spPr>
          <a:xfrm>
            <a:off x="3496226" y="979489"/>
            <a:ext cx="2011854" cy="3694789"/>
          </a:xfrm>
          <a:prstGeom prst="rect">
            <a:avLst/>
          </a:prstGeom>
          <a:ln w="12700">
            <a:solidFill>
              <a:schemeClr val="tx2"/>
            </a:solidFill>
          </a:ln>
        </p:spPr>
      </p:pic>
      <p:sp>
        <p:nvSpPr>
          <p:cNvPr id="8" name="Left Arrow 7"/>
          <p:cNvSpPr/>
          <p:nvPr/>
        </p:nvSpPr>
        <p:spPr>
          <a:xfrm rot="2652140">
            <a:off x="2153524" y="2546662"/>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6719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22</a:t>
            </a:fld>
            <a:endParaRPr lang="en-US" dirty="0"/>
          </a:p>
        </p:txBody>
      </p:sp>
      <p:sp>
        <p:nvSpPr>
          <p:cNvPr id="4" name="Title 3"/>
          <p:cNvSpPr>
            <a:spLocks noGrp="1"/>
          </p:cNvSpPr>
          <p:nvPr>
            <p:ph type="title"/>
          </p:nvPr>
        </p:nvSpPr>
        <p:spPr/>
        <p:txBody>
          <a:bodyPr/>
          <a:lstStyle/>
          <a:p>
            <a:r>
              <a:rPr lang="en-US" sz="3000" dirty="0" smtClean="0"/>
              <a:t>Add Contact</a:t>
            </a:r>
            <a:endParaRPr lang="en-US" sz="3000" dirty="0"/>
          </a:p>
        </p:txBody>
      </p:sp>
      <p:pic>
        <p:nvPicPr>
          <p:cNvPr id="7" name="Picture 6"/>
          <p:cNvPicPr>
            <a:picLocks noChangeAspect="1"/>
          </p:cNvPicPr>
          <p:nvPr/>
        </p:nvPicPr>
        <p:blipFill rotWithShape="1">
          <a:blip r:embed="rId2"/>
          <a:srcRect r="76534"/>
          <a:stretch/>
        </p:blipFill>
        <p:spPr>
          <a:xfrm>
            <a:off x="890954" y="612663"/>
            <a:ext cx="1906954" cy="4428444"/>
          </a:xfrm>
          <a:prstGeom prst="rect">
            <a:avLst/>
          </a:prstGeom>
          <a:ln w="12700">
            <a:solidFill>
              <a:schemeClr val="tx2"/>
            </a:solidFill>
          </a:ln>
          <a:effectLst>
            <a:outerShdw blurRad="50800" dist="38100" dir="13500000" algn="br" rotWithShape="0">
              <a:prstClr val="black">
                <a:alpha val="40000"/>
              </a:prstClr>
            </a:outerShdw>
          </a:effectLst>
        </p:spPr>
      </p:pic>
      <p:pic>
        <p:nvPicPr>
          <p:cNvPr id="8" name="Picture 7"/>
          <p:cNvPicPr>
            <a:picLocks noChangeAspect="1"/>
          </p:cNvPicPr>
          <p:nvPr/>
        </p:nvPicPr>
        <p:blipFill>
          <a:blip r:embed="rId3"/>
          <a:stretch>
            <a:fillRect/>
          </a:stretch>
        </p:blipFill>
        <p:spPr>
          <a:xfrm>
            <a:off x="4113599" y="2251022"/>
            <a:ext cx="4846740" cy="1364098"/>
          </a:xfrm>
          <a:prstGeom prst="rect">
            <a:avLst/>
          </a:prstGeom>
          <a:ln>
            <a:solidFill>
              <a:schemeClr val="tx2"/>
            </a:solidFill>
          </a:ln>
          <a:effectLst>
            <a:outerShdw blurRad="50800" dist="38100" dir="13500000" algn="br" rotWithShape="0">
              <a:prstClr val="black">
                <a:alpha val="40000"/>
              </a:prstClr>
            </a:outerShdw>
          </a:effectLst>
        </p:spPr>
      </p:pic>
      <p:sp>
        <p:nvSpPr>
          <p:cNvPr id="10" name="Curved Left Arrow 9"/>
          <p:cNvSpPr/>
          <p:nvPr/>
        </p:nvSpPr>
        <p:spPr>
          <a:xfrm rot="18246360">
            <a:off x="3624244" y="835639"/>
            <a:ext cx="978708" cy="1103855"/>
          </a:xfrm>
          <a:prstGeom prst="curved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1" name="Left Arrow 10"/>
          <p:cNvSpPr/>
          <p:nvPr/>
        </p:nvSpPr>
        <p:spPr>
          <a:xfrm rot="2493925">
            <a:off x="1383819" y="2997491"/>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4818184" y="864881"/>
            <a:ext cx="3868616" cy="1015663"/>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sz="2000" dirty="0" smtClean="0"/>
              <a:t>Click Add Contact icon. </a:t>
            </a:r>
          </a:p>
          <a:p>
            <a:pPr marL="285750" indent="-285750">
              <a:buClr>
                <a:schemeClr val="accent1"/>
              </a:buClr>
              <a:buFont typeface="Wingdings" panose="05000000000000000000" pitchFamily="2" charset="2"/>
              <a:buChar char="§"/>
            </a:pPr>
            <a:r>
              <a:rPr lang="en-US" sz="2000" dirty="0" smtClean="0"/>
              <a:t>Add Contacts popup opens.</a:t>
            </a:r>
          </a:p>
          <a:p>
            <a:pPr marL="285750" indent="-285750">
              <a:buClr>
                <a:schemeClr val="accent1"/>
              </a:buClr>
              <a:buFont typeface="Wingdings" panose="05000000000000000000" pitchFamily="2" charset="2"/>
              <a:buChar char="§"/>
            </a:pPr>
            <a:r>
              <a:rPr lang="en-US" sz="2000" dirty="0" smtClean="0"/>
              <a:t>Enter information and click save.</a:t>
            </a:r>
          </a:p>
        </p:txBody>
      </p:sp>
    </p:spTree>
    <p:extLst>
      <p:ext uri="{BB962C8B-B14F-4D97-AF65-F5344CB8AC3E}">
        <p14:creationId xmlns:p14="http://schemas.microsoft.com/office/powerpoint/2010/main" val="2208739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23</a:t>
            </a:fld>
            <a:endParaRPr lang="en-US" dirty="0"/>
          </a:p>
        </p:txBody>
      </p:sp>
      <p:sp>
        <p:nvSpPr>
          <p:cNvPr id="4" name="Title 3"/>
          <p:cNvSpPr>
            <a:spLocks noGrp="1"/>
          </p:cNvSpPr>
          <p:nvPr>
            <p:ph type="title"/>
          </p:nvPr>
        </p:nvSpPr>
        <p:spPr/>
        <p:txBody>
          <a:bodyPr/>
          <a:lstStyle/>
          <a:p>
            <a:r>
              <a:rPr lang="en-US" sz="3000" dirty="0" smtClean="0"/>
              <a:t>Add Contact</a:t>
            </a:r>
            <a:endParaRPr lang="en-US" sz="3000" dirty="0"/>
          </a:p>
        </p:txBody>
      </p:sp>
      <p:pic>
        <p:nvPicPr>
          <p:cNvPr id="9" name="Picture 8"/>
          <p:cNvPicPr>
            <a:picLocks noChangeAspect="1"/>
          </p:cNvPicPr>
          <p:nvPr/>
        </p:nvPicPr>
        <p:blipFill>
          <a:blip r:embed="rId2"/>
          <a:stretch>
            <a:fillRect/>
          </a:stretch>
        </p:blipFill>
        <p:spPr>
          <a:xfrm>
            <a:off x="457200" y="759948"/>
            <a:ext cx="4253583" cy="1913446"/>
          </a:xfrm>
          <a:prstGeom prst="rect">
            <a:avLst/>
          </a:prstGeom>
          <a:ln w="12700">
            <a:solidFill>
              <a:schemeClr val="tx2"/>
            </a:solidFill>
          </a:ln>
          <a:effectLst>
            <a:outerShdw blurRad="50800" dist="38100" dir="13500000" algn="br" rotWithShape="0">
              <a:prstClr val="black">
                <a:alpha val="40000"/>
              </a:prstClr>
            </a:outerShdw>
          </a:effectLst>
        </p:spPr>
      </p:pic>
      <p:pic>
        <p:nvPicPr>
          <p:cNvPr id="2" name="Picture 1"/>
          <p:cNvPicPr>
            <a:picLocks noChangeAspect="1"/>
          </p:cNvPicPr>
          <p:nvPr/>
        </p:nvPicPr>
        <p:blipFill>
          <a:blip r:embed="rId3"/>
          <a:stretch>
            <a:fillRect/>
          </a:stretch>
        </p:blipFill>
        <p:spPr>
          <a:xfrm>
            <a:off x="3832439" y="2792297"/>
            <a:ext cx="4854361" cy="1798476"/>
          </a:xfrm>
          <a:prstGeom prst="rect">
            <a:avLst/>
          </a:prstGeom>
          <a:ln w="12700">
            <a:solidFill>
              <a:schemeClr val="tx2"/>
            </a:solidFill>
          </a:ln>
          <a:effectLst>
            <a:outerShdw blurRad="50800" dist="38100" dir="13500000" algn="br" rotWithShape="0">
              <a:prstClr val="black">
                <a:alpha val="40000"/>
              </a:prstClr>
            </a:outerShdw>
          </a:effectLst>
        </p:spPr>
      </p:pic>
      <p:sp>
        <p:nvSpPr>
          <p:cNvPr id="10" name="TextBox 9"/>
          <p:cNvSpPr txBox="1"/>
          <p:nvPr/>
        </p:nvSpPr>
        <p:spPr>
          <a:xfrm>
            <a:off x="4936688" y="1469968"/>
            <a:ext cx="2645862" cy="400110"/>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sz="2000" dirty="0" smtClean="0"/>
              <a:t>Contact Type options</a:t>
            </a:r>
          </a:p>
        </p:txBody>
      </p:sp>
      <p:sp>
        <p:nvSpPr>
          <p:cNvPr id="11" name="TextBox 10"/>
          <p:cNvSpPr txBox="1"/>
          <p:nvPr/>
        </p:nvSpPr>
        <p:spPr>
          <a:xfrm>
            <a:off x="651382" y="3555089"/>
            <a:ext cx="3037479" cy="400110"/>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sz="2000" dirty="0" smtClean="0"/>
              <a:t>Contact Purpose options</a:t>
            </a:r>
          </a:p>
        </p:txBody>
      </p:sp>
    </p:spTree>
    <p:extLst>
      <p:ext uri="{BB962C8B-B14F-4D97-AF65-F5344CB8AC3E}">
        <p14:creationId xmlns:p14="http://schemas.microsoft.com/office/powerpoint/2010/main" val="3245598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24</a:t>
            </a:fld>
            <a:endParaRPr lang="en-US" dirty="0"/>
          </a:p>
        </p:txBody>
      </p:sp>
      <p:sp>
        <p:nvSpPr>
          <p:cNvPr id="4" name="Title 3"/>
          <p:cNvSpPr>
            <a:spLocks noGrp="1"/>
          </p:cNvSpPr>
          <p:nvPr>
            <p:ph type="title"/>
          </p:nvPr>
        </p:nvSpPr>
        <p:spPr/>
        <p:txBody>
          <a:bodyPr/>
          <a:lstStyle/>
          <a:p>
            <a:r>
              <a:rPr lang="en-US" sz="3000" dirty="0" smtClean="0"/>
              <a:t>Action Ellipses: Edit or Remove Options</a:t>
            </a:r>
            <a:endParaRPr lang="en-US" sz="3000" dirty="0"/>
          </a:p>
        </p:txBody>
      </p:sp>
      <p:pic>
        <p:nvPicPr>
          <p:cNvPr id="8" name="Picture 7"/>
          <p:cNvPicPr>
            <a:picLocks noChangeAspect="1"/>
          </p:cNvPicPr>
          <p:nvPr/>
        </p:nvPicPr>
        <p:blipFill>
          <a:blip r:embed="rId2"/>
          <a:stretch>
            <a:fillRect/>
          </a:stretch>
        </p:blipFill>
        <p:spPr>
          <a:xfrm>
            <a:off x="986266" y="673703"/>
            <a:ext cx="8126474" cy="4428444"/>
          </a:xfrm>
          <a:prstGeom prst="rect">
            <a:avLst/>
          </a:prstGeom>
          <a:ln w="12700">
            <a:solidFill>
              <a:schemeClr val="tx2"/>
            </a:solidFill>
          </a:ln>
          <a:effectLst>
            <a:outerShdw blurRad="50800" dist="38100" dir="13500000" algn="br" rotWithShape="0">
              <a:prstClr val="black">
                <a:alpha val="40000"/>
              </a:prstClr>
            </a:outerShdw>
          </a:effectLst>
        </p:spPr>
      </p:pic>
      <p:pic>
        <p:nvPicPr>
          <p:cNvPr id="5" name="Picture 4"/>
          <p:cNvPicPr>
            <a:picLocks noChangeAspect="1"/>
          </p:cNvPicPr>
          <p:nvPr/>
        </p:nvPicPr>
        <p:blipFill>
          <a:blip r:embed="rId3"/>
          <a:stretch>
            <a:fillRect/>
          </a:stretch>
        </p:blipFill>
        <p:spPr>
          <a:xfrm>
            <a:off x="6235372" y="3393105"/>
            <a:ext cx="815411" cy="937341"/>
          </a:xfrm>
          <a:prstGeom prst="rect">
            <a:avLst/>
          </a:prstGeom>
          <a:ln w="12700">
            <a:solidFill>
              <a:schemeClr val="tx2"/>
            </a:solidFill>
          </a:ln>
          <a:effectLst>
            <a:outerShdw blurRad="50800" dist="38100" dir="13500000" algn="br" rotWithShape="0">
              <a:prstClr val="black">
                <a:alpha val="40000"/>
              </a:prstClr>
            </a:outerShdw>
          </a:effectLst>
        </p:spPr>
      </p:pic>
      <p:sp>
        <p:nvSpPr>
          <p:cNvPr id="15" name="Left Arrow 14"/>
          <p:cNvSpPr/>
          <p:nvPr/>
        </p:nvSpPr>
        <p:spPr>
          <a:xfrm rot="4473556">
            <a:off x="8226187" y="3512651"/>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Left Arrow 15"/>
          <p:cNvSpPr/>
          <p:nvPr/>
        </p:nvSpPr>
        <p:spPr>
          <a:xfrm>
            <a:off x="7309722" y="3718474"/>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8129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20448"/>
          <a:stretch/>
        </p:blipFill>
        <p:spPr>
          <a:xfrm>
            <a:off x="457200" y="1736845"/>
            <a:ext cx="8419306" cy="2507396"/>
          </a:xfrm>
          <a:prstGeom prst="rect">
            <a:avLst/>
          </a:prstGeom>
          <a:ln w="12700">
            <a:solidFill>
              <a:schemeClr val="tx2"/>
            </a:solidFill>
          </a:ln>
          <a:effectLst>
            <a:outerShdw blurRad="50800" dist="38100" dir="13500000" algn="br" rotWithShape="0">
              <a:prstClr val="black">
                <a:alpha val="40000"/>
              </a:prstClr>
            </a:outerShdw>
          </a:effectLst>
        </p:spPr>
      </p:pic>
      <p:sp>
        <p:nvSpPr>
          <p:cNvPr id="3" name="Slide Number Placeholder 2"/>
          <p:cNvSpPr>
            <a:spLocks noGrp="1"/>
          </p:cNvSpPr>
          <p:nvPr>
            <p:ph type="sldNum" sz="quarter" idx="10"/>
          </p:nvPr>
        </p:nvSpPr>
        <p:spPr/>
        <p:txBody>
          <a:bodyPr/>
          <a:lstStyle/>
          <a:p>
            <a:fld id="{D07D4089-40B5-457D-927F-16367A53BB79}" type="slidenum">
              <a:rPr lang="en-US" smtClean="0"/>
              <a:pPr/>
              <a:t>25</a:t>
            </a:fld>
            <a:endParaRPr lang="en-US" dirty="0"/>
          </a:p>
        </p:txBody>
      </p:sp>
      <p:sp>
        <p:nvSpPr>
          <p:cNvPr id="4" name="Title 3"/>
          <p:cNvSpPr>
            <a:spLocks noGrp="1"/>
          </p:cNvSpPr>
          <p:nvPr>
            <p:ph type="title"/>
          </p:nvPr>
        </p:nvSpPr>
        <p:spPr/>
        <p:txBody>
          <a:bodyPr/>
          <a:lstStyle/>
          <a:p>
            <a:r>
              <a:rPr lang="en-US" sz="3000" dirty="0" smtClean="0"/>
              <a:t>Assign HealthCare Service</a:t>
            </a:r>
            <a:endParaRPr lang="en-US" sz="3000" dirty="0"/>
          </a:p>
        </p:txBody>
      </p:sp>
      <p:sp>
        <p:nvSpPr>
          <p:cNvPr id="10" name="TextBox 9"/>
          <p:cNvSpPr txBox="1"/>
          <p:nvPr/>
        </p:nvSpPr>
        <p:spPr>
          <a:xfrm>
            <a:off x="317505" y="663641"/>
            <a:ext cx="8826495" cy="1015663"/>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sz="2000" dirty="0" smtClean="0"/>
              <a:t>Click Action Ellipses. </a:t>
            </a:r>
          </a:p>
          <a:p>
            <a:pPr marL="285750" indent="-285750">
              <a:buClr>
                <a:schemeClr val="accent1"/>
              </a:buClr>
              <a:buFont typeface="Wingdings" panose="05000000000000000000" pitchFamily="2" charset="2"/>
              <a:buChar char="§"/>
            </a:pPr>
            <a:r>
              <a:rPr lang="en-US" sz="2000" dirty="0" smtClean="0"/>
              <a:t>Edit or Assign HealthCare Service Options open. </a:t>
            </a:r>
          </a:p>
          <a:p>
            <a:pPr marL="285750" indent="-285750">
              <a:buClr>
                <a:schemeClr val="accent1"/>
              </a:buClr>
              <a:buFont typeface="Wingdings" panose="05000000000000000000" pitchFamily="2" charset="2"/>
              <a:buChar char="§"/>
            </a:pPr>
            <a:r>
              <a:rPr lang="en-US" sz="2000" dirty="0" smtClean="0"/>
              <a:t>Choose Assign.</a:t>
            </a:r>
          </a:p>
        </p:txBody>
      </p:sp>
      <p:pic>
        <p:nvPicPr>
          <p:cNvPr id="8" name="Picture 7"/>
          <p:cNvPicPr>
            <a:picLocks noChangeAspect="1"/>
          </p:cNvPicPr>
          <p:nvPr/>
        </p:nvPicPr>
        <p:blipFill>
          <a:blip r:embed="rId3"/>
          <a:stretch>
            <a:fillRect/>
          </a:stretch>
        </p:blipFill>
        <p:spPr>
          <a:xfrm>
            <a:off x="4428633" y="3825105"/>
            <a:ext cx="1729890" cy="838273"/>
          </a:xfrm>
          <a:prstGeom prst="rect">
            <a:avLst/>
          </a:prstGeom>
          <a:ln w="12700">
            <a:solidFill>
              <a:schemeClr val="tx2"/>
            </a:solidFill>
          </a:ln>
          <a:effectLst>
            <a:outerShdw blurRad="50800" dist="38100" dir="13500000" algn="br" rotWithShape="0">
              <a:prstClr val="black">
                <a:alpha val="40000"/>
              </a:prstClr>
            </a:outerShdw>
          </a:effectLst>
        </p:spPr>
      </p:pic>
      <p:sp>
        <p:nvSpPr>
          <p:cNvPr id="11" name="Left Arrow 10"/>
          <p:cNvSpPr/>
          <p:nvPr/>
        </p:nvSpPr>
        <p:spPr>
          <a:xfrm>
            <a:off x="6358842" y="4244241"/>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Left Arrow 12"/>
          <p:cNvSpPr/>
          <p:nvPr/>
        </p:nvSpPr>
        <p:spPr>
          <a:xfrm rot="6269872">
            <a:off x="7972138" y="3880633"/>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385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115295" y="4774902"/>
            <a:ext cx="2057400" cy="273844"/>
          </a:xfrm>
        </p:spPr>
        <p:txBody>
          <a:bodyPr/>
          <a:lstStyle/>
          <a:p>
            <a:fld id="{D07D4089-40B5-457D-927F-16367A53BB79}" type="slidenum">
              <a:rPr lang="en-US" smtClean="0"/>
              <a:pPr/>
              <a:t>26</a:t>
            </a:fld>
            <a:endParaRPr lang="en-US" dirty="0"/>
          </a:p>
        </p:txBody>
      </p:sp>
      <p:sp>
        <p:nvSpPr>
          <p:cNvPr id="4" name="Title 3"/>
          <p:cNvSpPr>
            <a:spLocks noGrp="1"/>
          </p:cNvSpPr>
          <p:nvPr>
            <p:ph type="title"/>
          </p:nvPr>
        </p:nvSpPr>
        <p:spPr/>
        <p:txBody>
          <a:bodyPr/>
          <a:lstStyle/>
          <a:p>
            <a:r>
              <a:rPr lang="en-US" sz="3000" dirty="0" smtClean="0"/>
              <a:t>Assign HealthCare Services to the Location</a:t>
            </a:r>
            <a:endParaRPr lang="en-US" sz="3000" dirty="0"/>
          </a:p>
        </p:txBody>
      </p:sp>
      <p:sp>
        <p:nvSpPr>
          <p:cNvPr id="10" name="TextBox 9"/>
          <p:cNvSpPr txBox="1"/>
          <p:nvPr/>
        </p:nvSpPr>
        <p:spPr>
          <a:xfrm>
            <a:off x="317505" y="663641"/>
            <a:ext cx="8740525" cy="400110"/>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sz="2000" dirty="0" smtClean="0"/>
              <a:t>Click boxes to assign services to the location. Click chevron for details.</a:t>
            </a:r>
          </a:p>
        </p:txBody>
      </p:sp>
      <p:pic>
        <p:nvPicPr>
          <p:cNvPr id="14" name="Picture 13"/>
          <p:cNvPicPr>
            <a:picLocks noChangeAspect="1"/>
          </p:cNvPicPr>
          <p:nvPr/>
        </p:nvPicPr>
        <p:blipFill>
          <a:blip r:embed="rId2"/>
          <a:stretch>
            <a:fillRect/>
          </a:stretch>
        </p:blipFill>
        <p:spPr>
          <a:xfrm>
            <a:off x="457200" y="1069412"/>
            <a:ext cx="8198648" cy="2375116"/>
          </a:xfrm>
          <a:prstGeom prst="rect">
            <a:avLst/>
          </a:prstGeom>
          <a:ln w="12700">
            <a:solidFill>
              <a:schemeClr val="tx2"/>
            </a:solidFill>
          </a:ln>
          <a:effectLst>
            <a:outerShdw blurRad="50800" dist="38100" dir="13500000" algn="br" rotWithShape="0">
              <a:prstClr val="black">
                <a:alpha val="40000"/>
              </a:prstClr>
            </a:outerShdw>
          </a:effectLst>
        </p:spPr>
      </p:pic>
      <p:pic>
        <p:nvPicPr>
          <p:cNvPr id="15" name="Picture 14"/>
          <p:cNvPicPr>
            <a:picLocks noChangeAspect="1"/>
          </p:cNvPicPr>
          <p:nvPr/>
        </p:nvPicPr>
        <p:blipFill>
          <a:blip r:embed="rId3"/>
          <a:stretch>
            <a:fillRect/>
          </a:stretch>
        </p:blipFill>
        <p:spPr>
          <a:xfrm>
            <a:off x="457201" y="3588886"/>
            <a:ext cx="8229600" cy="1459860"/>
          </a:xfrm>
          <a:prstGeom prst="rect">
            <a:avLst/>
          </a:prstGeom>
          <a:ln w="12700">
            <a:solidFill>
              <a:schemeClr val="tx2"/>
            </a:solidFill>
          </a:ln>
          <a:effectLst>
            <a:outerShdw blurRad="50800" dist="38100" dir="13500000" algn="br" rotWithShape="0">
              <a:prstClr val="black">
                <a:alpha val="40000"/>
              </a:prstClr>
            </a:outerShdw>
          </a:effectLst>
        </p:spPr>
      </p:pic>
      <p:sp>
        <p:nvSpPr>
          <p:cNvPr id="19" name="Left Arrow 18"/>
          <p:cNvSpPr/>
          <p:nvPr/>
        </p:nvSpPr>
        <p:spPr>
          <a:xfrm rot="16200000">
            <a:off x="2671906" y="3217428"/>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Left Arrow 19"/>
          <p:cNvSpPr/>
          <p:nvPr/>
        </p:nvSpPr>
        <p:spPr>
          <a:xfrm rot="2200961">
            <a:off x="683383" y="3055502"/>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8717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27</a:t>
            </a:fld>
            <a:endParaRPr lang="en-US" dirty="0"/>
          </a:p>
        </p:txBody>
      </p:sp>
      <p:sp>
        <p:nvSpPr>
          <p:cNvPr id="4" name="Title 3"/>
          <p:cNvSpPr>
            <a:spLocks noGrp="1"/>
          </p:cNvSpPr>
          <p:nvPr>
            <p:ph type="title"/>
          </p:nvPr>
        </p:nvSpPr>
        <p:spPr/>
        <p:txBody>
          <a:bodyPr/>
          <a:lstStyle/>
          <a:p>
            <a:r>
              <a:rPr lang="en-US" sz="3000" dirty="0" smtClean="0"/>
              <a:t>Chapter 2: Manage Healthcare Services</a:t>
            </a:r>
            <a:endParaRPr lang="en-US" sz="3000" dirty="0"/>
          </a:p>
        </p:txBody>
      </p:sp>
      <p:sp>
        <p:nvSpPr>
          <p:cNvPr id="10" name="TextBox 9"/>
          <p:cNvSpPr txBox="1"/>
          <p:nvPr/>
        </p:nvSpPr>
        <p:spPr>
          <a:xfrm>
            <a:off x="457200" y="539260"/>
            <a:ext cx="7459980" cy="1015663"/>
          </a:xfrm>
          <a:prstGeom prst="rect">
            <a:avLst/>
          </a:prstGeom>
          <a:noFill/>
        </p:spPr>
        <p:txBody>
          <a:bodyPr wrap="square" rtlCol="0">
            <a:spAutoFit/>
          </a:bodyPr>
          <a:lstStyle/>
          <a:p>
            <a:pPr>
              <a:buClr>
                <a:schemeClr val="accent1"/>
              </a:buClr>
            </a:pPr>
            <a:r>
              <a:rPr lang="en-US" sz="2000" dirty="0" smtClean="0"/>
              <a:t>This chapter will illustrate how an </a:t>
            </a:r>
            <a:r>
              <a:rPr lang="en-US" sz="2000" dirty="0" err="1" smtClean="0"/>
              <a:t>OCP</a:t>
            </a:r>
            <a:r>
              <a:rPr lang="en-US" sz="2000" dirty="0" smtClean="0"/>
              <a:t> Organization Admin can:</a:t>
            </a:r>
          </a:p>
          <a:p>
            <a:pPr marL="285750" indent="-285750">
              <a:buClr>
                <a:schemeClr val="accent1"/>
              </a:buClr>
              <a:buFont typeface="Wingdings" panose="05000000000000000000" pitchFamily="2" charset="2"/>
              <a:buChar char="§"/>
            </a:pPr>
            <a:r>
              <a:rPr lang="en-US" sz="2000" dirty="0" smtClean="0"/>
              <a:t>Create a new Healthcare Service</a:t>
            </a:r>
          </a:p>
          <a:p>
            <a:pPr marL="285750" indent="-285750">
              <a:buClr>
                <a:schemeClr val="accent1"/>
              </a:buClr>
              <a:buFont typeface="Wingdings" panose="05000000000000000000" pitchFamily="2" charset="2"/>
              <a:buChar char="§"/>
            </a:pPr>
            <a:r>
              <a:rPr lang="en-US" sz="2000" dirty="0" smtClean="0"/>
              <a:t>Edit a Healthcare Service</a:t>
            </a:r>
          </a:p>
        </p:txBody>
      </p:sp>
      <p:pic>
        <p:nvPicPr>
          <p:cNvPr id="2" name="Picture 1"/>
          <p:cNvPicPr>
            <a:picLocks noChangeAspect="1"/>
          </p:cNvPicPr>
          <p:nvPr/>
        </p:nvPicPr>
        <p:blipFill>
          <a:blip r:embed="rId3"/>
          <a:stretch>
            <a:fillRect/>
          </a:stretch>
        </p:blipFill>
        <p:spPr>
          <a:xfrm>
            <a:off x="2260650" y="1658091"/>
            <a:ext cx="6029467" cy="2749534"/>
          </a:xfrm>
          <a:prstGeom prst="rect">
            <a:avLst/>
          </a:prstGeom>
        </p:spPr>
      </p:pic>
    </p:spTree>
    <p:extLst>
      <p:ext uri="{BB962C8B-B14F-4D97-AF65-F5344CB8AC3E}">
        <p14:creationId xmlns:p14="http://schemas.microsoft.com/office/powerpoint/2010/main" val="26397505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58522"/>
            <a:ext cx="8229600" cy="576985"/>
          </a:xfrm>
        </p:spPr>
        <p:txBody>
          <a:bodyPr/>
          <a:lstStyle/>
          <a:p>
            <a:r>
              <a:rPr lang="en-US" dirty="0" smtClean="0"/>
              <a:t>First, create a new healthcare service. Click Create New icon.</a:t>
            </a:r>
            <a:endParaRPr lang="en-US" dirty="0"/>
          </a:p>
        </p:txBody>
      </p:sp>
      <p:sp>
        <p:nvSpPr>
          <p:cNvPr id="3" name="Slide Number Placeholder 2"/>
          <p:cNvSpPr>
            <a:spLocks noGrp="1"/>
          </p:cNvSpPr>
          <p:nvPr>
            <p:ph type="sldNum" sz="quarter" idx="10"/>
          </p:nvPr>
        </p:nvSpPr>
        <p:spPr/>
        <p:txBody>
          <a:bodyPr/>
          <a:lstStyle/>
          <a:p>
            <a:fld id="{D07D4089-40B5-457D-927F-16367A53BB79}" type="slidenum">
              <a:rPr lang="en-US" smtClean="0"/>
              <a:pPr/>
              <a:t>28</a:t>
            </a:fld>
            <a:endParaRPr lang="en-US" dirty="0"/>
          </a:p>
        </p:txBody>
      </p:sp>
      <p:sp>
        <p:nvSpPr>
          <p:cNvPr id="4" name="Title 3"/>
          <p:cNvSpPr>
            <a:spLocks noGrp="1"/>
          </p:cNvSpPr>
          <p:nvPr>
            <p:ph type="title"/>
          </p:nvPr>
        </p:nvSpPr>
        <p:spPr/>
        <p:txBody>
          <a:bodyPr/>
          <a:lstStyle/>
          <a:p>
            <a:r>
              <a:rPr lang="en-US" dirty="0" smtClean="0"/>
              <a:t>Healthcare Services Panel</a:t>
            </a:r>
            <a:endParaRPr lang="en-US" dirty="0"/>
          </a:p>
        </p:txBody>
      </p:sp>
      <p:pic>
        <p:nvPicPr>
          <p:cNvPr id="6" name="Picture 5"/>
          <p:cNvPicPr>
            <a:picLocks noChangeAspect="1"/>
          </p:cNvPicPr>
          <p:nvPr/>
        </p:nvPicPr>
        <p:blipFill rotWithShape="1">
          <a:blip r:embed="rId2"/>
          <a:srcRect b="29570"/>
          <a:stretch/>
        </p:blipFill>
        <p:spPr>
          <a:xfrm>
            <a:off x="1797538" y="1333135"/>
            <a:ext cx="5901490" cy="2625104"/>
          </a:xfrm>
          <a:prstGeom prst="rect">
            <a:avLst/>
          </a:prstGeom>
          <a:ln w="12700">
            <a:solidFill>
              <a:schemeClr val="tx2"/>
            </a:solidFill>
          </a:ln>
          <a:effectLst>
            <a:outerShdw blurRad="50800" dist="38100" dir="13500000" algn="br" rotWithShape="0">
              <a:prstClr val="black">
                <a:alpha val="40000"/>
              </a:prstClr>
            </a:outerShdw>
          </a:effectLst>
        </p:spPr>
      </p:pic>
      <p:sp>
        <p:nvSpPr>
          <p:cNvPr id="8" name="Left Arrow 7"/>
          <p:cNvSpPr/>
          <p:nvPr/>
        </p:nvSpPr>
        <p:spPr>
          <a:xfrm rot="7922318">
            <a:off x="1137524" y="1981980"/>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47750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152400" y="4767263"/>
            <a:ext cx="2057400" cy="273844"/>
          </a:xfrm>
        </p:spPr>
        <p:txBody>
          <a:bodyPr/>
          <a:lstStyle/>
          <a:p>
            <a:fld id="{D07D4089-40B5-457D-927F-16367A53BB79}" type="slidenum">
              <a:rPr lang="en-US" smtClean="0"/>
              <a:pPr/>
              <a:t>29</a:t>
            </a:fld>
            <a:endParaRPr lang="en-US" dirty="0"/>
          </a:p>
        </p:txBody>
      </p:sp>
      <p:sp>
        <p:nvSpPr>
          <p:cNvPr id="4" name="Title 3"/>
          <p:cNvSpPr>
            <a:spLocks noGrp="1"/>
          </p:cNvSpPr>
          <p:nvPr>
            <p:ph type="title"/>
          </p:nvPr>
        </p:nvSpPr>
        <p:spPr/>
        <p:txBody>
          <a:bodyPr/>
          <a:lstStyle/>
          <a:p>
            <a:r>
              <a:rPr lang="en-US" dirty="0" smtClean="0"/>
              <a:t>Create Healthcare Services Window</a:t>
            </a:r>
            <a:endParaRPr lang="en-US" dirty="0"/>
          </a:p>
        </p:txBody>
      </p:sp>
      <p:pic>
        <p:nvPicPr>
          <p:cNvPr id="5" name="Picture 4"/>
          <p:cNvPicPr>
            <a:picLocks noChangeAspect="1"/>
          </p:cNvPicPr>
          <p:nvPr/>
        </p:nvPicPr>
        <p:blipFill>
          <a:blip r:embed="rId2"/>
          <a:stretch>
            <a:fillRect/>
          </a:stretch>
        </p:blipFill>
        <p:spPr>
          <a:xfrm>
            <a:off x="559226" y="984549"/>
            <a:ext cx="8373758" cy="4104303"/>
          </a:xfrm>
          <a:prstGeom prst="rect">
            <a:avLst/>
          </a:prstGeom>
          <a:ln w="12700">
            <a:solidFill>
              <a:schemeClr val="tx2"/>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1868424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46199" y="49354"/>
            <a:ext cx="8369294" cy="474757"/>
          </a:xfrm>
        </p:spPr>
        <p:txBody>
          <a:bodyPr/>
          <a:lstStyle/>
          <a:p>
            <a:r>
              <a:rPr lang="en-US" altLang="en-US" sz="2800" b="0" dirty="0" smtClean="0">
                <a:ea typeface="ヒラギノ角ゴ Pro W3"/>
              </a:rPr>
              <a:t>Introduction: Omnibus Care Premise</a:t>
            </a:r>
            <a:endParaRPr lang="en-US" altLang="en-US" sz="2800" b="0" dirty="0">
              <a:ea typeface="ヒラギノ角ゴ Pro W3"/>
            </a:endParaRPr>
          </a:p>
        </p:txBody>
      </p:sp>
      <p:sp>
        <p:nvSpPr>
          <p:cNvPr id="4" name="Slide Number Placeholder 3"/>
          <p:cNvSpPr>
            <a:spLocks noGrp="1"/>
          </p:cNvSpPr>
          <p:nvPr>
            <p:ph type="sldNum" sz="quarter" idx="10"/>
          </p:nvPr>
        </p:nvSpPr>
        <p:spPr/>
        <p:txBody>
          <a:bodyPr/>
          <a:lstStyle/>
          <a:p>
            <a:fld id="{D07D4089-40B5-457D-927F-16367A53BB79}" type="slidenum">
              <a:rPr lang="en-US" b="0" smtClean="0"/>
              <a:pPr/>
              <a:t>3</a:t>
            </a:fld>
            <a:endParaRPr lang="en-US" b="0" dirty="0"/>
          </a:p>
        </p:txBody>
      </p:sp>
      <p:sp>
        <p:nvSpPr>
          <p:cNvPr id="6" name="Rectangle 5"/>
          <p:cNvSpPr/>
          <p:nvPr/>
        </p:nvSpPr>
        <p:spPr>
          <a:xfrm>
            <a:off x="120651" y="656868"/>
            <a:ext cx="5587207" cy="4247317"/>
          </a:xfrm>
          <a:prstGeom prst="rect">
            <a:avLst/>
          </a:prstGeom>
        </p:spPr>
        <p:txBody>
          <a:bodyPr wrap="square">
            <a:spAutoFit/>
          </a:bodyPr>
          <a:lstStyle/>
          <a:p>
            <a:pPr defTabSz="914400"/>
            <a:r>
              <a:rPr lang="en-US" sz="2000" dirty="0">
                <a:solidFill>
                  <a:prstClr val="black"/>
                </a:solidFill>
                <a:ea typeface="Calibri" panose="020F0502020204030204" pitchFamily="34" charset="0"/>
                <a:cs typeface="Calibri" panose="020F0502020204030204" pitchFamily="34" charset="0"/>
              </a:rPr>
              <a:t>Patient-centered care revolves around effective and efficient care coordination across care providers, patient engagement, social connectedness, and facilitating the patients’ treatment beyond episodic or chronic treatment.</a:t>
            </a:r>
          </a:p>
          <a:p>
            <a:pPr defTabSz="914400">
              <a:spcBef>
                <a:spcPts val="600"/>
              </a:spcBef>
            </a:pPr>
            <a:r>
              <a:rPr lang="en-US" sz="2000" dirty="0">
                <a:solidFill>
                  <a:prstClr val="black"/>
                </a:solidFill>
                <a:ea typeface="Calibri" panose="020F0502020204030204" pitchFamily="34" charset="0"/>
                <a:cs typeface="Calibri" panose="020F0502020204030204" pitchFamily="34" charset="0"/>
              </a:rPr>
              <a:t>Today, the healthcare environment is fragmented and ineffectual in providing 360</a:t>
            </a:r>
            <a:r>
              <a:rPr lang="en-US" sz="2000" baseline="30000" dirty="0">
                <a:solidFill>
                  <a:prstClr val="black"/>
                </a:solidFill>
                <a:ea typeface="Calibri" panose="020F0502020204030204" pitchFamily="34" charset="0"/>
                <a:cs typeface="Calibri" panose="020F0502020204030204" pitchFamily="34" charset="0"/>
              </a:rPr>
              <a:t>0</a:t>
            </a:r>
            <a:r>
              <a:rPr lang="en-US" sz="2000" dirty="0">
                <a:solidFill>
                  <a:prstClr val="black"/>
                </a:solidFill>
                <a:ea typeface="Calibri" panose="020F0502020204030204" pitchFamily="34" charset="0"/>
                <a:cs typeface="Calibri" panose="020F0502020204030204" pitchFamily="34" charset="0"/>
              </a:rPr>
              <a:t> whole-patient care with the mix of private and public insurers and self-pay with a large number of </a:t>
            </a:r>
            <a:r>
              <a:rPr lang="en-US" sz="2000" dirty="0" smtClean="0">
                <a:solidFill>
                  <a:prstClr val="black"/>
                </a:solidFill>
                <a:ea typeface="Calibri" panose="020F0502020204030204" pitchFamily="34" charset="0"/>
                <a:cs typeface="Calibri" panose="020F0502020204030204" pitchFamily="34" charset="0"/>
              </a:rPr>
              <a:t>no-pay </a:t>
            </a:r>
            <a:r>
              <a:rPr lang="en-US" sz="2000" dirty="0">
                <a:solidFill>
                  <a:prstClr val="black"/>
                </a:solidFill>
                <a:ea typeface="Calibri" panose="020F0502020204030204" pitchFamily="34" charset="0"/>
                <a:cs typeface="Calibri" panose="020F0502020204030204" pitchFamily="34" charset="0"/>
              </a:rPr>
              <a:t>patients. </a:t>
            </a:r>
          </a:p>
          <a:p>
            <a:pPr defTabSz="914400">
              <a:spcBef>
                <a:spcPts val="600"/>
              </a:spcBef>
            </a:pPr>
            <a:r>
              <a:rPr lang="en-US" sz="2000" dirty="0">
                <a:solidFill>
                  <a:prstClr val="black"/>
                </a:solidFill>
                <a:ea typeface="Calibri" panose="020F0502020204030204" pitchFamily="34" charset="0"/>
                <a:cs typeface="Calibri" panose="020F0502020204030204" pitchFamily="34" charset="0"/>
              </a:rPr>
              <a:t>SAMHSA is devoted to the care and treatment of behavioral health patients. New models of paying for care are being developed and initiated with the objective to reduce the cost of healthcare. </a:t>
            </a:r>
          </a:p>
        </p:txBody>
      </p:sp>
      <p:pic>
        <p:nvPicPr>
          <p:cNvPr id="2" name="Picture 1"/>
          <p:cNvPicPr>
            <a:picLocks noChangeAspect="1"/>
          </p:cNvPicPr>
          <p:nvPr/>
        </p:nvPicPr>
        <p:blipFill>
          <a:blip r:embed="rId3"/>
          <a:stretch>
            <a:fillRect/>
          </a:stretch>
        </p:blipFill>
        <p:spPr>
          <a:xfrm>
            <a:off x="5705558" y="656868"/>
            <a:ext cx="3438442" cy="3590855"/>
          </a:xfrm>
          <a:prstGeom prst="rect">
            <a:avLst/>
          </a:prstGeom>
        </p:spPr>
      </p:pic>
    </p:spTree>
    <p:extLst>
      <p:ext uri="{BB962C8B-B14F-4D97-AF65-F5344CB8AC3E}">
        <p14:creationId xmlns:p14="http://schemas.microsoft.com/office/powerpoint/2010/main" val="79293551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17506" y="627938"/>
            <a:ext cx="8369294" cy="461715"/>
          </a:xfrm>
        </p:spPr>
        <p:txBody>
          <a:bodyPr>
            <a:normAutofit fontScale="77500" lnSpcReduction="20000"/>
          </a:bodyPr>
          <a:lstStyle/>
          <a:p>
            <a:pPr marL="0" indent="0">
              <a:buNone/>
            </a:pPr>
            <a:r>
              <a:rPr lang="en-US" dirty="0" smtClean="0"/>
              <a:t>	Category				Type					Specialty				Referral </a:t>
            </a:r>
          </a:p>
          <a:p>
            <a:pPr marL="0" indent="0">
              <a:buNone/>
            </a:pPr>
            <a:r>
              <a:rPr lang="en-US" dirty="0"/>
              <a:t>	</a:t>
            </a:r>
            <a:r>
              <a:rPr lang="en-US" dirty="0" smtClean="0"/>
              <a:t>															Method </a:t>
            </a:r>
            <a:endParaRPr lang="en-US" dirty="0"/>
          </a:p>
        </p:txBody>
      </p:sp>
      <p:sp>
        <p:nvSpPr>
          <p:cNvPr id="3" name="Slide Number Placeholder 2"/>
          <p:cNvSpPr>
            <a:spLocks noGrp="1"/>
          </p:cNvSpPr>
          <p:nvPr>
            <p:ph type="sldNum" sz="quarter" idx="10"/>
          </p:nvPr>
        </p:nvSpPr>
        <p:spPr>
          <a:xfrm>
            <a:off x="0" y="4767263"/>
            <a:ext cx="2057400" cy="273844"/>
          </a:xfrm>
        </p:spPr>
        <p:txBody>
          <a:bodyPr/>
          <a:lstStyle/>
          <a:p>
            <a:fld id="{D07D4089-40B5-457D-927F-16367A53BB79}" type="slidenum">
              <a:rPr lang="en-US" smtClean="0"/>
              <a:pPr/>
              <a:t>30</a:t>
            </a:fld>
            <a:endParaRPr lang="en-US" dirty="0"/>
          </a:p>
        </p:txBody>
      </p:sp>
      <p:sp>
        <p:nvSpPr>
          <p:cNvPr id="4" name="Title 3"/>
          <p:cNvSpPr>
            <a:spLocks noGrp="1"/>
          </p:cNvSpPr>
          <p:nvPr>
            <p:ph type="title"/>
          </p:nvPr>
        </p:nvSpPr>
        <p:spPr/>
        <p:txBody>
          <a:bodyPr/>
          <a:lstStyle/>
          <a:p>
            <a:r>
              <a:rPr lang="en-US" dirty="0" smtClean="0"/>
              <a:t>Create Healthcare Service Drop-down Menus</a:t>
            </a:r>
            <a:endParaRPr lang="en-US" dirty="0"/>
          </a:p>
        </p:txBody>
      </p:sp>
      <p:pic>
        <p:nvPicPr>
          <p:cNvPr id="5" name="Picture 4"/>
          <p:cNvPicPr>
            <a:picLocks noChangeAspect="1"/>
          </p:cNvPicPr>
          <p:nvPr/>
        </p:nvPicPr>
        <p:blipFill>
          <a:blip r:embed="rId2"/>
          <a:stretch>
            <a:fillRect/>
          </a:stretch>
        </p:blipFill>
        <p:spPr>
          <a:xfrm>
            <a:off x="372394" y="1195754"/>
            <a:ext cx="2126779" cy="3947746"/>
          </a:xfrm>
          <a:prstGeom prst="rect">
            <a:avLst/>
          </a:prstGeom>
          <a:ln w="12700">
            <a:solidFill>
              <a:schemeClr val="tx2"/>
            </a:solidFill>
          </a:ln>
          <a:effectLst>
            <a:outerShdw blurRad="50800" dist="38100" dir="13500000" algn="br" rotWithShape="0">
              <a:prstClr val="black">
                <a:alpha val="40000"/>
              </a:prstClr>
            </a:outerShdw>
          </a:effectLst>
        </p:spPr>
      </p:pic>
      <p:pic>
        <p:nvPicPr>
          <p:cNvPr id="6" name="Picture 5"/>
          <p:cNvPicPr>
            <a:picLocks noChangeAspect="1"/>
          </p:cNvPicPr>
          <p:nvPr/>
        </p:nvPicPr>
        <p:blipFill>
          <a:blip r:embed="rId3"/>
          <a:stretch>
            <a:fillRect/>
          </a:stretch>
        </p:blipFill>
        <p:spPr>
          <a:xfrm>
            <a:off x="2657047" y="1192046"/>
            <a:ext cx="2185360" cy="3947746"/>
          </a:xfrm>
          <a:prstGeom prst="rect">
            <a:avLst/>
          </a:prstGeom>
          <a:ln w="12700">
            <a:solidFill>
              <a:schemeClr val="tx2"/>
            </a:solidFill>
          </a:ln>
          <a:effectLst>
            <a:outerShdw blurRad="50800" dist="38100" dir="13500000" algn="br" rotWithShape="0">
              <a:prstClr val="black">
                <a:alpha val="40000"/>
              </a:prstClr>
            </a:outerShdw>
          </a:effectLst>
        </p:spPr>
      </p:pic>
      <p:pic>
        <p:nvPicPr>
          <p:cNvPr id="7" name="Picture 6"/>
          <p:cNvPicPr>
            <a:picLocks noChangeAspect="1"/>
          </p:cNvPicPr>
          <p:nvPr/>
        </p:nvPicPr>
        <p:blipFill>
          <a:blip r:embed="rId4"/>
          <a:stretch>
            <a:fillRect/>
          </a:stretch>
        </p:blipFill>
        <p:spPr>
          <a:xfrm>
            <a:off x="5158154" y="1192046"/>
            <a:ext cx="2166243" cy="3951453"/>
          </a:xfrm>
          <a:prstGeom prst="rect">
            <a:avLst/>
          </a:prstGeom>
          <a:ln w="12700">
            <a:solidFill>
              <a:schemeClr val="tx2"/>
            </a:solidFill>
          </a:ln>
          <a:effectLst>
            <a:outerShdw blurRad="50800" dist="38100" dir="13500000" algn="br" rotWithShape="0">
              <a:prstClr val="black">
                <a:alpha val="40000"/>
              </a:prstClr>
            </a:outerShdw>
          </a:effectLst>
        </p:spPr>
      </p:pic>
      <p:pic>
        <p:nvPicPr>
          <p:cNvPr id="8" name="Picture 7"/>
          <p:cNvPicPr>
            <a:picLocks noChangeAspect="1"/>
          </p:cNvPicPr>
          <p:nvPr/>
        </p:nvPicPr>
        <p:blipFill rotWithShape="1">
          <a:blip r:embed="rId5"/>
          <a:srcRect r="41144" b="3076"/>
          <a:stretch/>
        </p:blipFill>
        <p:spPr>
          <a:xfrm>
            <a:off x="7640144" y="1835235"/>
            <a:ext cx="1257714" cy="1478488"/>
          </a:xfrm>
          <a:prstGeom prst="rect">
            <a:avLst/>
          </a:prstGeom>
          <a:ln w="12700">
            <a:solidFill>
              <a:schemeClr val="tx2"/>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37743551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58522"/>
            <a:ext cx="8229600" cy="576985"/>
          </a:xfrm>
        </p:spPr>
        <p:txBody>
          <a:bodyPr>
            <a:normAutofit fontScale="92500" lnSpcReduction="20000"/>
          </a:bodyPr>
          <a:lstStyle/>
          <a:p>
            <a:r>
              <a:rPr lang="en-US" dirty="0" smtClean="0"/>
              <a:t>Click the ellipses of an existing Healthcare Services</a:t>
            </a:r>
          </a:p>
          <a:p>
            <a:r>
              <a:rPr lang="en-US" dirty="0" smtClean="0"/>
              <a:t>The Edit option will appear</a:t>
            </a:r>
            <a:endParaRPr lang="en-US" dirty="0"/>
          </a:p>
        </p:txBody>
      </p:sp>
      <p:sp>
        <p:nvSpPr>
          <p:cNvPr id="3" name="Slide Number Placeholder 2"/>
          <p:cNvSpPr>
            <a:spLocks noGrp="1"/>
          </p:cNvSpPr>
          <p:nvPr>
            <p:ph type="sldNum" sz="quarter" idx="10"/>
          </p:nvPr>
        </p:nvSpPr>
        <p:spPr/>
        <p:txBody>
          <a:bodyPr/>
          <a:lstStyle/>
          <a:p>
            <a:fld id="{D07D4089-40B5-457D-927F-16367A53BB79}" type="slidenum">
              <a:rPr lang="en-US" smtClean="0"/>
              <a:pPr/>
              <a:t>31</a:t>
            </a:fld>
            <a:endParaRPr lang="en-US" dirty="0"/>
          </a:p>
        </p:txBody>
      </p:sp>
      <p:sp>
        <p:nvSpPr>
          <p:cNvPr id="4" name="Title 3"/>
          <p:cNvSpPr>
            <a:spLocks noGrp="1"/>
          </p:cNvSpPr>
          <p:nvPr>
            <p:ph type="title"/>
          </p:nvPr>
        </p:nvSpPr>
        <p:spPr/>
        <p:txBody>
          <a:bodyPr/>
          <a:lstStyle/>
          <a:p>
            <a:r>
              <a:rPr lang="en-US" dirty="0" smtClean="0"/>
              <a:t>Edit Healthcare Services</a:t>
            </a:r>
            <a:endParaRPr lang="en-US" dirty="0"/>
          </a:p>
        </p:txBody>
      </p:sp>
      <p:pic>
        <p:nvPicPr>
          <p:cNvPr id="6" name="Picture 5"/>
          <p:cNvPicPr>
            <a:picLocks noChangeAspect="1"/>
          </p:cNvPicPr>
          <p:nvPr/>
        </p:nvPicPr>
        <p:blipFill rotWithShape="1">
          <a:blip r:embed="rId2"/>
          <a:srcRect t="1" b="49275"/>
          <a:stretch/>
        </p:blipFill>
        <p:spPr>
          <a:xfrm>
            <a:off x="1797538" y="1411627"/>
            <a:ext cx="5901490" cy="1890647"/>
          </a:xfrm>
          <a:prstGeom prst="rect">
            <a:avLst/>
          </a:prstGeom>
          <a:ln w="12700">
            <a:solidFill>
              <a:schemeClr val="tx2"/>
            </a:solidFill>
          </a:ln>
          <a:effectLst>
            <a:outerShdw blurRad="50800" dist="38100" dir="13500000" algn="br" rotWithShape="0">
              <a:prstClr val="black">
                <a:alpha val="40000"/>
              </a:prstClr>
            </a:outerShdw>
          </a:effectLst>
        </p:spPr>
      </p:pic>
      <p:pic>
        <p:nvPicPr>
          <p:cNvPr id="5" name="Picture 4"/>
          <p:cNvPicPr>
            <a:picLocks noChangeAspect="1"/>
          </p:cNvPicPr>
          <p:nvPr/>
        </p:nvPicPr>
        <p:blipFill>
          <a:blip r:embed="rId3"/>
          <a:stretch>
            <a:fillRect/>
          </a:stretch>
        </p:blipFill>
        <p:spPr>
          <a:xfrm>
            <a:off x="5100972" y="3478395"/>
            <a:ext cx="723963" cy="784928"/>
          </a:xfrm>
          <a:prstGeom prst="rect">
            <a:avLst/>
          </a:prstGeom>
          <a:ln w="12700">
            <a:solidFill>
              <a:schemeClr val="tx2"/>
            </a:solidFill>
          </a:ln>
          <a:effectLst>
            <a:outerShdw blurRad="50800" dist="38100" dir="13500000" algn="br" rotWithShape="0">
              <a:prstClr val="black">
                <a:alpha val="40000"/>
              </a:prstClr>
            </a:outerShdw>
          </a:effectLst>
        </p:spPr>
      </p:pic>
      <p:sp>
        <p:nvSpPr>
          <p:cNvPr id="9" name="Left Arrow 8"/>
          <p:cNvSpPr/>
          <p:nvPr/>
        </p:nvSpPr>
        <p:spPr>
          <a:xfrm>
            <a:off x="5998692" y="3703139"/>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Left Arrow 9"/>
          <p:cNvSpPr/>
          <p:nvPr/>
        </p:nvSpPr>
        <p:spPr>
          <a:xfrm rot="3889420">
            <a:off x="7035317" y="3247033"/>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1523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464988" y="921424"/>
            <a:ext cx="4881872" cy="4119683"/>
          </a:xfrm>
          <a:prstGeom prst="rect">
            <a:avLst/>
          </a:prstGeom>
          <a:ln w="12700">
            <a:solidFill>
              <a:schemeClr val="tx2"/>
            </a:solidFill>
          </a:ln>
          <a:effectLst>
            <a:outerShdw blurRad="50800" dist="38100" dir="13500000" algn="br" rotWithShape="0">
              <a:prstClr val="black">
                <a:alpha val="40000"/>
              </a:prstClr>
            </a:outerShdw>
          </a:effectLst>
        </p:spPr>
      </p:pic>
      <p:sp>
        <p:nvSpPr>
          <p:cNvPr id="3" name="Slide Number Placeholder 2"/>
          <p:cNvSpPr>
            <a:spLocks noGrp="1"/>
          </p:cNvSpPr>
          <p:nvPr>
            <p:ph type="sldNum" sz="quarter" idx="10"/>
          </p:nvPr>
        </p:nvSpPr>
        <p:spPr>
          <a:xfrm>
            <a:off x="144585" y="4767141"/>
            <a:ext cx="2057400" cy="273844"/>
          </a:xfrm>
        </p:spPr>
        <p:txBody>
          <a:bodyPr/>
          <a:lstStyle/>
          <a:p>
            <a:fld id="{D07D4089-40B5-457D-927F-16367A53BB79}" type="slidenum">
              <a:rPr lang="en-US" smtClean="0"/>
              <a:pPr/>
              <a:t>32</a:t>
            </a:fld>
            <a:endParaRPr lang="en-US" dirty="0"/>
          </a:p>
        </p:txBody>
      </p:sp>
      <p:sp>
        <p:nvSpPr>
          <p:cNvPr id="4" name="Title 3"/>
          <p:cNvSpPr>
            <a:spLocks noGrp="1"/>
          </p:cNvSpPr>
          <p:nvPr>
            <p:ph type="title"/>
          </p:nvPr>
        </p:nvSpPr>
        <p:spPr>
          <a:xfrm>
            <a:off x="317506" y="23373"/>
            <a:ext cx="8369294" cy="474757"/>
          </a:xfrm>
        </p:spPr>
        <p:txBody>
          <a:bodyPr/>
          <a:lstStyle/>
          <a:p>
            <a:r>
              <a:rPr lang="en-US" dirty="0" smtClean="0"/>
              <a:t>Edit Healthcare Service Page</a:t>
            </a:r>
            <a:endParaRPr lang="en-US" dirty="0"/>
          </a:p>
        </p:txBody>
      </p:sp>
      <p:sp>
        <p:nvSpPr>
          <p:cNvPr id="12" name="Content Placeholder 1"/>
          <p:cNvSpPr>
            <a:spLocks noGrp="1"/>
          </p:cNvSpPr>
          <p:nvPr>
            <p:ph idx="1"/>
          </p:nvPr>
        </p:nvSpPr>
        <p:spPr>
          <a:xfrm>
            <a:off x="457200" y="564974"/>
            <a:ext cx="8229600" cy="356450"/>
          </a:xfrm>
        </p:spPr>
        <p:txBody>
          <a:bodyPr/>
          <a:lstStyle/>
          <a:p>
            <a:r>
              <a:rPr lang="en-US" dirty="0" smtClean="0"/>
              <a:t>Edit using drop-down menus. </a:t>
            </a:r>
            <a:endParaRPr lang="en-US" dirty="0"/>
          </a:p>
        </p:txBody>
      </p:sp>
      <p:pic>
        <p:nvPicPr>
          <p:cNvPr id="14" name="Picture 13"/>
          <p:cNvPicPr>
            <a:picLocks noChangeAspect="1"/>
          </p:cNvPicPr>
          <p:nvPr/>
        </p:nvPicPr>
        <p:blipFill>
          <a:blip r:embed="rId3"/>
          <a:stretch>
            <a:fillRect/>
          </a:stretch>
        </p:blipFill>
        <p:spPr>
          <a:xfrm>
            <a:off x="6453947" y="1292847"/>
            <a:ext cx="2232853" cy="3787468"/>
          </a:xfrm>
          <a:prstGeom prst="rect">
            <a:avLst/>
          </a:prstGeom>
          <a:ln w="12700">
            <a:solidFill>
              <a:schemeClr val="tx2"/>
            </a:solidFill>
          </a:ln>
          <a:effectLst>
            <a:outerShdw blurRad="50800" dist="38100" dir="13500000" algn="br" rotWithShape="0">
              <a:prstClr val="black">
                <a:alpha val="40000"/>
              </a:prstClr>
            </a:outerShdw>
          </a:effectLst>
        </p:spPr>
      </p:pic>
      <p:sp>
        <p:nvSpPr>
          <p:cNvPr id="15" name="Left Arrow 14"/>
          <p:cNvSpPr/>
          <p:nvPr/>
        </p:nvSpPr>
        <p:spPr>
          <a:xfrm rot="7208473">
            <a:off x="4396755" y="2940694"/>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Left Arrow 15"/>
          <p:cNvSpPr/>
          <p:nvPr/>
        </p:nvSpPr>
        <p:spPr>
          <a:xfrm rot="10800000">
            <a:off x="5439791" y="2073404"/>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37508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33</a:t>
            </a:fld>
            <a:endParaRPr lang="en-US" dirty="0"/>
          </a:p>
        </p:txBody>
      </p:sp>
      <p:sp>
        <p:nvSpPr>
          <p:cNvPr id="4" name="Title 3"/>
          <p:cNvSpPr>
            <a:spLocks noGrp="1"/>
          </p:cNvSpPr>
          <p:nvPr>
            <p:ph type="title"/>
          </p:nvPr>
        </p:nvSpPr>
        <p:spPr/>
        <p:txBody>
          <a:bodyPr/>
          <a:lstStyle/>
          <a:p>
            <a:r>
              <a:rPr lang="en-US" sz="3000" dirty="0" smtClean="0"/>
              <a:t>Chapter 3: Manage Practitioners</a:t>
            </a:r>
            <a:endParaRPr lang="en-US" sz="3000" dirty="0"/>
          </a:p>
        </p:txBody>
      </p:sp>
      <p:sp>
        <p:nvSpPr>
          <p:cNvPr id="10" name="TextBox 9"/>
          <p:cNvSpPr txBox="1"/>
          <p:nvPr/>
        </p:nvSpPr>
        <p:spPr>
          <a:xfrm>
            <a:off x="457200" y="539260"/>
            <a:ext cx="7459980" cy="1323439"/>
          </a:xfrm>
          <a:prstGeom prst="rect">
            <a:avLst/>
          </a:prstGeom>
          <a:noFill/>
        </p:spPr>
        <p:txBody>
          <a:bodyPr wrap="square" rtlCol="0">
            <a:spAutoFit/>
          </a:bodyPr>
          <a:lstStyle/>
          <a:p>
            <a:pPr>
              <a:buClr>
                <a:schemeClr val="accent1"/>
              </a:buClr>
            </a:pPr>
            <a:r>
              <a:rPr lang="en-US" sz="2000" dirty="0" smtClean="0"/>
              <a:t>This chapter will illustrate how an </a:t>
            </a:r>
            <a:r>
              <a:rPr lang="en-US" sz="2000" dirty="0" err="1" smtClean="0"/>
              <a:t>OCP</a:t>
            </a:r>
            <a:r>
              <a:rPr lang="en-US" sz="2000" dirty="0" smtClean="0"/>
              <a:t> Organization Admin User can:</a:t>
            </a:r>
          </a:p>
          <a:p>
            <a:pPr marL="285750" indent="-285750">
              <a:buClr>
                <a:schemeClr val="accent1"/>
              </a:buClr>
              <a:buFont typeface="Wingdings" panose="05000000000000000000" pitchFamily="2" charset="2"/>
              <a:buChar char="§"/>
            </a:pPr>
            <a:r>
              <a:rPr lang="en-US" sz="2000" dirty="0" smtClean="0"/>
              <a:t>Add a new Practitioner</a:t>
            </a:r>
          </a:p>
          <a:p>
            <a:pPr marL="285750" indent="-285750">
              <a:buClr>
                <a:schemeClr val="accent1"/>
              </a:buClr>
              <a:buFont typeface="Wingdings" panose="05000000000000000000" pitchFamily="2" charset="2"/>
              <a:buChar char="§"/>
            </a:pPr>
            <a:r>
              <a:rPr lang="en-US" sz="2000" dirty="0" smtClean="0"/>
              <a:t>Edit Practitioner</a:t>
            </a:r>
          </a:p>
          <a:p>
            <a:pPr marL="285750" indent="-285750">
              <a:buClr>
                <a:schemeClr val="accent1"/>
              </a:buClr>
              <a:buFont typeface="Wingdings" panose="05000000000000000000" pitchFamily="2" charset="2"/>
              <a:buChar char="§"/>
            </a:pPr>
            <a:r>
              <a:rPr lang="en-US" sz="2000" dirty="0" smtClean="0"/>
              <a:t>Assign Existing Locations to a Practitioner</a:t>
            </a:r>
          </a:p>
        </p:txBody>
      </p:sp>
      <p:pic>
        <p:nvPicPr>
          <p:cNvPr id="2" name="Picture 1"/>
          <p:cNvPicPr>
            <a:picLocks noChangeAspect="1"/>
          </p:cNvPicPr>
          <p:nvPr/>
        </p:nvPicPr>
        <p:blipFill>
          <a:blip r:embed="rId2"/>
          <a:stretch>
            <a:fillRect/>
          </a:stretch>
        </p:blipFill>
        <p:spPr>
          <a:xfrm>
            <a:off x="1442242" y="1930630"/>
            <a:ext cx="7291448" cy="3212870"/>
          </a:xfrm>
          <a:prstGeom prst="rect">
            <a:avLst/>
          </a:prstGeom>
        </p:spPr>
      </p:pic>
    </p:spTree>
    <p:extLst>
      <p:ext uri="{BB962C8B-B14F-4D97-AF65-F5344CB8AC3E}">
        <p14:creationId xmlns:p14="http://schemas.microsoft.com/office/powerpoint/2010/main" val="26826650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97042"/>
            <a:ext cx="8229600" cy="350339"/>
          </a:xfrm>
        </p:spPr>
        <p:txBody>
          <a:bodyPr/>
          <a:lstStyle/>
          <a:p>
            <a:r>
              <a:rPr lang="en-US" dirty="0" smtClean="0"/>
              <a:t>Click New Practitioner icon</a:t>
            </a:r>
            <a:endParaRPr lang="en-US" dirty="0"/>
          </a:p>
        </p:txBody>
      </p:sp>
      <p:sp>
        <p:nvSpPr>
          <p:cNvPr id="3" name="Slide Number Placeholder 2"/>
          <p:cNvSpPr>
            <a:spLocks noGrp="1"/>
          </p:cNvSpPr>
          <p:nvPr>
            <p:ph type="sldNum" sz="quarter" idx="10"/>
          </p:nvPr>
        </p:nvSpPr>
        <p:spPr/>
        <p:txBody>
          <a:bodyPr/>
          <a:lstStyle/>
          <a:p>
            <a:fld id="{D07D4089-40B5-457D-927F-16367A53BB79}" type="slidenum">
              <a:rPr lang="en-US" smtClean="0"/>
              <a:pPr/>
              <a:t>34</a:t>
            </a:fld>
            <a:endParaRPr lang="en-US" dirty="0"/>
          </a:p>
        </p:txBody>
      </p:sp>
      <p:sp>
        <p:nvSpPr>
          <p:cNvPr id="4" name="Title 3"/>
          <p:cNvSpPr>
            <a:spLocks noGrp="1"/>
          </p:cNvSpPr>
          <p:nvPr>
            <p:ph type="title"/>
          </p:nvPr>
        </p:nvSpPr>
        <p:spPr/>
        <p:txBody>
          <a:bodyPr/>
          <a:lstStyle/>
          <a:p>
            <a:r>
              <a:rPr lang="en-US" dirty="0" smtClean="0"/>
              <a:t>Manage Practitioners Panel</a:t>
            </a:r>
            <a:endParaRPr lang="en-US" dirty="0"/>
          </a:p>
        </p:txBody>
      </p:sp>
      <p:pic>
        <p:nvPicPr>
          <p:cNvPr id="5" name="Picture 4"/>
          <p:cNvPicPr>
            <a:picLocks noChangeAspect="1"/>
          </p:cNvPicPr>
          <p:nvPr/>
        </p:nvPicPr>
        <p:blipFill>
          <a:blip r:embed="rId2"/>
          <a:stretch>
            <a:fillRect/>
          </a:stretch>
        </p:blipFill>
        <p:spPr>
          <a:xfrm>
            <a:off x="1485900" y="1122184"/>
            <a:ext cx="7163421" cy="3086367"/>
          </a:xfrm>
          <a:prstGeom prst="rect">
            <a:avLst/>
          </a:prstGeom>
          <a:ln w="12700">
            <a:solidFill>
              <a:schemeClr val="tx2"/>
            </a:solidFill>
          </a:ln>
          <a:effectLst>
            <a:outerShdw blurRad="50800" dist="38100" dir="13500000" algn="br" rotWithShape="0">
              <a:prstClr val="black">
                <a:alpha val="40000"/>
              </a:prstClr>
            </a:outerShdw>
          </a:effectLst>
        </p:spPr>
      </p:pic>
      <p:sp>
        <p:nvSpPr>
          <p:cNvPr id="7" name="Left Arrow 6"/>
          <p:cNvSpPr/>
          <p:nvPr/>
        </p:nvSpPr>
        <p:spPr>
          <a:xfrm rot="7377492">
            <a:off x="957769" y="1927237"/>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0461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697041"/>
            <a:ext cx="3161324" cy="2358773"/>
          </a:xfrm>
        </p:spPr>
        <p:txBody>
          <a:bodyPr>
            <a:normAutofit/>
          </a:bodyPr>
          <a:lstStyle/>
          <a:p>
            <a:r>
              <a:rPr lang="en-US" dirty="0" smtClean="0"/>
              <a:t>Enter required information</a:t>
            </a:r>
          </a:p>
          <a:p>
            <a:r>
              <a:rPr lang="en-US" dirty="0" smtClean="0"/>
              <a:t>Add General Information</a:t>
            </a:r>
          </a:p>
          <a:p>
            <a:r>
              <a:rPr lang="en-US" dirty="0" smtClean="0"/>
              <a:t>Add Addresses</a:t>
            </a:r>
          </a:p>
          <a:p>
            <a:r>
              <a:rPr lang="en-US" dirty="0" smtClean="0"/>
              <a:t>Add Contact</a:t>
            </a:r>
          </a:p>
          <a:p>
            <a:r>
              <a:rPr lang="en-US" dirty="0" smtClean="0"/>
              <a:t>Add Organization</a:t>
            </a:r>
          </a:p>
          <a:p>
            <a:r>
              <a:rPr lang="en-US" dirty="0" smtClean="0"/>
              <a:t>Click the Save button</a:t>
            </a:r>
            <a:endParaRPr lang="en-US" dirty="0"/>
          </a:p>
        </p:txBody>
      </p:sp>
      <p:sp>
        <p:nvSpPr>
          <p:cNvPr id="3" name="Slide Number Placeholder 2"/>
          <p:cNvSpPr>
            <a:spLocks noGrp="1"/>
          </p:cNvSpPr>
          <p:nvPr>
            <p:ph type="sldNum" sz="quarter" idx="10"/>
          </p:nvPr>
        </p:nvSpPr>
        <p:spPr/>
        <p:txBody>
          <a:bodyPr/>
          <a:lstStyle/>
          <a:p>
            <a:fld id="{D07D4089-40B5-457D-927F-16367A53BB79}" type="slidenum">
              <a:rPr lang="en-US" smtClean="0"/>
              <a:pPr/>
              <a:t>35</a:t>
            </a:fld>
            <a:endParaRPr lang="en-US" dirty="0"/>
          </a:p>
        </p:txBody>
      </p:sp>
      <p:sp>
        <p:nvSpPr>
          <p:cNvPr id="4" name="Title 3"/>
          <p:cNvSpPr>
            <a:spLocks noGrp="1"/>
          </p:cNvSpPr>
          <p:nvPr>
            <p:ph type="title"/>
          </p:nvPr>
        </p:nvSpPr>
        <p:spPr/>
        <p:txBody>
          <a:bodyPr/>
          <a:lstStyle/>
          <a:p>
            <a:r>
              <a:rPr lang="en-US" dirty="0" smtClean="0"/>
              <a:t>Add New Practitioner Page</a:t>
            </a:r>
            <a:endParaRPr lang="en-US" dirty="0"/>
          </a:p>
        </p:txBody>
      </p:sp>
      <p:pic>
        <p:nvPicPr>
          <p:cNvPr id="7" name="Picture 6"/>
          <p:cNvPicPr>
            <a:picLocks noChangeAspect="1"/>
          </p:cNvPicPr>
          <p:nvPr/>
        </p:nvPicPr>
        <p:blipFill>
          <a:blip r:embed="rId2"/>
          <a:stretch>
            <a:fillRect/>
          </a:stretch>
        </p:blipFill>
        <p:spPr>
          <a:xfrm>
            <a:off x="3618524" y="621900"/>
            <a:ext cx="5134356" cy="4481727"/>
          </a:xfrm>
          <a:prstGeom prst="rect">
            <a:avLst/>
          </a:prstGeom>
          <a:ln w="12700">
            <a:solidFill>
              <a:schemeClr val="tx2"/>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39644353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199" y="612049"/>
            <a:ext cx="6717323" cy="350339"/>
          </a:xfrm>
        </p:spPr>
        <p:txBody>
          <a:bodyPr>
            <a:normAutofit/>
          </a:bodyPr>
          <a:lstStyle/>
          <a:p>
            <a:r>
              <a:rPr lang="en-US" dirty="0" smtClean="0"/>
              <a:t>Click Action ellipses. Edit or Assign Location options open.</a:t>
            </a:r>
            <a:endParaRPr lang="en-US" dirty="0"/>
          </a:p>
        </p:txBody>
      </p:sp>
      <p:sp>
        <p:nvSpPr>
          <p:cNvPr id="3" name="Slide Number Placeholder 2"/>
          <p:cNvSpPr>
            <a:spLocks noGrp="1"/>
          </p:cNvSpPr>
          <p:nvPr>
            <p:ph type="sldNum" sz="quarter" idx="10"/>
          </p:nvPr>
        </p:nvSpPr>
        <p:spPr/>
        <p:txBody>
          <a:bodyPr/>
          <a:lstStyle/>
          <a:p>
            <a:fld id="{D07D4089-40B5-457D-927F-16367A53BB79}" type="slidenum">
              <a:rPr lang="en-US" smtClean="0"/>
              <a:pPr/>
              <a:t>36</a:t>
            </a:fld>
            <a:endParaRPr lang="en-US" dirty="0"/>
          </a:p>
        </p:txBody>
      </p:sp>
      <p:sp>
        <p:nvSpPr>
          <p:cNvPr id="4" name="Title 3"/>
          <p:cNvSpPr>
            <a:spLocks noGrp="1"/>
          </p:cNvSpPr>
          <p:nvPr>
            <p:ph type="title"/>
          </p:nvPr>
        </p:nvSpPr>
        <p:spPr/>
        <p:txBody>
          <a:bodyPr/>
          <a:lstStyle/>
          <a:p>
            <a:r>
              <a:rPr lang="en-US" dirty="0" smtClean="0"/>
              <a:t>Edit Practitioner or Assign Location</a:t>
            </a:r>
            <a:endParaRPr lang="en-US" dirty="0"/>
          </a:p>
        </p:txBody>
      </p:sp>
      <p:pic>
        <p:nvPicPr>
          <p:cNvPr id="5" name="Picture 4"/>
          <p:cNvPicPr>
            <a:picLocks noChangeAspect="1"/>
          </p:cNvPicPr>
          <p:nvPr/>
        </p:nvPicPr>
        <p:blipFill>
          <a:blip r:embed="rId2"/>
          <a:stretch>
            <a:fillRect/>
          </a:stretch>
        </p:blipFill>
        <p:spPr>
          <a:xfrm>
            <a:off x="183661" y="1102502"/>
            <a:ext cx="7163421" cy="3086367"/>
          </a:xfrm>
          <a:prstGeom prst="rect">
            <a:avLst/>
          </a:prstGeom>
          <a:ln w="12700">
            <a:solidFill>
              <a:schemeClr val="tx2"/>
            </a:solidFill>
          </a:ln>
          <a:effectLst>
            <a:outerShdw blurRad="50800" dist="38100" dir="13500000" algn="br" rotWithShape="0">
              <a:prstClr val="black">
                <a:alpha val="40000"/>
              </a:prstClr>
            </a:outerShdw>
          </a:effectLst>
        </p:spPr>
      </p:pic>
      <p:pic>
        <p:nvPicPr>
          <p:cNvPr id="7" name="Picture 6"/>
          <p:cNvPicPr>
            <a:picLocks noChangeAspect="1"/>
          </p:cNvPicPr>
          <p:nvPr/>
        </p:nvPicPr>
        <p:blipFill>
          <a:blip r:embed="rId3"/>
          <a:stretch>
            <a:fillRect/>
          </a:stretch>
        </p:blipFill>
        <p:spPr>
          <a:xfrm>
            <a:off x="7588880" y="2811053"/>
            <a:ext cx="1234547" cy="990686"/>
          </a:xfrm>
          <a:prstGeom prst="rect">
            <a:avLst/>
          </a:prstGeom>
          <a:ln w="12700">
            <a:solidFill>
              <a:schemeClr val="tx2"/>
            </a:solidFill>
          </a:ln>
          <a:effectLst>
            <a:outerShdw blurRad="50800" dist="38100" dir="13500000" algn="br" rotWithShape="0">
              <a:prstClr val="black">
                <a:alpha val="40000"/>
              </a:prstClr>
            </a:outerShdw>
          </a:effectLst>
        </p:spPr>
      </p:pic>
      <p:pic>
        <p:nvPicPr>
          <p:cNvPr id="8" name="Picture 7"/>
          <p:cNvPicPr>
            <a:picLocks noChangeAspect="1"/>
          </p:cNvPicPr>
          <p:nvPr/>
        </p:nvPicPr>
        <p:blipFill>
          <a:blip r:embed="rId4"/>
          <a:stretch>
            <a:fillRect/>
          </a:stretch>
        </p:blipFill>
        <p:spPr>
          <a:xfrm rot="362060">
            <a:off x="7455301" y="1321342"/>
            <a:ext cx="1231499" cy="1207113"/>
          </a:xfrm>
          <a:prstGeom prst="rect">
            <a:avLst/>
          </a:prstGeom>
        </p:spPr>
      </p:pic>
      <p:sp>
        <p:nvSpPr>
          <p:cNvPr id="9" name="Left Arrow 8"/>
          <p:cNvSpPr/>
          <p:nvPr/>
        </p:nvSpPr>
        <p:spPr>
          <a:xfrm rot="6698322">
            <a:off x="5818939" y="2827816"/>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70469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37</a:t>
            </a:fld>
            <a:endParaRPr lang="en-US" dirty="0"/>
          </a:p>
        </p:txBody>
      </p:sp>
      <p:sp>
        <p:nvSpPr>
          <p:cNvPr id="4" name="Title 3"/>
          <p:cNvSpPr>
            <a:spLocks noGrp="1"/>
          </p:cNvSpPr>
          <p:nvPr>
            <p:ph type="title"/>
          </p:nvPr>
        </p:nvSpPr>
        <p:spPr/>
        <p:txBody>
          <a:bodyPr/>
          <a:lstStyle/>
          <a:p>
            <a:r>
              <a:rPr lang="en-US" dirty="0" smtClean="0"/>
              <a:t>Edit Practitioner Page</a:t>
            </a:r>
            <a:endParaRPr lang="en-US" dirty="0"/>
          </a:p>
        </p:txBody>
      </p:sp>
      <p:pic>
        <p:nvPicPr>
          <p:cNvPr id="10" name="Picture 9"/>
          <p:cNvPicPr>
            <a:picLocks noChangeAspect="1"/>
          </p:cNvPicPr>
          <p:nvPr/>
        </p:nvPicPr>
        <p:blipFill>
          <a:blip r:embed="rId2"/>
          <a:stretch>
            <a:fillRect/>
          </a:stretch>
        </p:blipFill>
        <p:spPr>
          <a:xfrm>
            <a:off x="227505" y="703074"/>
            <a:ext cx="8549296" cy="3885225"/>
          </a:xfrm>
          <a:prstGeom prst="rect">
            <a:avLst/>
          </a:prstGeom>
          <a:ln w="12700">
            <a:solidFill>
              <a:schemeClr val="tx2"/>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4390106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38</a:t>
            </a:fld>
            <a:endParaRPr lang="en-US" dirty="0"/>
          </a:p>
        </p:txBody>
      </p:sp>
      <p:sp>
        <p:nvSpPr>
          <p:cNvPr id="4" name="Title 3"/>
          <p:cNvSpPr>
            <a:spLocks noGrp="1"/>
          </p:cNvSpPr>
          <p:nvPr>
            <p:ph type="title"/>
          </p:nvPr>
        </p:nvSpPr>
        <p:spPr/>
        <p:txBody>
          <a:bodyPr/>
          <a:lstStyle/>
          <a:p>
            <a:r>
              <a:rPr lang="en-US" dirty="0" smtClean="0"/>
              <a:t>Assign Location to Practitioner Page</a:t>
            </a:r>
            <a:endParaRPr lang="en-US" dirty="0"/>
          </a:p>
        </p:txBody>
      </p:sp>
      <p:pic>
        <p:nvPicPr>
          <p:cNvPr id="5" name="Picture 4"/>
          <p:cNvPicPr>
            <a:picLocks noChangeAspect="1"/>
          </p:cNvPicPr>
          <p:nvPr/>
        </p:nvPicPr>
        <p:blipFill>
          <a:blip r:embed="rId2"/>
          <a:stretch>
            <a:fillRect/>
          </a:stretch>
        </p:blipFill>
        <p:spPr>
          <a:xfrm>
            <a:off x="317506" y="1554100"/>
            <a:ext cx="8633333" cy="2375407"/>
          </a:xfrm>
          <a:prstGeom prst="rect">
            <a:avLst/>
          </a:prstGeom>
          <a:ln w="12700">
            <a:solidFill>
              <a:schemeClr val="tx2"/>
            </a:solidFill>
          </a:ln>
          <a:effectLst>
            <a:outerShdw blurRad="50800" dist="38100" dir="13500000" algn="br" rotWithShape="0">
              <a:prstClr val="black">
                <a:alpha val="40000"/>
              </a:prstClr>
            </a:outerShdw>
          </a:effectLst>
        </p:spPr>
      </p:pic>
      <p:sp>
        <p:nvSpPr>
          <p:cNvPr id="7" name="Content Placeholder 1"/>
          <p:cNvSpPr>
            <a:spLocks noGrp="1"/>
          </p:cNvSpPr>
          <p:nvPr>
            <p:ph idx="1"/>
          </p:nvPr>
        </p:nvSpPr>
        <p:spPr>
          <a:xfrm>
            <a:off x="457199" y="612049"/>
            <a:ext cx="6717323" cy="677489"/>
          </a:xfrm>
        </p:spPr>
        <p:txBody>
          <a:bodyPr>
            <a:normAutofit/>
          </a:bodyPr>
          <a:lstStyle/>
          <a:p>
            <a:r>
              <a:rPr lang="en-US" dirty="0" smtClean="0"/>
              <a:t>Check boxes to assign location to practitioner.</a:t>
            </a:r>
          </a:p>
          <a:p>
            <a:endParaRPr lang="en-US" dirty="0"/>
          </a:p>
        </p:txBody>
      </p:sp>
    </p:spTree>
    <p:extLst>
      <p:ext uri="{BB962C8B-B14F-4D97-AF65-F5344CB8AC3E}">
        <p14:creationId xmlns:p14="http://schemas.microsoft.com/office/powerpoint/2010/main" val="4343237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39</a:t>
            </a:fld>
            <a:endParaRPr lang="en-US" dirty="0"/>
          </a:p>
        </p:txBody>
      </p:sp>
      <p:sp>
        <p:nvSpPr>
          <p:cNvPr id="4" name="Title 3"/>
          <p:cNvSpPr>
            <a:spLocks noGrp="1"/>
          </p:cNvSpPr>
          <p:nvPr>
            <p:ph type="title"/>
          </p:nvPr>
        </p:nvSpPr>
        <p:spPr/>
        <p:txBody>
          <a:bodyPr/>
          <a:lstStyle/>
          <a:p>
            <a:r>
              <a:rPr lang="en-US" sz="3000" dirty="0" smtClean="0"/>
              <a:t>Chapter 4: Manage Patients</a:t>
            </a:r>
            <a:endParaRPr lang="en-US" sz="3000" dirty="0"/>
          </a:p>
        </p:txBody>
      </p:sp>
      <p:sp>
        <p:nvSpPr>
          <p:cNvPr id="10" name="TextBox 9"/>
          <p:cNvSpPr txBox="1"/>
          <p:nvPr/>
        </p:nvSpPr>
        <p:spPr>
          <a:xfrm>
            <a:off x="457200" y="539260"/>
            <a:ext cx="7459980" cy="2831544"/>
          </a:xfrm>
          <a:prstGeom prst="rect">
            <a:avLst/>
          </a:prstGeom>
          <a:noFill/>
        </p:spPr>
        <p:txBody>
          <a:bodyPr wrap="square" rtlCol="0">
            <a:spAutoFit/>
          </a:bodyPr>
          <a:lstStyle/>
          <a:p>
            <a:pPr>
              <a:buClr>
                <a:schemeClr val="accent1"/>
              </a:buClr>
            </a:pPr>
            <a:r>
              <a:rPr lang="en-US" sz="2000" dirty="0" smtClean="0"/>
              <a:t>This chapter will illustrate how an </a:t>
            </a:r>
            <a:r>
              <a:rPr lang="en-US" sz="2000" dirty="0" err="1" smtClean="0"/>
              <a:t>OCP</a:t>
            </a:r>
            <a:r>
              <a:rPr lang="en-US" sz="2000" dirty="0" smtClean="0"/>
              <a:t> Organization Admin User can:</a:t>
            </a:r>
          </a:p>
          <a:p>
            <a:pPr marL="285750" indent="-285750">
              <a:buClr>
                <a:schemeClr val="accent1"/>
              </a:buClr>
              <a:buFont typeface="Wingdings" panose="05000000000000000000" pitchFamily="2" charset="2"/>
              <a:buChar char="§"/>
            </a:pPr>
            <a:r>
              <a:rPr lang="en-US" sz="2000" dirty="0" smtClean="0"/>
              <a:t>Add a new patient</a:t>
            </a:r>
          </a:p>
          <a:p>
            <a:pPr marL="285750" indent="-285750">
              <a:buClr>
                <a:schemeClr val="accent1"/>
              </a:buClr>
              <a:buFont typeface="Wingdings" panose="05000000000000000000" pitchFamily="2" charset="2"/>
              <a:buChar char="§"/>
            </a:pPr>
            <a:r>
              <a:rPr lang="en-US" sz="2000" dirty="0" smtClean="0"/>
              <a:t>Add patient information</a:t>
            </a:r>
          </a:p>
          <a:p>
            <a:pPr marL="285750" indent="-285750">
              <a:buClr>
                <a:schemeClr val="accent1"/>
              </a:buClr>
              <a:buFont typeface="Wingdings" panose="05000000000000000000" pitchFamily="2" charset="2"/>
              <a:buChar char="§"/>
            </a:pPr>
            <a:r>
              <a:rPr lang="en-US" sz="2000" dirty="0" smtClean="0"/>
              <a:t>Add contacts</a:t>
            </a:r>
          </a:p>
          <a:p>
            <a:pPr marL="285750" indent="-285750">
              <a:buClr>
                <a:schemeClr val="accent1"/>
              </a:buClr>
              <a:buFont typeface="Wingdings" panose="05000000000000000000" pitchFamily="2" charset="2"/>
              <a:buChar char="§"/>
            </a:pPr>
            <a:r>
              <a:rPr lang="en-US" sz="2000" dirty="0" smtClean="0"/>
              <a:t>Add address</a:t>
            </a:r>
          </a:p>
          <a:p>
            <a:pPr marL="285750" indent="-285750">
              <a:buClr>
                <a:schemeClr val="accent1"/>
              </a:buClr>
              <a:buFont typeface="Wingdings" panose="05000000000000000000" pitchFamily="2" charset="2"/>
              <a:buChar char="§"/>
            </a:pPr>
            <a:r>
              <a:rPr lang="en-US" sz="2000" dirty="0" smtClean="0"/>
              <a:t>Add advisory</a:t>
            </a:r>
          </a:p>
          <a:p>
            <a:pPr marL="285750" indent="-285750">
              <a:buClr>
                <a:schemeClr val="accent1"/>
              </a:buClr>
              <a:buFont typeface="Wingdings" panose="05000000000000000000" pitchFamily="2" charset="2"/>
              <a:buChar char="§"/>
            </a:pPr>
            <a:r>
              <a:rPr lang="en-US" sz="2000" dirty="0" smtClean="0"/>
              <a:t>Add episode of care</a:t>
            </a:r>
          </a:p>
          <a:p>
            <a:pPr marL="285750" indent="-285750">
              <a:buClr>
                <a:schemeClr val="accent1"/>
              </a:buClr>
              <a:buFont typeface="Wingdings" panose="05000000000000000000" pitchFamily="2" charset="2"/>
              <a:buChar char="§"/>
            </a:pPr>
            <a:r>
              <a:rPr lang="en-US" sz="2000" dirty="0" smtClean="0"/>
              <a:t>View patient profile</a:t>
            </a:r>
          </a:p>
          <a:p>
            <a:pPr marL="285750" indent="-285750">
              <a:buClr>
                <a:schemeClr val="accent1"/>
              </a:buClr>
              <a:buFont typeface="Wingdings" panose="05000000000000000000" pitchFamily="2" charset="2"/>
              <a:buChar char="§"/>
            </a:pPr>
            <a:endParaRPr lang="en-US" dirty="0" smtClean="0"/>
          </a:p>
        </p:txBody>
      </p:sp>
      <p:pic>
        <p:nvPicPr>
          <p:cNvPr id="2" name="Picture 1"/>
          <p:cNvPicPr>
            <a:picLocks noChangeAspect="1"/>
          </p:cNvPicPr>
          <p:nvPr/>
        </p:nvPicPr>
        <p:blipFill>
          <a:blip r:embed="rId3"/>
          <a:stretch>
            <a:fillRect/>
          </a:stretch>
        </p:blipFill>
        <p:spPr>
          <a:xfrm>
            <a:off x="3076481" y="1955032"/>
            <a:ext cx="5784374" cy="2587872"/>
          </a:xfrm>
          <a:prstGeom prst="rect">
            <a:avLst/>
          </a:prstGeom>
        </p:spPr>
      </p:pic>
    </p:spTree>
    <p:extLst>
      <p:ext uri="{BB962C8B-B14F-4D97-AF65-F5344CB8AC3E}">
        <p14:creationId xmlns:p14="http://schemas.microsoft.com/office/powerpoint/2010/main" val="3376513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About </a:t>
            </a:r>
            <a:r>
              <a:rPr lang="en-US" sz="3000" dirty="0" smtClean="0"/>
              <a:t>the Omnibus Care Plan</a:t>
            </a:r>
            <a:endParaRPr lang="en-US" sz="3000" dirty="0"/>
          </a:p>
        </p:txBody>
      </p:sp>
      <p:sp>
        <p:nvSpPr>
          <p:cNvPr id="3" name="Content Placeholder 2"/>
          <p:cNvSpPr>
            <a:spLocks noGrp="1"/>
          </p:cNvSpPr>
          <p:nvPr>
            <p:ph idx="1"/>
          </p:nvPr>
        </p:nvSpPr>
        <p:spPr/>
        <p:txBody>
          <a:bodyPr>
            <a:normAutofit/>
          </a:bodyPr>
          <a:lstStyle/>
          <a:p>
            <a:r>
              <a:rPr lang="en-US" dirty="0"/>
              <a:t>A </a:t>
            </a:r>
            <a:r>
              <a:rPr lang="en-US" dirty="0" smtClean="0"/>
              <a:t>patient-centric, standards-based, goal-driven treatment plan</a:t>
            </a:r>
          </a:p>
          <a:p>
            <a:r>
              <a:rPr lang="en-US" dirty="0" smtClean="0"/>
              <a:t>Application through which the patient and his or her care team can communicate</a:t>
            </a:r>
          </a:p>
          <a:p>
            <a:r>
              <a:rPr lang="en-US" dirty="0" smtClean="0"/>
              <a:t>Authoritative source for care planning</a:t>
            </a:r>
          </a:p>
          <a:p>
            <a:r>
              <a:rPr lang="en-US" dirty="0" smtClean="0"/>
              <a:t>Synthesize, reconcile, and de-conflict patients’ data</a:t>
            </a:r>
          </a:p>
          <a:p>
            <a:r>
              <a:rPr lang="en-US" dirty="0" smtClean="0"/>
              <a:t>Monitor patients’ data and monitor processes across health care institution boundaries</a:t>
            </a:r>
          </a:p>
          <a:p>
            <a:r>
              <a:rPr lang="en-US" dirty="0" smtClean="0"/>
              <a:t>Real-time integrated view of an individual care plan</a:t>
            </a:r>
          </a:p>
          <a:p>
            <a:r>
              <a:rPr lang="en-US" dirty="0" smtClean="0"/>
              <a:t>Includes structured and narrative information</a:t>
            </a:r>
          </a:p>
          <a:p>
            <a:pPr marL="0" indent="0">
              <a:buNone/>
            </a:pPr>
            <a:endParaRPr lang="en-US" dirty="0"/>
          </a:p>
        </p:txBody>
      </p:sp>
      <p:sp>
        <p:nvSpPr>
          <p:cNvPr id="5" name="Slide Number Placeholder 4"/>
          <p:cNvSpPr>
            <a:spLocks noGrp="1"/>
          </p:cNvSpPr>
          <p:nvPr>
            <p:ph type="sldNum" sz="quarter" idx="4294967295"/>
          </p:nvPr>
        </p:nvSpPr>
        <p:spPr>
          <a:xfrm>
            <a:off x="317506" y="4754166"/>
            <a:ext cx="1600200" cy="273844"/>
          </a:xfrm>
          <a:prstGeom prst="rect">
            <a:avLst/>
          </a:prstGeom>
        </p:spPr>
        <p:txBody>
          <a:bodyPr/>
          <a:lstStyle/>
          <a:p>
            <a:fld id="{9CC20EB2-02D3-412C-AA72-A8C217C03D51}" type="slidenum">
              <a:rPr lang="en-US" smtClean="0"/>
              <a:t>4</a:t>
            </a:fld>
            <a:endParaRPr lang="en-US"/>
          </a:p>
        </p:txBody>
      </p:sp>
    </p:spTree>
    <p:extLst>
      <p:ext uri="{BB962C8B-B14F-4D97-AF65-F5344CB8AC3E}">
        <p14:creationId xmlns:p14="http://schemas.microsoft.com/office/powerpoint/2010/main" val="30441486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40</a:t>
            </a:fld>
            <a:endParaRPr lang="en-US" dirty="0"/>
          </a:p>
        </p:txBody>
      </p:sp>
      <p:sp>
        <p:nvSpPr>
          <p:cNvPr id="4" name="Title 3"/>
          <p:cNvSpPr>
            <a:spLocks noGrp="1"/>
          </p:cNvSpPr>
          <p:nvPr>
            <p:ph type="title"/>
          </p:nvPr>
        </p:nvSpPr>
        <p:spPr/>
        <p:txBody>
          <a:bodyPr/>
          <a:lstStyle/>
          <a:p>
            <a:r>
              <a:rPr lang="en-US" sz="3000" dirty="0" smtClean="0"/>
              <a:t>The Manage Patients Panel</a:t>
            </a:r>
            <a:endParaRPr lang="en-US" sz="3000" dirty="0"/>
          </a:p>
        </p:txBody>
      </p:sp>
      <p:pic>
        <p:nvPicPr>
          <p:cNvPr id="2" name="Picture 1"/>
          <p:cNvPicPr>
            <a:picLocks noChangeAspect="1"/>
          </p:cNvPicPr>
          <p:nvPr/>
        </p:nvPicPr>
        <p:blipFill>
          <a:blip r:embed="rId2"/>
          <a:stretch>
            <a:fillRect/>
          </a:stretch>
        </p:blipFill>
        <p:spPr>
          <a:xfrm>
            <a:off x="955996" y="768443"/>
            <a:ext cx="7232007" cy="3162574"/>
          </a:xfrm>
          <a:prstGeom prst="rect">
            <a:avLst/>
          </a:prstGeom>
          <a:ln w="12700">
            <a:solidFill>
              <a:schemeClr val="accent1">
                <a:shade val="95000"/>
                <a:satMod val="105000"/>
              </a:schemeClr>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28294796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41</a:t>
            </a:fld>
            <a:endParaRPr lang="en-US" dirty="0"/>
          </a:p>
        </p:txBody>
      </p:sp>
      <p:sp>
        <p:nvSpPr>
          <p:cNvPr id="4" name="Title 3"/>
          <p:cNvSpPr>
            <a:spLocks noGrp="1"/>
          </p:cNvSpPr>
          <p:nvPr>
            <p:ph type="title"/>
          </p:nvPr>
        </p:nvSpPr>
        <p:spPr/>
        <p:txBody>
          <a:bodyPr/>
          <a:lstStyle/>
          <a:p>
            <a:r>
              <a:rPr lang="en-US" sz="3000" dirty="0" smtClean="0"/>
              <a:t>Add New Patient</a:t>
            </a:r>
            <a:endParaRPr lang="en-US" sz="3000" dirty="0"/>
          </a:p>
        </p:txBody>
      </p:sp>
      <p:pic>
        <p:nvPicPr>
          <p:cNvPr id="2" name="Picture 1"/>
          <p:cNvPicPr>
            <a:picLocks noChangeAspect="1"/>
          </p:cNvPicPr>
          <p:nvPr/>
        </p:nvPicPr>
        <p:blipFill>
          <a:blip r:embed="rId2"/>
          <a:stretch>
            <a:fillRect/>
          </a:stretch>
        </p:blipFill>
        <p:spPr>
          <a:xfrm>
            <a:off x="1454793" y="1422591"/>
            <a:ext cx="7232007" cy="3162574"/>
          </a:xfrm>
          <a:prstGeom prst="rect">
            <a:avLst/>
          </a:prstGeom>
          <a:ln w="12700">
            <a:solidFill>
              <a:schemeClr val="accent1">
                <a:shade val="95000"/>
                <a:satMod val="105000"/>
              </a:schemeClr>
            </a:solidFill>
          </a:ln>
          <a:effectLst>
            <a:outerShdw blurRad="50800" dist="38100" dir="13500000" algn="br" rotWithShape="0">
              <a:prstClr val="black">
                <a:alpha val="40000"/>
              </a:prstClr>
            </a:outerShdw>
          </a:effectLst>
        </p:spPr>
      </p:pic>
      <p:sp>
        <p:nvSpPr>
          <p:cNvPr id="6" name="TextBox 5"/>
          <p:cNvSpPr txBox="1"/>
          <p:nvPr/>
        </p:nvSpPr>
        <p:spPr>
          <a:xfrm>
            <a:off x="457200" y="604019"/>
            <a:ext cx="7459980" cy="369332"/>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dirty="0" smtClean="0"/>
              <a:t>First, click New Patient icon</a:t>
            </a:r>
          </a:p>
        </p:txBody>
      </p:sp>
      <p:sp>
        <p:nvSpPr>
          <p:cNvPr id="8" name="Left Arrow 7"/>
          <p:cNvSpPr/>
          <p:nvPr/>
        </p:nvSpPr>
        <p:spPr>
          <a:xfrm rot="7283331">
            <a:off x="903064" y="2196370"/>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2174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42</a:t>
            </a:fld>
            <a:endParaRPr lang="en-US" dirty="0"/>
          </a:p>
        </p:txBody>
      </p:sp>
      <p:sp>
        <p:nvSpPr>
          <p:cNvPr id="4" name="Title 3"/>
          <p:cNvSpPr>
            <a:spLocks noGrp="1"/>
          </p:cNvSpPr>
          <p:nvPr>
            <p:ph type="title"/>
          </p:nvPr>
        </p:nvSpPr>
        <p:spPr/>
        <p:txBody>
          <a:bodyPr/>
          <a:lstStyle/>
          <a:p>
            <a:r>
              <a:rPr lang="en-US" sz="3000" dirty="0" smtClean="0"/>
              <a:t>Create Patient Page (Full Page)</a:t>
            </a:r>
            <a:endParaRPr lang="en-US" sz="3000" dirty="0"/>
          </a:p>
        </p:txBody>
      </p:sp>
      <p:pic>
        <p:nvPicPr>
          <p:cNvPr id="7" name="Picture 6"/>
          <p:cNvPicPr>
            <a:picLocks noChangeAspect="1"/>
          </p:cNvPicPr>
          <p:nvPr/>
        </p:nvPicPr>
        <p:blipFill>
          <a:blip r:embed="rId2"/>
          <a:stretch>
            <a:fillRect/>
          </a:stretch>
        </p:blipFill>
        <p:spPr>
          <a:xfrm>
            <a:off x="189286" y="767504"/>
            <a:ext cx="8954714" cy="4289233"/>
          </a:xfrm>
          <a:prstGeom prst="rect">
            <a:avLst/>
          </a:prstGeom>
          <a:ln w="12700">
            <a:solidFill>
              <a:schemeClr val="accent1">
                <a:shade val="95000"/>
                <a:satMod val="105000"/>
              </a:schemeClr>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33032015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43</a:t>
            </a:fld>
            <a:endParaRPr lang="en-US" dirty="0"/>
          </a:p>
        </p:txBody>
      </p:sp>
      <p:sp>
        <p:nvSpPr>
          <p:cNvPr id="4" name="Title 3"/>
          <p:cNvSpPr>
            <a:spLocks noGrp="1"/>
          </p:cNvSpPr>
          <p:nvPr>
            <p:ph type="title"/>
          </p:nvPr>
        </p:nvSpPr>
        <p:spPr/>
        <p:txBody>
          <a:bodyPr/>
          <a:lstStyle/>
          <a:p>
            <a:r>
              <a:rPr lang="en-US" sz="3000" dirty="0" smtClean="0"/>
              <a:t>Add General Information</a:t>
            </a:r>
            <a:endParaRPr lang="en-US" sz="3000" dirty="0"/>
          </a:p>
        </p:txBody>
      </p:sp>
      <p:pic>
        <p:nvPicPr>
          <p:cNvPr id="2" name="Picture 1"/>
          <p:cNvPicPr>
            <a:picLocks noChangeAspect="1"/>
          </p:cNvPicPr>
          <p:nvPr/>
        </p:nvPicPr>
        <p:blipFill>
          <a:blip r:embed="rId2"/>
          <a:stretch>
            <a:fillRect/>
          </a:stretch>
        </p:blipFill>
        <p:spPr>
          <a:xfrm>
            <a:off x="1453661" y="769675"/>
            <a:ext cx="7310259" cy="4303969"/>
          </a:xfrm>
          <a:prstGeom prst="rect">
            <a:avLst/>
          </a:prstGeom>
          <a:ln w="12700">
            <a:solidFill>
              <a:schemeClr val="accent1">
                <a:shade val="95000"/>
                <a:satMod val="105000"/>
              </a:schemeClr>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10950041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44</a:t>
            </a:fld>
            <a:endParaRPr lang="en-US" dirty="0"/>
          </a:p>
        </p:txBody>
      </p:sp>
      <p:sp>
        <p:nvSpPr>
          <p:cNvPr id="4" name="Title 3"/>
          <p:cNvSpPr>
            <a:spLocks noGrp="1"/>
          </p:cNvSpPr>
          <p:nvPr>
            <p:ph type="title"/>
          </p:nvPr>
        </p:nvSpPr>
        <p:spPr/>
        <p:txBody>
          <a:bodyPr/>
          <a:lstStyle/>
          <a:p>
            <a:r>
              <a:rPr lang="en-US" sz="3000" dirty="0" smtClean="0"/>
              <a:t>Add Contacts</a:t>
            </a:r>
            <a:endParaRPr lang="en-US" sz="3000" dirty="0"/>
          </a:p>
        </p:txBody>
      </p:sp>
      <p:pic>
        <p:nvPicPr>
          <p:cNvPr id="5" name="Picture 4"/>
          <p:cNvPicPr>
            <a:picLocks noChangeAspect="1"/>
          </p:cNvPicPr>
          <p:nvPr/>
        </p:nvPicPr>
        <p:blipFill>
          <a:blip r:embed="rId2"/>
          <a:stretch>
            <a:fillRect/>
          </a:stretch>
        </p:blipFill>
        <p:spPr>
          <a:xfrm>
            <a:off x="457200" y="717918"/>
            <a:ext cx="7582557" cy="1486029"/>
          </a:xfrm>
          <a:prstGeom prst="rect">
            <a:avLst/>
          </a:prstGeom>
          <a:ln w="12700">
            <a:solidFill>
              <a:schemeClr val="accent1">
                <a:shade val="95000"/>
                <a:satMod val="105000"/>
              </a:schemeClr>
            </a:solidFill>
          </a:ln>
          <a:effectLst>
            <a:outerShdw blurRad="50800" dist="38100" dir="13500000" algn="br" rotWithShape="0">
              <a:prstClr val="black">
                <a:alpha val="40000"/>
              </a:prstClr>
            </a:outerShdw>
          </a:effectLst>
        </p:spPr>
      </p:pic>
      <p:pic>
        <p:nvPicPr>
          <p:cNvPr id="6" name="Picture 5"/>
          <p:cNvPicPr>
            <a:picLocks noChangeAspect="1"/>
          </p:cNvPicPr>
          <p:nvPr/>
        </p:nvPicPr>
        <p:blipFill>
          <a:blip r:embed="rId3"/>
          <a:stretch>
            <a:fillRect/>
          </a:stretch>
        </p:blipFill>
        <p:spPr>
          <a:xfrm>
            <a:off x="1789568" y="2303970"/>
            <a:ext cx="5799323" cy="1676545"/>
          </a:xfrm>
          <a:prstGeom prst="rect">
            <a:avLst/>
          </a:prstGeom>
          <a:ln w="12700">
            <a:solidFill>
              <a:schemeClr val="accent1">
                <a:shade val="95000"/>
                <a:satMod val="105000"/>
              </a:schemeClr>
            </a:solidFill>
          </a:ln>
          <a:effectLst>
            <a:outerShdw blurRad="50800" dist="38100" dir="13500000" algn="br" rotWithShape="0">
              <a:prstClr val="black">
                <a:alpha val="40000"/>
              </a:prstClr>
            </a:outerShdw>
          </a:effectLst>
        </p:spPr>
      </p:pic>
      <p:pic>
        <p:nvPicPr>
          <p:cNvPr id="7" name="Picture 6"/>
          <p:cNvPicPr>
            <a:picLocks noChangeAspect="1"/>
          </p:cNvPicPr>
          <p:nvPr/>
        </p:nvPicPr>
        <p:blipFill rotWithShape="1">
          <a:blip r:embed="rId4"/>
          <a:srcRect l="3047" t="7746" r="53438" b="8271"/>
          <a:stretch/>
        </p:blipFill>
        <p:spPr>
          <a:xfrm>
            <a:off x="2096045" y="3415506"/>
            <a:ext cx="593592" cy="1625601"/>
          </a:xfrm>
          <a:prstGeom prst="rect">
            <a:avLst/>
          </a:prstGeom>
          <a:ln w="12700">
            <a:solidFill>
              <a:schemeClr val="tx2"/>
            </a:solidFill>
          </a:ln>
        </p:spPr>
      </p:pic>
      <p:pic>
        <p:nvPicPr>
          <p:cNvPr id="8" name="Picture 7"/>
          <p:cNvPicPr>
            <a:picLocks noChangeAspect="1"/>
          </p:cNvPicPr>
          <p:nvPr/>
        </p:nvPicPr>
        <p:blipFill>
          <a:blip r:embed="rId5"/>
          <a:stretch>
            <a:fillRect/>
          </a:stretch>
        </p:blipFill>
        <p:spPr>
          <a:xfrm>
            <a:off x="6225504" y="3415506"/>
            <a:ext cx="731583" cy="1425063"/>
          </a:xfrm>
          <a:prstGeom prst="rect">
            <a:avLst/>
          </a:prstGeom>
          <a:ln w="12700">
            <a:solidFill>
              <a:schemeClr val="tx2"/>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29125742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45</a:t>
            </a:fld>
            <a:endParaRPr lang="en-US" dirty="0"/>
          </a:p>
        </p:txBody>
      </p:sp>
      <p:sp>
        <p:nvSpPr>
          <p:cNvPr id="4" name="Title 3"/>
          <p:cNvSpPr>
            <a:spLocks noGrp="1"/>
          </p:cNvSpPr>
          <p:nvPr>
            <p:ph type="title"/>
          </p:nvPr>
        </p:nvSpPr>
        <p:spPr/>
        <p:txBody>
          <a:bodyPr/>
          <a:lstStyle/>
          <a:p>
            <a:r>
              <a:rPr lang="en-US" sz="3000" dirty="0" smtClean="0"/>
              <a:t>Add Addresses</a:t>
            </a:r>
            <a:endParaRPr lang="en-US" sz="3000" dirty="0"/>
          </a:p>
        </p:txBody>
      </p:sp>
      <p:pic>
        <p:nvPicPr>
          <p:cNvPr id="2" name="Picture 1"/>
          <p:cNvPicPr>
            <a:picLocks noChangeAspect="1"/>
          </p:cNvPicPr>
          <p:nvPr/>
        </p:nvPicPr>
        <p:blipFill>
          <a:blip r:embed="rId2"/>
          <a:stretch>
            <a:fillRect/>
          </a:stretch>
        </p:blipFill>
        <p:spPr>
          <a:xfrm>
            <a:off x="1277906" y="782477"/>
            <a:ext cx="7483488" cy="1219306"/>
          </a:xfrm>
          <a:prstGeom prst="rect">
            <a:avLst/>
          </a:prstGeom>
          <a:ln w="12700">
            <a:solidFill>
              <a:schemeClr val="tx2"/>
            </a:solidFill>
          </a:ln>
          <a:effectLst>
            <a:outerShdw blurRad="50800" dist="38100" dir="13500000" algn="br" rotWithShape="0">
              <a:prstClr val="black">
                <a:alpha val="40000"/>
              </a:prstClr>
            </a:outerShdw>
          </a:effectLst>
        </p:spPr>
      </p:pic>
      <p:pic>
        <p:nvPicPr>
          <p:cNvPr id="9" name="Picture 8"/>
          <p:cNvPicPr>
            <a:picLocks noChangeAspect="1"/>
          </p:cNvPicPr>
          <p:nvPr/>
        </p:nvPicPr>
        <p:blipFill>
          <a:blip r:embed="rId3"/>
          <a:stretch>
            <a:fillRect/>
          </a:stretch>
        </p:blipFill>
        <p:spPr>
          <a:xfrm>
            <a:off x="2977313" y="2260149"/>
            <a:ext cx="5784081" cy="2804403"/>
          </a:xfrm>
          <a:prstGeom prst="rect">
            <a:avLst/>
          </a:prstGeom>
          <a:ln w="12700">
            <a:solidFill>
              <a:schemeClr val="tx2"/>
            </a:solidFill>
          </a:ln>
          <a:effectLst>
            <a:outerShdw blurRad="50800" dist="38100" dir="13500000" algn="br" rotWithShape="0">
              <a:prstClr val="black">
                <a:alpha val="40000"/>
              </a:prstClr>
            </a:outerShdw>
          </a:effectLst>
        </p:spPr>
      </p:pic>
      <p:sp>
        <p:nvSpPr>
          <p:cNvPr id="10" name="Curved Right Arrow 9"/>
          <p:cNvSpPr/>
          <p:nvPr/>
        </p:nvSpPr>
        <p:spPr>
          <a:xfrm rot="19831097">
            <a:off x="1568190" y="2160817"/>
            <a:ext cx="935327" cy="1684619"/>
          </a:xfrm>
          <a:prstGeom prst="curved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2" name="Left Arrow 11"/>
          <p:cNvSpPr/>
          <p:nvPr/>
        </p:nvSpPr>
        <p:spPr>
          <a:xfrm rot="7206496">
            <a:off x="877316" y="1564964"/>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410831" y="3500064"/>
            <a:ext cx="2285304" cy="1323439"/>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sz="2000" dirty="0" smtClean="0"/>
              <a:t>Select Add Address icon and Add Address popup opens.</a:t>
            </a:r>
          </a:p>
        </p:txBody>
      </p:sp>
    </p:spTree>
    <p:extLst>
      <p:ext uri="{BB962C8B-B14F-4D97-AF65-F5344CB8AC3E}">
        <p14:creationId xmlns:p14="http://schemas.microsoft.com/office/powerpoint/2010/main" val="17107690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718177" y="1967955"/>
            <a:ext cx="5180388" cy="3080967"/>
          </a:xfrm>
          <a:prstGeom prst="rect">
            <a:avLst/>
          </a:prstGeom>
          <a:ln w="12700">
            <a:solidFill>
              <a:schemeClr val="tx2"/>
            </a:solidFill>
          </a:ln>
          <a:effectLst>
            <a:outerShdw blurRad="50800" dist="38100" dir="13500000" algn="br" rotWithShape="0">
              <a:prstClr val="black">
                <a:alpha val="40000"/>
              </a:prstClr>
            </a:outerShdw>
          </a:effectLst>
        </p:spPr>
      </p:pic>
      <p:pic>
        <p:nvPicPr>
          <p:cNvPr id="5" name="Picture 4"/>
          <p:cNvPicPr>
            <a:picLocks noChangeAspect="1"/>
          </p:cNvPicPr>
          <p:nvPr/>
        </p:nvPicPr>
        <p:blipFill>
          <a:blip r:embed="rId3"/>
          <a:stretch>
            <a:fillRect/>
          </a:stretch>
        </p:blipFill>
        <p:spPr>
          <a:xfrm>
            <a:off x="1277905" y="728929"/>
            <a:ext cx="7620660" cy="1059272"/>
          </a:xfrm>
          <a:prstGeom prst="rect">
            <a:avLst/>
          </a:prstGeom>
          <a:ln w="12700">
            <a:solidFill>
              <a:schemeClr val="tx2"/>
            </a:solidFill>
          </a:ln>
          <a:effectLst>
            <a:outerShdw blurRad="50800" dist="38100" dir="13500000" algn="br" rotWithShape="0">
              <a:prstClr val="black">
                <a:alpha val="40000"/>
              </a:prstClr>
            </a:outerShdw>
          </a:effectLst>
        </p:spPr>
      </p:pic>
      <p:sp>
        <p:nvSpPr>
          <p:cNvPr id="3" name="Slide Number Placeholder 2"/>
          <p:cNvSpPr>
            <a:spLocks noGrp="1"/>
          </p:cNvSpPr>
          <p:nvPr>
            <p:ph type="sldNum" sz="quarter" idx="10"/>
          </p:nvPr>
        </p:nvSpPr>
        <p:spPr/>
        <p:txBody>
          <a:bodyPr/>
          <a:lstStyle/>
          <a:p>
            <a:fld id="{D07D4089-40B5-457D-927F-16367A53BB79}" type="slidenum">
              <a:rPr lang="en-US" smtClean="0"/>
              <a:pPr/>
              <a:t>46</a:t>
            </a:fld>
            <a:endParaRPr lang="en-US" dirty="0"/>
          </a:p>
        </p:txBody>
      </p:sp>
      <p:sp>
        <p:nvSpPr>
          <p:cNvPr id="4" name="Title 3"/>
          <p:cNvSpPr>
            <a:spLocks noGrp="1"/>
          </p:cNvSpPr>
          <p:nvPr>
            <p:ph type="title"/>
          </p:nvPr>
        </p:nvSpPr>
        <p:spPr/>
        <p:txBody>
          <a:bodyPr/>
          <a:lstStyle/>
          <a:p>
            <a:r>
              <a:rPr lang="en-US" sz="3000" dirty="0" smtClean="0"/>
              <a:t>Add Advisory</a:t>
            </a:r>
            <a:endParaRPr lang="en-US" sz="3000" dirty="0"/>
          </a:p>
        </p:txBody>
      </p:sp>
      <p:sp>
        <p:nvSpPr>
          <p:cNvPr id="10" name="Curved Right Arrow 9"/>
          <p:cNvSpPr/>
          <p:nvPr/>
        </p:nvSpPr>
        <p:spPr>
          <a:xfrm rot="19831097">
            <a:off x="2231614" y="1989321"/>
            <a:ext cx="935327" cy="1684619"/>
          </a:xfrm>
          <a:prstGeom prst="curved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2" name="Left Arrow 11"/>
          <p:cNvSpPr/>
          <p:nvPr/>
        </p:nvSpPr>
        <p:spPr>
          <a:xfrm rot="7206496">
            <a:off x="877316" y="1564964"/>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457200" y="3503173"/>
            <a:ext cx="2285304" cy="1323439"/>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sz="2000" dirty="0" smtClean="0"/>
              <a:t>Select Add Advisory icon and Add Advisory popup opens.</a:t>
            </a:r>
          </a:p>
        </p:txBody>
      </p:sp>
    </p:spTree>
    <p:extLst>
      <p:ext uri="{BB962C8B-B14F-4D97-AF65-F5344CB8AC3E}">
        <p14:creationId xmlns:p14="http://schemas.microsoft.com/office/powerpoint/2010/main" val="36874625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55435" y="783522"/>
            <a:ext cx="7574936" cy="1219306"/>
          </a:xfrm>
          <a:prstGeom prst="rect">
            <a:avLst/>
          </a:prstGeom>
          <a:ln w="12700">
            <a:solidFill>
              <a:schemeClr val="tx2"/>
            </a:solidFill>
          </a:ln>
          <a:effectLst>
            <a:outerShdw blurRad="50800" dist="38100" dir="13500000" algn="br" rotWithShape="0">
              <a:prstClr val="black">
                <a:alpha val="40000"/>
              </a:prstClr>
            </a:outerShdw>
          </a:effectLst>
        </p:spPr>
      </p:pic>
      <p:sp>
        <p:nvSpPr>
          <p:cNvPr id="3" name="Slide Number Placeholder 2"/>
          <p:cNvSpPr>
            <a:spLocks noGrp="1"/>
          </p:cNvSpPr>
          <p:nvPr>
            <p:ph type="sldNum" sz="quarter" idx="10"/>
          </p:nvPr>
        </p:nvSpPr>
        <p:spPr/>
        <p:txBody>
          <a:bodyPr/>
          <a:lstStyle/>
          <a:p>
            <a:fld id="{D07D4089-40B5-457D-927F-16367A53BB79}" type="slidenum">
              <a:rPr lang="en-US" smtClean="0"/>
              <a:pPr/>
              <a:t>47</a:t>
            </a:fld>
            <a:endParaRPr lang="en-US" dirty="0"/>
          </a:p>
        </p:txBody>
      </p:sp>
      <p:sp>
        <p:nvSpPr>
          <p:cNvPr id="4" name="Title 3"/>
          <p:cNvSpPr>
            <a:spLocks noGrp="1"/>
          </p:cNvSpPr>
          <p:nvPr>
            <p:ph type="title"/>
          </p:nvPr>
        </p:nvSpPr>
        <p:spPr/>
        <p:txBody>
          <a:bodyPr/>
          <a:lstStyle/>
          <a:p>
            <a:r>
              <a:rPr lang="en-US" sz="3000" dirty="0" smtClean="0"/>
              <a:t>Add Episode of Care</a:t>
            </a:r>
            <a:endParaRPr lang="en-US" sz="3000" dirty="0"/>
          </a:p>
        </p:txBody>
      </p:sp>
      <p:sp>
        <p:nvSpPr>
          <p:cNvPr id="10" name="Curved Right Arrow 9"/>
          <p:cNvSpPr/>
          <p:nvPr/>
        </p:nvSpPr>
        <p:spPr>
          <a:xfrm rot="19831097">
            <a:off x="1691910" y="2193323"/>
            <a:ext cx="935327" cy="1684619"/>
          </a:xfrm>
          <a:prstGeom prst="curved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pic>
        <p:nvPicPr>
          <p:cNvPr id="7" name="Picture 6"/>
          <p:cNvPicPr>
            <a:picLocks noChangeAspect="1"/>
          </p:cNvPicPr>
          <p:nvPr/>
        </p:nvPicPr>
        <p:blipFill>
          <a:blip r:embed="rId3"/>
          <a:stretch>
            <a:fillRect/>
          </a:stretch>
        </p:blipFill>
        <p:spPr>
          <a:xfrm>
            <a:off x="3038276" y="2146033"/>
            <a:ext cx="5814564" cy="2926334"/>
          </a:xfrm>
          <a:prstGeom prst="rect">
            <a:avLst/>
          </a:prstGeom>
          <a:ln w="12700">
            <a:solidFill>
              <a:schemeClr val="tx2"/>
            </a:solidFill>
          </a:ln>
          <a:effectLst>
            <a:outerShdw blurRad="50800" dist="38100" dir="13500000" algn="br" rotWithShape="0">
              <a:prstClr val="black">
                <a:alpha val="40000"/>
              </a:prstClr>
            </a:outerShdw>
          </a:effectLst>
        </p:spPr>
      </p:pic>
      <p:sp>
        <p:nvSpPr>
          <p:cNvPr id="12" name="Left Arrow 11"/>
          <p:cNvSpPr/>
          <p:nvPr/>
        </p:nvSpPr>
        <p:spPr>
          <a:xfrm rot="7206496">
            <a:off x="877315" y="1636571"/>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166747" y="3183425"/>
            <a:ext cx="2285304" cy="1631216"/>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sz="2000" dirty="0" smtClean="0"/>
              <a:t>Select Add Episode of Care icon and Add Episode of Care popup opens.</a:t>
            </a:r>
          </a:p>
        </p:txBody>
      </p:sp>
    </p:spTree>
    <p:extLst>
      <p:ext uri="{BB962C8B-B14F-4D97-AF65-F5344CB8AC3E}">
        <p14:creationId xmlns:p14="http://schemas.microsoft.com/office/powerpoint/2010/main" val="26500035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48</a:t>
            </a:fld>
            <a:endParaRPr lang="en-US" dirty="0"/>
          </a:p>
        </p:txBody>
      </p:sp>
      <p:sp>
        <p:nvSpPr>
          <p:cNvPr id="4" name="Title 3"/>
          <p:cNvSpPr>
            <a:spLocks noGrp="1"/>
          </p:cNvSpPr>
          <p:nvPr>
            <p:ph type="title"/>
          </p:nvPr>
        </p:nvSpPr>
        <p:spPr/>
        <p:txBody>
          <a:bodyPr/>
          <a:lstStyle/>
          <a:p>
            <a:r>
              <a:rPr lang="en-US" sz="3000" dirty="0" smtClean="0"/>
              <a:t>Episode of Care Drop-down Menu Options</a:t>
            </a:r>
            <a:endParaRPr lang="en-US" sz="3000" dirty="0"/>
          </a:p>
        </p:txBody>
      </p:sp>
      <p:sp>
        <p:nvSpPr>
          <p:cNvPr id="9" name="TextBox 8"/>
          <p:cNvSpPr txBox="1"/>
          <p:nvPr/>
        </p:nvSpPr>
        <p:spPr>
          <a:xfrm>
            <a:off x="457200" y="604019"/>
            <a:ext cx="8561754" cy="369332"/>
          </a:xfrm>
          <a:prstGeom prst="rect">
            <a:avLst/>
          </a:prstGeom>
          <a:noFill/>
        </p:spPr>
        <p:txBody>
          <a:bodyPr wrap="square" rtlCol="0">
            <a:spAutoFit/>
          </a:bodyPr>
          <a:lstStyle/>
          <a:p>
            <a:pPr>
              <a:buClr>
                <a:schemeClr val="accent1"/>
              </a:buClr>
            </a:pPr>
            <a:r>
              <a:rPr lang="en-US" dirty="0" smtClean="0"/>
              <a:t>Status			Type					Program Name</a:t>
            </a:r>
          </a:p>
        </p:txBody>
      </p:sp>
      <p:pic>
        <p:nvPicPr>
          <p:cNvPr id="6" name="Picture 5"/>
          <p:cNvPicPr>
            <a:picLocks noChangeAspect="1"/>
          </p:cNvPicPr>
          <p:nvPr/>
        </p:nvPicPr>
        <p:blipFill>
          <a:blip r:embed="rId2"/>
          <a:stretch>
            <a:fillRect/>
          </a:stretch>
        </p:blipFill>
        <p:spPr>
          <a:xfrm>
            <a:off x="335818" y="1184342"/>
            <a:ext cx="1013548" cy="1821338"/>
          </a:xfrm>
          <a:prstGeom prst="rect">
            <a:avLst/>
          </a:prstGeom>
          <a:ln w="12700">
            <a:solidFill>
              <a:schemeClr val="tx2"/>
            </a:solidFill>
          </a:ln>
          <a:effectLst>
            <a:outerShdw blurRad="50800" dist="38100" dir="13500000" algn="br" rotWithShape="0">
              <a:prstClr val="black">
                <a:alpha val="40000"/>
              </a:prstClr>
            </a:outerShdw>
          </a:effectLst>
        </p:spPr>
      </p:pic>
      <p:pic>
        <p:nvPicPr>
          <p:cNvPr id="8" name="Picture 7"/>
          <p:cNvPicPr>
            <a:picLocks noChangeAspect="1"/>
          </p:cNvPicPr>
          <p:nvPr/>
        </p:nvPicPr>
        <p:blipFill>
          <a:blip r:embed="rId3"/>
          <a:stretch>
            <a:fillRect/>
          </a:stretch>
        </p:blipFill>
        <p:spPr>
          <a:xfrm>
            <a:off x="1596229" y="1184342"/>
            <a:ext cx="2499577" cy="1882303"/>
          </a:xfrm>
          <a:prstGeom prst="rect">
            <a:avLst/>
          </a:prstGeom>
          <a:ln w="12700">
            <a:solidFill>
              <a:schemeClr val="tx2"/>
            </a:solidFill>
          </a:ln>
          <a:effectLst>
            <a:outerShdw blurRad="50800" dist="38100" dir="13500000" algn="br" rotWithShape="0">
              <a:prstClr val="black">
                <a:alpha val="40000"/>
              </a:prstClr>
            </a:outerShdw>
          </a:effectLst>
        </p:spPr>
      </p:pic>
      <p:pic>
        <p:nvPicPr>
          <p:cNvPr id="12" name="Picture 11"/>
          <p:cNvPicPr>
            <a:picLocks noChangeAspect="1"/>
          </p:cNvPicPr>
          <p:nvPr/>
        </p:nvPicPr>
        <p:blipFill>
          <a:blip r:embed="rId4"/>
          <a:stretch>
            <a:fillRect/>
          </a:stretch>
        </p:blipFill>
        <p:spPr>
          <a:xfrm>
            <a:off x="4315316" y="1209198"/>
            <a:ext cx="2072820" cy="1295512"/>
          </a:xfrm>
          <a:prstGeom prst="rect">
            <a:avLst/>
          </a:prstGeom>
          <a:ln w="12700">
            <a:solidFill>
              <a:schemeClr val="tx2"/>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31188285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317506" y="698113"/>
            <a:ext cx="7125317" cy="1630821"/>
          </a:xfrm>
          <a:prstGeom prst="rect">
            <a:avLst/>
          </a:prstGeom>
          <a:ln w="12700">
            <a:solidFill>
              <a:schemeClr val="tx2"/>
            </a:solidFill>
          </a:ln>
          <a:effectLst>
            <a:outerShdw blurRad="50800" dist="38100" dir="13500000" algn="br" rotWithShape="0">
              <a:prstClr val="black">
                <a:alpha val="40000"/>
              </a:prstClr>
            </a:outerShdw>
          </a:effectLst>
        </p:spPr>
      </p:pic>
      <p:sp>
        <p:nvSpPr>
          <p:cNvPr id="3" name="Slide Number Placeholder 2"/>
          <p:cNvSpPr>
            <a:spLocks noGrp="1"/>
          </p:cNvSpPr>
          <p:nvPr>
            <p:ph type="sldNum" sz="quarter" idx="10"/>
          </p:nvPr>
        </p:nvSpPr>
        <p:spPr/>
        <p:txBody>
          <a:bodyPr/>
          <a:lstStyle/>
          <a:p>
            <a:fld id="{D07D4089-40B5-457D-927F-16367A53BB79}" type="slidenum">
              <a:rPr lang="en-US" smtClean="0"/>
              <a:pPr/>
              <a:t>49</a:t>
            </a:fld>
            <a:endParaRPr lang="en-US" dirty="0"/>
          </a:p>
        </p:txBody>
      </p:sp>
      <p:sp>
        <p:nvSpPr>
          <p:cNvPr id="4" name="Title 3"/>
          <p:cNvSpPr>
            <a:spLocks noGrp="1"/>
          </p:cNvSpPr>
          <p:nvPr>
            <p:ph type="title"/>
          </p:nvPr>
        </p:nvSpPr>
        <p:spPr/>
        <p:txBody>
          <a:bodyPr/>
          <a:lstStyle/>
          <a:p>
            <a:r>
              <a:rPr lang="en-US" sz="3000" dirty="0" smtClean="0"/>
              <a:t>Filter and Search</a:t>
            </a:r>
            <a:endParaRPr lang="en-US" sz="3000" dirty="0"/>
          </a:p>
        </p:txBody>
      </p:sp>
      <p:pic>
        <p:nvPicPr>
          <p:cNvPr id="6" name="Picture 5"/>
          <p:cNvPicPr>
            <a:picLocks noChangeAspect="1"/>
          </p:cNvPicPr>
          <p:nvPr/>
        </p:nvPicPr>
        <p:blipFill>
          <a:blip r:embed="rId3"/>
          <a:stretch>
            <a:fillRect/>
          </a:stretch>
        </p:blipFill>
        <p:spPr>
          <a:xfrm>
            <a:off x="333933" y="2462544"/>
            <a:ext cx="7139122" cy="871189"/>
          </a:xfrm>
          <a:prstGeom prst="rect">
            <a:avLst/>
          </a:prstGeom>
          <a:ln w="12700">
            <a:solidFill>
              <a:schemeClr val="tx2"/>
            </a:solidFill>
          </a:ln>
          <a:effectLst>
            <a:outerShdw blurRad="50800" dist="38100" dir="13500000" algn="br" rotWithShape="0">
              <a:prstClr val="black">
                <a:alpha val="40000"/>
              </a:prstClr>
            </a:outerShdw>
          </a:effectLst>
        </p:spPr>
      </p:pic>
      <p:pic>
        <p:nvPicPr>
          <p:cNvPr id="8" name="Picture 7"/>
          <p:cNvPicPr>
            <a:picLocks noChangeAspect="1"/>
          </p:cNvPicPr>
          <p:nvPr/>
        </p:nvPicPr>
        <p:blipFill>
          <a:blip r:embed="rId4"/>
          <a:stretch>
            <a:fillRect/>
          </a:stretch>
        </p:blipFill>
        <p:spPr>
          <a:xfrm>
            <a:off x="2788335" y="3410286"/>
            <a:ext cx="2705334" cy="1630821"/>
          </a:xfrm>
          <a:prstGeom prst="rect">
            <a:avLst/>
          </a:prstGeom>
          <a:ln w="12700">
            <a:solidFill>
              <a:schemeClr val="tx2"/>
            </a:solidFill>
          </a:ln>
          <a:effectLst>
            <a:outerShdw blurRad="50800" dist="38100" dir="13500000" algn="br" rotWithShape="0">
              <a:prstClr val="black">
                <a:alpha val="40000"/>
              </a:prstClr>
            </a:outerShdw>
          </a:effectLst>
        </p:spPr>
      </p:pic>
      <p:sp>
        <p:nvSpPr>
          <p:cNvPr id="10" name="Curved Right Arrow 9"/>
          <p:cNvSpPr/>
          <p:nvPr/>
        </p:nvSpPr>
        <p:spPr>
          <a:xfrm rot="19831097">
            <a:off x="1499025" y="3337792"/>
            <a:ext cx="935327" cy="1684619"/>
          </a:xfrm>
          <a:prstGeom prst="curved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3" name="Left Arrow 12"/>
          <p:cNvSpPr/>
          <p:nvPr/>
        </p:nvSpPr>
        <p:spPr>
          <a:xfrm rot="8494209">
            <a:off x="5965131" y="1291510"/>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Left Arrow 13"/>
          <p:cNvSpPr/>
          <p:nvPr/>
        </p:nvSpPr>
        <p:spPr>
          <a:xfrm rot="13220765">
            <a:off x="1197747" y="2563586"/>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5661908" y="3418386"/>
            <a:ext cx="2285304" cy="1323439"/>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sz="2000" dirty="0" smtClean="0"/>
              <a:t>Select Filter icon, filter opens, and drop-down menu provides options.</a:t>
            </a:r>
          </a:p>
        </p:txBody>
      </p:sp>
    </p:spTree>
    <p:extLst>
      <p:ext uri="{BB962C8B-B14F-4D97-AF65-F5344CB8AC3E}">
        <p14:creationId xmlns:p14="http://schemas.microsoft.com/office/powerpoint/2010/main" val="2904163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42396"/>
            <a:ext cx="8686800" cy="4262377"/>
          </a:xfrm>
        </p:spPr>
        <p:txBody>
          <a:bodyPr>
            <a:noAutofit/>
          </a:bodyPr>
          <a:lstStyle/>
          <a:p>
            <a:r>
              <a:rPr lang="en-US" sz="1425" b="1" dirty="0"/>
              <a:t>Organization Administration Module</a:t>
            </a:r>
            <a:r>
              <a:rPr lang="en-US" sz="1425" dirty="0"/>
              <a:t>–Adding and managing organization details, contact personnel, locations and activity definitions </a:t>
            </a:r>
          </a:p>
          <a:p>
            <a:r>
              <a:rPr lang="en-US" sz="1425" b="1" dirty="0"/>
              <a:t>Practitioners Module</a:t>
            </a:r>
            <a:r>
              <a:rPr lang="en-US" sz="1425" dirty="0"/>
              <a:t>–Adding and managing practitioner details, practitioner roles and organization association</a:t>
            </a:r>
          </a:p>
          <a:p>
            <a:r>
              <a:rPr lang="en-US" sz="1425" b="1" dirty="0"/>
              <a:t>Patients Module</a:t>
            </a:r>
            <a:r>
              <a:rPr lang="en-US" sz="1425" dirty="0"/>
              <a:t>–Adding and managing patient details, patient’s care teams (which include members across organizations, related persons and other patients) and patient’s insurance/benefits details</a:t>
            </a:r>
          </a:p>
          <a:p>
            <a:r>
              <a:rPr lang="en-US" sz="1425" b="1" dirty="0"/>
              <a:t>OCP Access Module</a:t>
            </a:r>
            <a:r>
              <a:rPr lang="en-US" sz="1425" dirty="0"/>
              <a:t>–Register users to OCP and manage user access</a:t>
            </a:r>
          </a:p>
          <a:p>
            <a:r>
              <a:rPr lang="en-US" sz="1425" b="1" dirty="0"/>
              <a:t>Appointments and Scheduling Module</a:t>
            </a:r>
            <a:r>
              <a:rPr lang="en-US" sz="1425" dirty="0"/>
              <a:t>–Creating appointments, appointment actions (accept, tentative, decline), calendar view, appointments panel and importing organization Outlook calendar into </a:t>
            </a:r>
            <a:r>
              <a:rPr lang="en-US" sz="1425" dirty="0" err="1"/>
              <a:t>OCP</a:t>
            </a:r>
            <a:endParaRPr lang="en-US" sz="1425" dirty="0"/>
          </a:p>
          <a:p>
            <a:r>
              <a:rPr lang="en-US" sz="1425" b="1" dirty="0"/>
              <a:t>Tasks and To-Do Module</a:t>
            </a:r>
            <a:r>
              <a:rPr lang="en-US" sz="1425" dirty="0"/>
              <a:t>–Creating, managing and updating patient-related tasks (based on organization defined activity definitions) and patient related To-Dos </a:t>
            </a:r>
          </a:p>
          <a:p>
            <a:r>
              <a:rPr lang="en-US" sz="1425" b="1" dirty="0"/>
              <a:t>Communications Module</a:t>
            </a:r>
            <a:r>
              <a:rPr lang="en-US" sz="1425" dirty="0"/>
              <a:t>–Logging patient communications and associate communications with appointments, tasks and To-Dos </a:t>
            </a:r>
          </a:p>
          <a:p>
            <a:r>
              <a:rPr lang="en-US" sz="1425" b="1" dirty="0"/>
              <a:t>Care Planning Module</a:t>
            </a:r>
            <a:r>
              <a:rPr lang="en-US" sz="1425" dirty="0"/>
              <a:t>–Creating and managing care plan in Quippe Clinical Lens</a:t>
            </a:r>
          </a:p>
          <a:p>
            <a:r>
              <a:rPr lang="en-US" sz="1425" b="1" dirty="0"/>
              <a:t>Screeners and Assessment Module</a:t>
            </a:r>
            <a:r>
              <a:rPr lang="en-US" sz="1425" dirty="0"/>
              <a:t>–Patient screeners and assessments through </a:t>
            </a:r>
            <a:r>
              <a:rPr lang="en-US" sz="1425" dirty="0" err="1"/>
              <a:t>bhworks</a:t>
            </a:r>
            <a:r>
              <a:rPr lang="en-US" sz="1425" dirty="0"/>
              <a:t> CUBS assessment tool</a:t>
            </a:r>
          </a:p>
          <a:p>
            <a:r>
              <a:rPr lang="en-US" sz="1425" b="1" dirty="0"/>
              <a:t>Consent Management Module</a:t>
            </a:r>
            <a:r>
              <a:rPr lang="en-US" sz="1425" dirty="0"/>
              <a:t>–Creating and managing patient’s consents through Consent2Share</a:t>
            </a:r>
          </a:p>
          <a:p>
            <a:r>
              <a:rPr lang="en-US" sz="1425" b="1" dirty="0"/>
              <a:t>SMART-on-FHIR Apps Management Module</a:t>
            </a:r>
            <a:r>
              <a:rPr lang="en-US" sz="1425" dirty="0"/>
              <a:t>–Consent2Share, Quippe Clinical Lens &amp; Designer, </a:t>
            </a:r>
            <a:r>
              <a:rPr lang="en-US" sz="1425" dirty="0" err="1"/>
              <a:t>bhworks</a:t>
            </a:r>
            <a:r>
              <a:rPr lang="en-US" sz="1425" dirty="0"/>
              <a:t> CUBS Assessment</a:t>
            </a:r>
          </a:p>
        </p:txBody>
      </p:sp>
      <p:sp>
        <p:nvSpPr>
          <p:cNvPr id="3" name="Slide Number Placeholder 2"/>
          <p:cNvSpPr>
            <a:spLocks noGrp="1"/>
          </p:cNvSpPr>
          <p:nvPr>
            <p:ph type="sldNum" sz="quarter" idx="10"/>
          </p:nvPr>
        </p:nvSpPr>
        <p:spPr/>
        <p:txBody>
          <a:bodyPr/>
          <a:lstStyle/>
          <a:p>
            <a:fld id="{D07D4089-40B5-457D-927F-16367A53BB79}" type="slidenum">
              <a:rPr lang="en-US" smtClean="0">
                <a:solidFill>
                  <a:prstClr val="black">
                    <a:tint val="75000"/>
                  </a:prstClr>
                </a:solidFill>
              </a:rPr>
              <a:pPr/>
              <a:t>5</a:t>
            </a:fld>
            <a:endParaRPr lang="en-US" dirty="0">
              <a:solidFill>
                <a:prstClr val="black">
                  <a:tint val="75000"/>
                </a:prstClr>
              </a:solidFill>
            </a:endParaRPr>
          </a:p>
        </p:txBody>
      </p:sp>
      <p:sp>
        <p:nvSpPr>
          <p:cNvPr id="5" name="Title 4"/>
          <p:cNvSpPr>
            <a:spLocks noGrp="1"/>
          </p:cNvSpPr>
          <p:nvPr>
            <p:ph type="title"/>
          </p:nvPr>
        </p:nvSpPr>
        <p:spPr/>
        <p:txBody>
          <a:bodyPr/>
          <a:lstStyle/>
          <a:p>
            <a:r>
              <a:rPr lang="en-US" dirty="0" smtClean="0"/>
              <a:t>Omnibus Care Plan Modules</a:t>
            </a:r>
            <a:endParaRPr lang="en-US" dirty="0"/>
          </a:p>
        </p:txBody>
      </p:sp>
    </p:spTree>
    <p:extLst>
      <p:ext uri="{BB962C8B-B14F-4D97-AF65-F5344CB8AC3E}">
        <p14:creationId xmlns:p14="http://schemas.microsoft.com/office/powerpoint/2010/main" val="1215072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50</a:t>
            </a:fld>
            <a:endParaRPr lang="en-US" dirty="0"/>
          </a:p>
        </p:txBody>
      </p:sp>
      <p:sp>
        <p:nvSpPr>
          <p:cNvPr id="4" name="Title 3"/>
          <p:cNvSpPr>
            <a:spLocks noGrp="1"/>
          </p:cNvSpPr>
          <p:nvPr>
            <p:ph type="title"/>
          </p:nvPr>
        </p:nvSpPr>
        <p:spPr/>
        <p:txBody>
          <a:bodyPr/>
          <a:lstStyle/>
          <a:p>
            <a:r>
              <a:rPr lang="en-US" sz="3000" dirty="0" smtClean="0"/>
              <a:t>View Patient Profile: Click Chevron</a:t>
            </a:r>
            <a:endParaRPr lang="en-US" sz="3000" dirty="0"/>
          </a:p>
        </p:txBody>
      </p:sp>
      <p:pic>
        <p:nvPicPr>
          <p:cNvPr id="2" name="Picture 1"/>
          <p:cNvPicPr>
            <a:picLocks noChangeAspect="1"/>
          </p:cNvPicPr>
          <p:nvPr/>
        </p:nvPicPr>
        <p:blipFill rotWithShape="1">
          <a:blip r:embed="rId2"/>
          <a:srcRect b="49173"/>
          <a:stretch/>
        </p:blipFill>
        <p:spPr>
          <a:xfrm>
            <a:off x="1722051" y="673972"/>
            <a:ext cx="7232007" cy="1607434"/>
          </a:xfrm>
          <a:prstGeom prst="rect">
            <a:avLst/>
          </a:prstGeom>
          <a:ln w="12700">
            <a:solidFill>
              <a:schemeClr val="accent1">
                <a:shade val="95000"/>
                <a:satMod val="105000"/>
              </a:schemeClr>
            </a:solidFill>
          </a:ln>
          <a:effectLst>
            <a:outerShdw blurRad="50800" dist="38100" dir="13500000" algn="br" rotWithShape="0">
              <a:prstClr val="black">
                <a:alpha val="40000"/>
              </a:prstClr>
            </a:outerShdw>
          </a:effectLst>
        </p:spPr>
      </p:pic>
      <p:pic>
        <p:nvPicPr>
          <p:cNvPr id="5" name="Picture 4"/>
          <p:cNvPicPr>
            <a:picLocks noChangeAspect="1"/>
          </p:cNvPicPr>
          <p:nvPr/>
        </p:nvPicPr>
        <p:blipFill>
          <a:blip r:embed="rId3"/>
          <a:stretch>
            <a:fillRect/>
          </a:stretch>
        </p:blipFill>
        <p:spPr>
          <a:xfrm>
            <a:off x="2991066" y="2985247"/>
            <a:ext cx="5962991" cy="2102925"/>
          </a:xfrm>
          <a:prstGeom prst="rect">
            <a:avLst/>
          </a:prstGeom>
          <a:ln w="12700">
            <a:solidFill>
              <a:schemeClr val="accent1">
                <a:shade val="95000"/>
                <a:satMod val="105000"/>
              </a:schemeClr>
            </a:solidFill>
          </a:ln>
          <a:effectLst>
            <a:outerShdw blurRad="50800" dist="38100" dir="13500000" algn="br" rotWithShape="0">
              <a:prstClr val="black">
                <a:alpha val="40000"/>
              </a:prstClr>
            </a:outerShdw>
          </a:effectLst>
        </p:spPr>
      </p:pic>
      <p:sp>
        <p:nvSpPr>
          <p:cNvPr id="7" name="Curved Right Arrow 6"/>
          <p:cNvSpPr/>
          <p:nvPr/>
        </p:nvSpPr>
        <p:spPr>
          <a:xfrm rot="19831097">
            <a:off x="1701756" y="2668000"/>
            <a:ext cx="935327" cy="1684619"/>
          </a:xfrm>
          <a:prstGeom prst="curved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0" name="Left Arrow 9"/>
          <p:cNvSpPr/>
          <p:nvPr/>
        </p:nvSpPr>
        <p:spPr>
          <a:xfrm rot="2322358">
            <a:off x="1921654" y="2276851"/>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0" y="789613"/>
            <a:ext cx="1722051" cy="1938992"/>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sz="2000" dirty="0" smtClean="0"/>
              <a:t>Click chevron and patient details popup opens.</a:t>
            </a:r>
          </a:p>
        </p:txBody>
      </p:sp>
    </p:spTree>
    <p:extLst>
      <p:ext uri="{BB962C8B-B14F-4D97-AF65-F5344CB8AC3E}">
        <p14:creationId xmlns:p14="http://schemas.microsoft.com/office/powerpoint/2010/main" val="38334115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51</a:t>
            </a:fld>
            <a:endParaRPr lang="en-US" dirty="0"/>
          </a:p>
        </p:txBody>
      </p:sp>
      <p:sp>
        <p:nvSpPr>
          <p:cNvPr id="4" name="Title 3"/>
          <p:cNvSpPr>
            <a:spLocks noGrp="1"/>
          </p:cNvSpPr>
          <p:nvPr>
            <p:ph type="title"/>
          </p:nvPr>
        </p:nvSpPr>
        <p:spPr/>
        <p:txBody>
          <a:bodyPr/>
          <a:lstStyle/>
          <a:p>
            <a:r>
              <a:rPr lang="en-US" sz="3000" dirty="0" smtClean="0"/>
              <a:t>Chapter </a:t>
            </a:r>
            <a:r>
              <a:rPr lang="en-US" sz="3000" dirty="0"/>
              <a:t>5</a:t>
            </a:r>
            <a:r>
              <a:rPr lang="en-US" sz="3000" dirty="0" smtClean="0"/>
              <a:t>: Manage Users</a:t>
            </a:r>
            <a:endParaRPr lang="en-US" sz="3000" dirty="0"/>
          </a:p>
        </p:txBody>
      </p:sp>
      <p:sp>
        <p:nvSpPr>
          <p:cNvPr id="10" name="TextBox 9"/>
          <p:cNvSpPr txBox="1"/>
          <p:nvPr/>
        </p:nvSpPr>
        <p:spPr>
          <a:xfrm>
            <a:off x="457200" y="539260"/>
            <a:ext cx="7459980" cy="1015663"/>
          </a:xfrm>
          <a:prstGeom prst="rect">
            <a:avLst/>
          </a:prstGeom>
          <a:noFill/>
        </p:spPr>
        <p:txBody>
          <a:bodyPr wrap="square" rtlCol="0">
            <a:spAutoFit/>
          </a:bodyPr>
          <a:lstStyle/>
          <a:p>
            <a:pPr>
              <a:buClr>
                <a:schemeClr val="accent1"/>
              </a:buClr>
            </a:pPr>
            <a:r>
              <a:rPr lang="en-US" sz="2000" dirty="0" smtClean="0"/>
              <a:t>This chapter will illustrate how </a:t>
            </a:r>
            <a:r>
              <a:rPr lang="en-US" sz="2000" dirty="0" err="1" smtClean="0"/>
              <a:t>OCP</a:t>
            </a:r>
            <a:r>
              <a:rPr lang="en-US" sz="2000" dirty="0" smtClean="0"/>
              <a:t> Organization Admin User can:</a:t>
            </a:r>
          </a:p>
          <a:p>
            <a:pPr marL="285750" indent="-285750">
              <a:buClr>
                <a:schemeClr val="accent1"/>
              </a:buClr>
              <a:buFont typeface="Wingdings" panose="05000000000000000000" pitchFamily="2" charset="2"/>
              <a:buChar char="§"/>
            </a:pPr>
            <a:r>
              <a:rPr lang="en-US" sz="2000" dirty="0" smtClean="0"/>
              <a:t>Assign a Permission group to users</a:t>
            </a:r>
          </a:p>
          <a:p>
            <a:pPr marL="285750" indent="-285750">
              <a:buClr>
                <a:schemeClr val="accent1"/>
              </a:buClr>
              <a:buFont typeface="Wingdings" panose="05000000000000000000" pitchFamily="2" charset="2"/>
              <a:buChar char="§"/>
            </a:pPr>
            <a:r>
              <a:rPr lang="en-US" sz="2000" dirty="0" smtClean="0"/>
              <a:t>Reset users’ password and/or Remove Users’ access to OCP</a:t>
            </a:r>
          </a:p>
        </p:txBody>
      </p:sp>
      <p:pic>
        <p:nvPicPr>
          <p:cNvPr id="2" name="Picture 1"/>
          <p:cNvPicPr>
            <a:picLocks noChangeAspect="1"/>
          </p:cNvPicPr>
          <p:nvPr/>
        </p:nvPicPr>
        <p:blipFill>
          <a:blip r:embed="rId2"/>
          <a:stretch>
            <a:fillRect/>
          </a:stretch>
        </p:blipFill>
        <p:spPr>
          <a:xfrm>
            <a:off x="2837537" y="1831022"/>
            <a:ext cx="3468925" cy="1481456"/>
          </a:xfrm>
          <a:prstGeom prst="rect">
            <a:avLst/>
          </a:prstGeom>
        </p:spPr>
      </p:pic>
      <p:sp>
        <p:nvSpPr>
          <p:cNvPr id="6" name="Left Arrow 5"/>
          <p:cNvSpPr/>
          <p:nvPr/>
        </p:nvSpPr>
        <p:spPr>
          <a:xfrm rot="7206496">
            <a:off x="4781674" y="2822815"/>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39826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84645" y="682605"/>
            <a:ext cx="8224217" cy="3926164"/>
          </a:xfrm>
          <a:prstGeom prst="rect">
            <a:avLst/>
          </a:prstGeom>
          <a:ln w="12700">
            <a:solidFill>
              <a:schemeClr val="tx2"/>
            </a:solidFill>
          </a:ln>
          <a:effectLst>
            <a:outerShdw blurRad="50800" dist="38100" dir="13500000" algn="br" rotWithShape="0">
              <a:prstClr val="black">
                <a:alpha val="40000"/>
              </a:prstClr>
            </a:outerShdw>
          </a:effectLst>
        </p:spPr>
      </p:pic>
      <p:sp>
        <p:nvSpPr>
          <p:cNvPr id="3" name="Slide Number Placeholder 2"/>
          <p:cNvSpPr>
            <a:spLocks noGrp="1"/>
          </p:cNvSpPr>
          <p:nvPr>
            <p:ph type="sldNum" sz="quarter" idx="10"/>
          </p:nvPr>
        </p:nvSpPr>
        <p:spPr/>
        <p:txBody>
          <a:bodyPr/>
          <a:lstStyle/>
          <a:p>
            <a:fld id="{D07D4089-40B5-457D-927F-16367A53BB79}" type="slidenum">
              <a:rPr lang="en-US" smtClean="0"/>
              <a:pPr/>
              <a:t>52</a:t>
            </a:fld>
            <a:endParaRPr lang="en-US" dirty="0"/>
          </a:p>
        </p:txBody>
      </p:sp>
      <p:sp>
        <p:nvSpPr>
          <p:cNvPr id="4" name="Title 3"/>
          <p:cNvSpPr>
            <a:spLocks noGrp="1"/>
          </p:cNvSpPr>
          <p:nvPr>
            <p:ph type="title"/>
          </p:nvPr>
        </p:nvSpPr>
        <p:spPr/>
        <p:txBody>
          <a:bodyPr/>
          <a:lstStyle/>
          <a:p>
            <a:r>
              <a:rPr lang="en-US" sz="3000" dirty="0" smtClean="0"/>
              <a:t>Click Manage Users Link</a:t>
            </a:r>
            <a:endParaRPr lang="en-US" sz="3000" dirty="0"/>
          </a:p>
        </p:txBody>
      </p:sp>
      <p:pic>
        <p:nvPicPr>
          <p:cNvPr id="2" name="Picture 1"/>
          <p:cNvPicPr>
            <a:picLocks noChangeAspect="1"/>
          </p:cNvPicPr>
          <p:nvPr/>
        </p:nvPicPr>
        <p:blipFill>
          <a:blip r:embed="rId3"/>
          <a:stretch>
            <a:fillRect/>
          </a:stretch>
        </p:blipFill>
        <p:spPr>
          <a:xfrm>
            <a:off x="2953973" y="2057634"/>
            <a:ext cx="3345470" cy="1356478"/>
          </a:xfrm>
          <a:prstGeom prst="rect">
            <a:avLst/>
          </a:prstGeom>
          <a:ln w="12700">
            <a:solidFill>
              <a:schemeClr val="tx2"/>
            </a:solidFill>
          </a:ln>
          <a:effectLst>
            <a:outerShdw blurRad="50800" dist="38100" dir="13500000" algn="br" rotWithShape="0">
              <a:prstClr val="black">
                <a:alpha val="40000"/>
              </a:prstClr>
            </a:outerShdw>
          </a:effectLst>
        </p:spPr>
      </p:pic>
      <p:sp>
        <p:nvSpPr>
          <p:cNvPr id="9" name="Left Arrow 8"/>
          <p:cNvSpPr/>
          <p:nvPr/>
        </p:nvSpPr>
        <p:spPr>
          <a:xfrm rot="7206496">
            <a:off x="756752" y="1353522"/>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Left Arrow 10"/>
          <p:cNvSpPr/>
          <p:nvPr/>
        </p:nvSpPr>
        <p:spPr>
          <a:xfrm rot="7206496">
            <a:off x="4769951" y="2972735"/>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80716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53</a:t>
            </a:fld>
            <a:endParaRPr lang="en-US" dirty="0"/>
          </a:p>
        </p:txBody>
      </p:sp>
      <p:sp>
        <p:nvSpPr>
          <p:cNvPr id="4" name="Title 3"/>
          <p:cNvSpPr>
            <a:spLocks noGrp="1"/>
          </p:cNvSpPr>
          <p:nvPr>
            <p:ph type="title"/>
          </p:nvPr>
        </p:nvSpPr>
        <p:spPr/>
        <p:txBody>
          <a:bodyPr/>
          <a:lstStyle/>
          <a:p>
            <a:r>
              <a:rPr lang="en-US" sz="3000" dirty="0" smtClean="0"/>
              <a:t>The Manage Users Page</a:t>
            </a:r>
            <a:endParaRPr lang="en-US" sz="3000" dirty="0"/>
          </a:p>
        </p:txBody>
      </p:sp>
      <p:pic>
        <p:nvPicPr>
          <p:cNvPr id="2" name="Picture 1"/>
          <p:cNvPicPr>
            <a:picLocks noChangeAspect="1"/>
          </p:cNvPicPr>
          <p:nvPr/>
        </p:nvPicPr>
        <p:blipFill>
          <a:blip r:embed="rId3"/>
          <a:stretch>
            <a:fillRect/>
          </a:stretch>
        </p:blipFill>
        <p:spPr>
          <a:xfrm>
            <a:off x="163696" y="854881"/>
            <a:ext cx="8676914" cy="1155699"/>
          </a:xfrm>
          <a:prstGeom prst="rect">
            <a:avLst/>
          </a:prstGeom>
          <a:ln w="12700">
            <a:solidFill>
              <a:schemeClr val="tx2"/>
            </a:solidFill>
          </a:ln>
          <a:effectLst>
            <a:outerShdw blurRad="50800" dist="38100" dir="13500000" algn="br" rotWithShape="0">
              <a:prstClr val="black">
                <a:alpha val="40000"/>
              </a:prstClr>
            </a:outerShdw>
          </a:effectLst>
        </p:spPr>
      </p:pic>
      <p:pic>
        <p:nvPicPr>
          <p:cNvPr id="5" name="Picture 4"/>
          <p:cNvPicPr>
            <a:picLocks noChangeAspect="1"/>
          </p:cNvPicPr>
          <p:nvPr/>
        </p:nvPicPr>
        <p:blipFill>
          <a:blip r:embed="rId4"/>
          <a:stretch>
            <a:fillRect/>
          </a:stretch>
        </p:blipFill>
        <p:spPr>
          <a:xfrm>
            <a:off x="133873" y="2326280"/>
            <a:ext cx="8736560" cy="1514215"/>
          </a:xfrm>
          <a:prstGeom prst="rect">
            <a:avLst/>
          </a:prstGeom>
          <a:ln w="12700">
            <a:solidFill>
              <a:schemeClr val="tx2"/>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23561368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srcRect t="1961"/>
          <a:stretch/>
        </p:blipFill>
        <p:spPr>
          <a:xfrm>
            <a:off x="164124" y="796110"/>
            <a:ext cx="8721130" cy="2180722"/>
          </a:xfrm>
          <a:prstGeom prst="rect">
            <a:avLst/>
          </a:prstGeom>
          <a:ln w="12700">
            <a:solidFill>
              <a:schemeClr val="tx2"/>
            </a:solidFill>
          </a:ln>
          <a:effectLst>
            <a:outerShdw blurRad="50800" dist="38100" dir="13500000" algn="br" rotWithShape="0">
              <a:prstClr val="black">
                <a:alpha val="40000"/>
              </a:prstClr>
            </a:outerShdw>
          </a:effectLst>
        </p:spPr>
      </p:pic>
      <p:sp>
        <p:nvSpPr>
          <p:cNvPr id="3" name="Slide Number Placeholder 2"/>
          <p:cNvSpPr>
            <a:spLocks noGrp="1"/>
          </p:cNvSpPr>
          <p:nvPr>
            <p:ph type="sldNum" sz="quarter" idx="10"/>
          </p:nvPr>
        </p:nvSpPr>
        <p:spPr/>
        <p:txBody>
          <a:bodyPr/>
          <a:lstStyle/>
          <a:p>
            <a:fld id="{D07D4089-40B5-457D-927F-16367A53BB79}" type="slidenum">
              <a:rPr lang="en-US" smtClean="0"/>
              <a:pPr/>
              <a:t>54</a:t>
            </a:fld>
            <a:endParaRPr lang="en-US" dirty="0"/>
          </a:p>
        </p:txBody>
      </p:sp>
      <p:sp>
        <p:nvSpPr>
          <p:cNvPr id="4" name="Title 3"/>
          <p:cNvSpPr>
            <a:spLocks noGrp="1"/>
          </p:cNvSpPr>
          <p:nvPr>
            <p:ph type="title"/>
          </p:nvPr>
        </p:nvSpPr>
        <p:spPr/>
        <p:txBody>
          <a:bodyPr/>
          <a:lstStyle/>
          <a:p>
            <a:r>
              <a:rPr lang="en-US" sz="3000" dirty="0" smtClean="0"/>
              <a:t>Manage Users: Click Ellipses</a:t>
            </a:r>
            <a:endParaRPr lang="en-US" sz="3000" dirty="0"/>
          </a:p>
        </p:txBody>
      </p:sp>
      <p:pic>
        <p:nvPicPr>
          <p:cNvPr id="10" name="Picture 9"/>
          <p:cNvPicPr>
            <a:picLocks noChangeAspect="1"/>
          </p:cNvPicPr>
          <p:nvPr/>
        </p:nvPicPr>
        <p:blipFill>
          <a:blip r:embed="rId3"/>
          <a:stretch>
            <a:fillRect/>
          </a:stretch>
        </p:blipFill>
        <p:spPr>
          <a:xfrm rot="5778637">
            <a:off x="6488430" y="3262645"/>
            <a:ext cx="1395185" cy="1367558"/>
          </a:xfrm>
          <a:prstGeom prst="rect">
            <a:avLst/>
          </a:prstGeom>
        </p:spPr>
      </p:pic>
      <p:sp>
        <p:nvSpPr>
          <p:cNvPr id="11" name="Left Arrow 10"/>
          <p:cNvSpPr/>
          <p:nvPr/>
        </p:nvSpPr>
        <p:spPr>
          <a:xfrm rot="7206496">
            <a:off x="7481725" y="2414563"/>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410831" y="3177898"/>
            <a:ext cx="3350720" cy="1323439"/>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sz="2000" dirty="0" smtClean="0"/>
              <a:t>Click Action Ellipses and the Assign Role/ Permission group and Reset Password options open.</a:t>
            </a:r>
          </a:p>
        </p:txBody>
      </p:sp>
      <p:pic>
        <p:nvPicPr>
          <p:cNvPr id="5" name="Picture 4"/>
          <p:cNvPicPr>
            <a:picLocks noChangeAspect="1"/>
          </p:cNvPicPr>
          <p:nvPr/>
        </p:nvPicPr>
        <p:blipFill>
          <a:blip r:embed="rId4"/>
          <a:stretch>
            <a:fillRect/>
          </a:stretch>
        </p:blipFill>
        <p:spPr>
          <a:xfrm>
            <a:off x="4915437" y="3481286"/>
            <a:ext cx="1257837" cy="930275"/>
          </a:xfrm>
          <a:prstGeom prst="rect">
            <a:avLst/>
          </a:prstGeom>
          <a:ln w="12700">
            <a:solidFill>
              <a:schemeClr val="tx2"/>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17042797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55</a:t>
            </a:fld>
            <a:endParaRPr lang="en-US" dirty="0"/>
          </a:p>
        </p:txBody>
      </p:sp>
      <p:sp>
        <p:nvSpPr>
          <p:cNvPr id="4" name="Title 3"/>
          <p:cNvSpPr>
            <a:spLocks noGrp="1"/>
          </p:cNvSpPr>
          <p:nvPr>
            <p:ph type="title"/>
          </p:nvPr>
        </p:nvSpPr>
        <p:spPr/>
        <p:txBody>
          <a:bodyPr/>
          <a:lstStyle/>
          <a:p>
            <a:r>
              <a:rPr lang="en-US" sz="3000" dirty="0" smtClean="0"/>
              <a:t>Manage Users: Assign Role/Permission Group</a:t>
            </a:r>
            <a:endParaRPr lang="en-US" sz="3000" dirty="0"/>
          </a:p>
        </p:txBody>
      </p:sp>
      <p:sp>
        <p:nvSpPr>
          <p:cNvPr id="12" name="Left Arrow 11"/>
          <p:cNvSpPr/>
          <p:nvPr/>
        </p:nvSpPr>
        <p:spPr>
          <a:xfrm rot="10800000">
            <a:off x="2744759" y="1239611"/>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365506" y="2470067"/>
            <a:ext cx="2534698" cy="1323439"/>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sz="2000" dirty="0" smtClean="0"/>
              <a:t>Select Assign Role/ Permissions Group and Assign Role popup opens.</a:t>
            </a:r>
          </a:p>
        </p:txBody>
      </p:sp>
      <p:pic>
        <p:nvPicPr>
          <p:cNvPr id="2" name="Picture 1"/>
          <p:cNvPicPr>
            <a:picLocks noChangeAspect="1"/>
          </p:cNvPicPr>
          <p:nvPr/>
        </p:nvPicPr>
        <p:blipFill>
          <a:blip r:embed="rId2"/>
          <a:stretch>
            <a:fillRect/>
          </a:stretch>
        </p:blipFill>
        <p:spPr>
          <a:xfrm>
            <a:off x="937851" y="852513"/>
            <a:ext cx="1390008" cy="1060796"/>
          </a:xfrm>
          <a:prstGeom prst="rect">
            <a:avLst/>
          </a:prstGeom>
        </p:spPr>
      </p:pic>
      <p:pic>
        <p:nvPicPr>
          <p:cNvPr id="8" name="Picture 7"/>
          <p:cNvPicPr>
            <a:picLocks noChangeAspect="1"/>
          </p:cNvPicPr>
          <p:nvPr/>
        </p:nvPicPr>
        <p:blipFill>
          <a:blip r:embed="rId3"/>
          <a:stretch>
            <a:fillRect/>
          </a:stretch>
        </p:blipFill>
        <p:spPr>
          <a:xfrm>
            <a:off x="3770452" y="1012099"/>
            <a:ext cx="4916348" cy="3514181"/>
          </a:xfrm>
          <a:prstGeom prst="rect">
            <a:avLst/>
          </a:prstGeom>
          <a:ln w="12700">
            <a:solidFill>
              <a:schemeClr val="tx2"/>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2213297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56</a:t>
            </a:fld>
            <a:endParaRPr lang="en-US" dirty="0"/>
          </a:p>
        </p:txBody>
      </p:sp>
      <p:sp>
        <p:nvSpPr>
          <p:cNvPr id="4" name="Title 3"/>
          <p:cNvSpPr>
            <a:spLocks noGrp="1"/>
          </p:cNvSpPr>
          <p:nvPr>
            <p:ph type="title"/>
          </p:nvPr>
        </p:nvSpPr>
        <p:spPr/>
        <p:txBody>
          <a:bodyPr/>
          <a:lstStyle/>
          <a:p>
            <a:r>
              <a:rPr lang="en-US" sz="3000" dirty="0" smtClean="0"/>
              <a:t>Manage Users: Reset Password</a:t>
            </a:r>
            <a:endParaRPr lang="en-US" sz="3000" dirty="0"/>
          </a:p>
        </p:txBody>
      </p:sp>
      <p:sp>
        <p:nvSpPr>
          <p:cNvPr id="8" name="Left Arrow 7"/>
          <p:cNvSpPr/>
          <p:nvPr/>
        </p:nvSpPr>
        <p:spPr>
          <a:xfrm rot="10800000">
            <a:off x="2514600" y="1541676"/>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57200" y="2661999"/>
            <a:ext cx="2285304" cy="1631216"/>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sz="2000" dirty="0" smtClean="0"/>
              <a:t>Select Reset Password and the Reset Password popup opens.</a:t>
            </a:r>
          </a:p>
        </p:txBody>
      </p:sp>
      <p:pic>
        <p:nvPicPr>
          <p:cNvPr id="5" name="Picture 4"/>
          <p:cNvPicPr>
            <a:picLocks noChangeAspect="1"/>
          </p:cNvPicPr>
          <p:nvPr/>
        </p:nvPicPr>
        <p:blipFill>
          <a:blip r:embed="rId2"/>
          <a:stretch>
            <a:fillRect/>
          </a:stretch>
        </p:blipFill>
        <p:spPr>
          <a:xfrm>
            <a:off x="3537721" y="1197721"/>
            <a:ext cx="5021636" cy="2928555"/>
          </a:xfrm>
          <a:prstGeom prst="rect">
            <a:avLst/>
          </a:prstGeom>
          <a:ln w="12700">
            <a:solidFill>
              <a:schemeClr val="tx2"/>
            </a:solidFill>
          </a:ln>
          <a:effectLst>
            <a:outerShdw blurRad="50800" dist="38100" dir="13500000" algn="br" rotWithShape="0">
              <a:prstClr val="black">
                <a:alpha val="40000"/>
              </a:prstClr>
            </a:outerShdw>
          </a:effectLst>
        </p:spPr>
      </p:pic>
      <p:pic>
        <p:nvPicPr>
          <p:cNvPr id="9" name="Picture 8"/>
          <p:cNvPicPr>
            <a:picLocks noChangeAspect="1"/>
          </p:cNvPicPr>
          <p:nvPr/>
        </p:nvPicPr>
        <p:blipFill>
          <a:blip r:embed="rId3"/>
          <a:stretch>
            <a:fillRect/>
          </a:stretch>
        </p:blipFill>
        <p:spPr>
          <a:xfrm>
            <a:off x="1136060" y="1461138"/>
            <a:ext cx="1228725" cy="447675"/>
          </a:xfrm>
          <a:prstGeom prst="rect">
            <a:avLst/>
          </a:prstGeom>
          <a:ln w="12700">
            <a:solidFill>
              <a:schemeClr val="tx2"/>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1889468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57</a:t>
            </a:fld>
            <a:endParaRPr lang="en-US" dirty="0"/>
          </a:p>
        </p:txBody>
      </p:sp>
      <p:sp>
        <p:nvSpPr>
          <p:cNvPr id="4" name="Title 3"/>
          <p:cNvSpPr>
            <a:spLocks noGrp="1"/>
          </p:cNvSpPr>
          <p:nvPr>
            <p:ph type="title"/>
          </p:nvPr>
        </p:nvSpPr>
        <p:spPr/>
        <p:txBody>
          <a:bodyPr/>
          <a:lstStyle/>
          <a:p>
            <a:r>
              <a:rPr lang="en-US" sz="3000" dirty="0" smtClean="0"/>
              <a:t>Manage Users: Reset Password</a:t>
            </a:r>
            <a:endParaRPr lang="en-US" sz="3000" dirty="0"/>
          </a:p>
        </p:txBody>
      </p:sp>
      <p:sp>
        <p:nvSpPr>
          <p:cNvPr id="8" name="Left Arrow 7"/>
          <p:cNvSpPr/>
          <p:nvPr/>
        </p:nvSpPr>
        <p:spPr>
          <a:xfrm rot="10800000">
            <a:off x="2514600" y="1541676"/>
            <a:ext cx="921224" cy="286602"/>
          </a:xfrm>
          <a:prstGeom prst="leftArrow">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57200" y="2661999"/>
            <a:ext cx="2285304" cy="1323439"/>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sz="2000" dirty="0" smtClean="0"/>
              <a:t>Select Remove user access deletes the user from OCP.</a:t>
            </a:r>
          </a:p>
        </p:txBody>
      </p:sp>
      <p:pic>
        <p:nvPicPr>
          <p:cNvPr id="2" name="Picture 1"/>
          <p:cNvPicPr>
            <a:picLocks noChangeAspect="1"/>
          </p:cNvPicPr>
          <p:nvPr/>
        </p:nvPicPr>
        <p:blipFill>
          <a:blip r:embed="rId2"/>
          <a:stretch>
            <a:fillRect/>
          </a:stretch>
        </p:blipFill>
        <p:spPr>
          <a:xfrm>
            <a:off x="842614" y="1451613"/>
            <a:ext cx="1514475" cy="466725"/>
          </a:xfrm>
          <a:prstGeom prst="rect">
            <a:avLst/>
          </a:prstGeom>
          <a:ln w="12700">
            <a:solidFill>
              <a:schemeClr val="tx2"/>
            </a:solidFill>
          </a:ln>
          <a:effectLst>
            <a:outerShdw blurRad="50800" dist="38100" dir="13500000" algn="br" rotWithShape="0">
              <a:prstClr val="black">
                <a:alpha val="40000"/>
              </a:prstClr>
            </a:outerShdw>
          </a:effectLst>
        </p:spPr>
      </p:pic>
      <p:pic>
        <p:nvPicPr>
          <p:cNvPr id="6" name="Picture 5"/>
          <p:cNvPicPr>
            <a:picLocks noChangeAspect="1"/>
          </p:cNvPicPr>
          <p:nvPr/>
        </p:nvPicPr>
        <p:blipFill>
          <a:blip r:embed="rId3"/>
          <a:stretch>
            <a:fillRect/>
          </a:stretch>
        </p:blipFill>
        <p:spPr>
          <a:xfrm>
            <a:off x="3593335" y="1123950"/>
            <a:ext cx="4877027" cy="1187450"/>
          </a:xfrm>
          <a:prstGeom prst="rect">
            <a:avLst/>
          </a:prstGeom>
          <a:ln w="12700">
            <a:solidFill>
              <a:schemeClr val="tx2"/>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39789935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1" name="Rectangle 2">
            <a:extLst>
              <a:ext uri="{FF2B5EF4-FFF2-40B4-BE49-F238E27FC236}">
                <a16:creationId xmlns="" xmlns:a16="http://schemas.microsoft.com/office/drawing/2014/main" id="{CD2DAEA9-5C6E-2B4D-99DC-28381D7E1372}"/>
              </a:ext>
            </a:extLst>
          </p:cNvPr>
          <p:cNvSpPr>
            <a:spLocks noGrp="1" noChangeArrowheads="1"/>
          </p:cNvSpPr>
          <p:nvPr>
            <p:ph type="title"/>
          </p:nvPr>
        </p:nvSpPr>
        <p:spPr>
          <a:xfrm>
            <a:off x="547200" y="0"/>
            <a:ext cx="7606200" cy="571500"/>
          </a:xfrm>
        </p:spPr>
        <p:txBody>
          <a:bodyPr/>
          <a:lstStyle/>
          <a:p>
            <a:pPr eaLnBrk="1" hangingPunct="1"/>
            <a:r>
              <a:rPr lang="en-US" altLang="en-US" b="0" dirty="0" smtClean="0">
                <a:ea typeface="ＭＳ Ｐゴシック" panose="020B0600070205080204" pitchFamily="34" charset="-128"/>
              </a:rPr>
              <a:t>Thanks!</a:t>
            </a:r>
            <a:endParaRPr lang="en-US" altLang="en-US" b="0" dirty="0">
              <a:ea typeface="ＭＳ Ｐゴシック" panose="020B0600070205080204" pitchFamily="34" charset="-128"/>
            </a:endParaRPr>
          </a:p>
        </p:txBody>
      </p:sp>
      <p:sp>
        <p:nvSpPr>
          <p:cNvPr id="3" name="Slide Number Placeholder 2"/>
          <p:cNvSpPr>
            <a:spLocks noGrp="1"/>
          </p:cNvSpPr>
          <p:nvPr>
            <p:ph type="sldNum" sz="quarter" idx="10"/>
          </p:nvPr>
        </p:nvSpPr>
        <p:spPr/>
        <p:txBody>
          <a:bodyPr/>
          <a:lstStyle/>
          <a:p>
            <a:fld id="{D07D4089-40B5-457D-927F-16367A53BB79}" type="slidenum">
              <a:rPr lang="en-US" smtClean="0"/>
              <a:pPr/>
              <a:t>58</a:t>
            </a:fld>
            <a:endParaRPr lang="en-US" dirty="0"/>
          </a:p>
        </p:txBody>
      </p:sp>
      <p:pic>
        <p:nvPicPr>
          <p:cNvPr id="4" name="Picture 3"/>
          <p:cNvPicPr>
            <a:picLocks noChangeAspect="1"/>
          </p:cNvPicPr>
          <p:nvPr/>
        </p:nvPicPr>
        <p:blipFill>
          <a:blip r:embed="rId2"/>
          <a:stretch>
            <a:fillRect/>
          </a:stretch>
        </p:blipFill>
        <p:spPr>
          <a:xfrm>
            <a:off x="1555172" y="668785"/>
            <a:ext cx="5957456" cy="4001193"/>
          </a:xfrm>
          <a:prstGeom prst="rect">
            <a:avLst/>
          </a:prstGeom>
        </p:spPr>
      </p:pic>
    </p:spTree>
    <p:extLst>
      <p:ext uri="{BB962C8B-B14F-4D97-AF65-F5344CB8AC3E}">
        <p14:creationId xmlns:p14="http://schemas.microsoft.com/office/powerpoint/2010/main" val="9845449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ight Triangle 20">
            <a:extLst>
              <a:ext uri="{FF2B5EF4-FFF2-40B4-BE49-F238E27FC236}">
                <a16:creationId xmlns="" xmlns:a16="http://schemas.microsoft.com/office/drawing/2014/main" id="{70C62079-42C6-4432-9406-E1FD1B808D04}"/>
              </a:ext>
            </a:extLst>
          </p:cNvPr>
          <p:cNvSpPr/>
          <p:nvPr/>
        </p:nvSpPr>
        <p:spPr>
          <a:xfrm rot="18978761">
            <a:off x="1696518" y="-2059072"/>
            <a:ext cx="5638444" cy="5385827"/>
          </a:xfrm>
          <a:prstGeom prst="rtTriangle">
            <a:avLst/>
          </a:prstGeom>
          <a:solidFill>
            <a:srgbClr val="4F81BD">
              <a:alpha val="67000"/>
            </a:srgbClr>
          </a:solidFill>
          <a:ln w="25400" cap="flat" cmpd="sng" algn="ctr">
            <a:solidFill>
              <a:srgbClr val="4F81BD">
                <a:shade val="50000"/>
              </a:srgbClr>
            </a:solidFill>
            <a:prstDash val="solid"/>
          </a:ln>
          <a:effectLst/>
        </p:spPr>
        <p:txBody>
          <a:bodyPr rtlCol="0" anchor="ctr"/>
          <a:lstStyle/>
          <a:p>
            <a:pPr algn="ctr" defTabSz="914400" fontAlgn="base">
              <a:spcBef>
                <a:spcPct val="0"/>
              </a:spcBef>
              <a:spcAft>
                <a:spcPct val="0"/>
              </a:spcAft>
              <a:defRPr/>
            </a:pPr>
            <a:endParaRPr lang="en-US" kern="0">
              <a:solidFill>
                <a:prstClr val="white"/>
              </a:solidFill>
              <a:latin typeface="Arial"/>
            </a:endParaRPr>
          </a:p>
        </p:txBody>
      </p:sp>
      <p:sp>
        <p:nvSpPr>
          <p:cNvPr id="15362" name="Title 1"/>
          <p:cNvSpPr>
            <a:spLocks noGrp="1"/>
          </p:cNvSpPr>
          <p:nvPr>
            <p:ph type="title"/>
          </p:nvPr>
        </p:nvSpPr>
        <p:spPr>
          <a:xfrm>
            <a:off x="446199" y="49354"/>
            <a:ext cx="8369294" cy="474757"/>
          </a:xfrm>
        </p:spPr>
        <p:txBody>
          <a:bodyPr/>
          <a:lstStyle/>
          <a:p>
            <a:r>
              <a:rPr lang="en-US" altLang="en-US" sz="2400" b="0" dirty="0" smtClean="0">
                <a:ea typeface="ヒラギノ角ゴ Pro W3"/>
              </a:rPr>
              <a:t>Omnibus Care Plan Functional Overview</a:t>
            </a:r>
            <a:endParaRPr lang="en-US" altLang="en-US" sz="2400" b="0" dirty="0">
              <a:ea typeface="ヒラギノ角ゴ Pro W3"/>
            </a:endParaRPr>
          </a:p>
        </p:txBody>
      </p:sp>
      <p:sp>
        <p:nvSpPr>
          <p:cNvPr id="4" name="Slide Number Placeholder 3"/>
          <p:cNvSpPr>
            <a:spLocks noGrp="1"/>
          </p:cNvSpPr>
          <p:nvPr>
            <p:ph type="sldNum" sz="quarter" idx="10"/>
          </p:nvPr>
        </p:nvSpPr>
        <p:spPr>
          <a:xfrm>
            <a:off x="457200" y="4121121"/>
            <a:ext cx="2057400" cy="273844"/>
          </a:xfrm>
        </p:spPr>
        <p:txBody>
          <a:bodyPr/>
          <a:lstStyle/>
          <a:p>
            <a:fld id="{D07D4089-40B5-457D-927F-16367A53BB79}" type="slidenum">
              <a:rPr lang="en-US" b="0" smtClean="0"/>
              <a:pPr/>
              <a:t>6</a:t>
            </a:fld>
            <a:endParaRPr lang="en-US" b="0" dirty="0"/>
          </a:p>
        </p:txBody>
      </p:sp>
      <p:pic>
        <p:nvPicPr>
          <p:cNvPr id="14" name="Picture 13"/>
          <p:cNvPicPr>
            <a:picLocks noChangeAspect="1"/>
          </p:cNvPicPr>
          <p:nvPr/>
        </p:nvPicPr>
        <p:blipFill rotWithShape="1">
          <a:blip r:embed="rId3">
            <a:clrChange>
              <a:clrFrom>
                <a:srgbClr val="FFFFFF"/>
              </a:clrFrom>
              <a:clrTo>
                <a:srgbClr val="FFFFFF">
                  <a:alpha val="0"/>
                </a:srgbClr>
              </a:clrTo>
            </a:clrChange>
          </a:blip>
          <a:srcRect l="20643" r="19493"/>
          <a:stretch/>
        </p:blipFill>
        <p:spPr>
          <a:xfrm>
            <a:off x="3341317" y="3283019"/>
            <a:ext cx="2208910" cy="1786396"/>
          </a:xfrm>
          <a:prstGeom prst="rect">
            <a:avLst/>
          </a:prstGeom>
        </p:spPr>
      </p:pic>
      <p:sp>
        <p:nvSpPr>
          <p:cNvPr id="17" name="Speech Bubble: Rectangle 31">
            <a:extLst>
              <a:ext uri="{FF2B5EF4-FFF2-40B4-BE49-F238E27FC236}">
                <a16:creationId xmlns="" xmlns:a16="http://schemas.microsoft.com/office/drawing/2014/main" id="{C11E7617-FAC8-4516-BA75-B171A93C7357}"/>
              </a:ext>
            </a:extLst>
          </p:cNvPr>
          <p:cNvSpPr/>
          <p:nvPr/>
        </p:nvSpPr>
        <p:spPr>
          <a:xfrm>
            <a:off x="5907240" y="3563730"/>
            <a:ext cx="2217210" cy="814212"/>
          </a:xfrm>
          <a:prstGeom prst="wedgeRectCallout">
            <a:avLst>
              <a:gd name="adj1" fmla="val -87186"/>
              <a:gd name="adj2" fmla="val -344"/>
            </a:avLst>
          </a:prstGeom>
          <a:solidFill>
            <a:sysClr val="window" lastClr="FFFFFF">
              <a:lumMod val="75000"/>
            </a:sysClr>
          </a:solidFill>
          <a:ln w="25400" cap="flat" cmpd="sng" algn="ctr">
            <a:solidFill>
              <a:sysClr val="window" lastClr="FFFFFF">
                <a:lumMod val="6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a:ea typeface="+mn-ea"/>
              <a:cs typeface="+mn-cs"/>
            </a:endParaRPr>
          </a:p>
        </p:txBody>
      </p:sp>
      <p:pic>
        <p:nvPicPr>
          <p:cNvPr id="18" name="Picture 17">
            <a:extLst>
              <a:ext uri="{FF2B5EF4-FFF2-40B4-BE49-F238E27FC236}">
                <a16:creationId xmlns="" xmlns:a16="http://schemas.microsoft.com/office/drawing/2014/main" id="{809F0EFC-F598-4138-821A-F9B60D9F31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0415" y="3096436"/>
            <a:ext cx="1904999" cy="1571727"/>
          </a:xfrm>
          <a:prstGeom prst="rect">
            <a:avLst/>
          </a:prstGeom>
        </p:spPr>
      </p:pic>
      <p:sp>
        <p:nvSpPr>
          <p:cNvPr id="19" name="Speech Bubble: Rectangle 32">
            <a:extLst>
              <a:ext uri="{FF2B5EF4-FFF2-40B4-BE49-F238E27FC236}">
                <a16:creationId xmlns="" xmlns:a16="http://schemas.microsoft.com/office/drawing/2014/main" id="{6A75C16B-F47D-4E5A-B108-992999EF61E7}"/>
              </a:ext>
            </a:extLst>
          </p:cNvPr>
          <p:cNvSpPr/>
          <p:nvPr/>
        </p:nvSpPr>
        <p:spPr>
          <a:xfrm>
            <a:off x="510303" y="3463127"/>
            <a:ext cx="2286000" cy="922413"/>
          </a:xfrm>
          <a:prstGeom prst="wedgeRectCallout">
            <a:avLst>
              <a:gd name="adj1" fmla="val 87393"/>
              <a:gd name="adj2" fmla="val 10873"/>
            </a:avLst>
          </a:prstGeom>
          <a:solidFill>
            <a:srgbClr val="4F81BD"/>
          </a:solidFill>
          <a:ln w="25400" cap="flat" cmpd="sng" algn="ctr">
            <a:solidFill>
              <a:srgbClr val="4F81BD">
                <a:shade val="50000"/>
              </a:srgbClr>
            </a:solidFill>
            <a:prstDash val="solid"/>
          </a:ln>
          <a:effectLst/>
        </p:spPr>
        <p:txBody>
          <a:bodyPr rtlCol="0" anchor="ctr"/>
          <a:lstStyle/>
          <a:p>
            <a:pPr algn="ctr" defTabSz="914400" fontAlgn="base">
              <a:spcBef>
                <a:spcPct val="0"/>
              </a:spcBef>
              <a:spcAft>
                <a:spcPct val="0"/>
              </a:spcAft>
              <a:defRPr/>
            </a:pPr>
            <a:r>
              <a:rPr lang="en-US" kern="0" dirty="0">
                <a:solidFill>
                  <a:prstClr val="white"/>
                </a:solidFill>
                <a:latin typeface="Arial"/>
              </a:rPr>
              <a:t>Standards-based Data Shared Among Applications </a:t>
            </a:r>
          </a:p>
        </p:txBody>
      </p:sp>
      <p:graphicFrame>
        <p:nvGraphicFramePr>
          <p:cNvPr id="20" name="Diagram 19">
            <a:extLst>
              <a:ext uri="{FF2B5EF4-FFF2-40B4-BE49-F238E27FC236}">
                <a16:creationId xmlns="" xmlns:a16="http://schemas.microsoft.com/office/drawing/2014/main" id="{DEC358E6-A9E5-4D95-AEE7-8815DD75010B}"/>
              </a:ext>
            </a:extLst>
          </p:cNvPr>
          <p:cNvGraphicFramePr/>
          <p:nvPr>
            <p:extLst/>
          </p:nvPr>
        </p:nvGraphicFramePr>
        <p:xfrm>
          <a:off x="331674" y="524111"/>
          <a:ext cx="8706854" cy="275890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0" name="Slide Number Placeholder 4"/>
          <p:cNvSpPr txBox="1">
            <a:spLocks/>
          </p:cNvSpPr>
          <p:nvPr/>
        </p:nvSpPr>
        <p:spPr>
          <a:xfrm>
            <a:off x="317506" y="4726710"/>
            <a:ext cx="1600200" cy="273844"/>
          </a:xfrm>
          <a:prstGeom prst="rect">
            <a:avLst/>
          </a:prstGeom>
        </p:spPr>
        <p:txBody>
          <a:bodyPr vert="horz" lIns="91440" tIns="45720" rIns="91440" bIns="45720" rtlCol="0" anchor="ctr"/>
          <a:lstStyle>
            <a:defPPr>
              <a:defRPr lang="en-US"/>
            </a:defPPr>
            <a:lvl1pPr marL="0" algn="l" defTabSz="457200" rtl="0" eaLnBrk="1" latinLnBrk="0" hangingPunct="1">
              <a:defRPr sz="1400" b="1"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p>
        </p:txBody>
      </p:sp>
    </p:spTree>
    <p:extLst>
      <p:ext uri="{BB962C8B-B14F-4D97-AF65-F5344CB8AC3E}">
        <p14:creationId xmlns:p14="http://schemas.microsoft.com/office/powerpoint/2010/main" val="320974572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7D4089-40B5-457D-927F-16367A53BB79}" type="slidenum">
              <a:rPr lang="en-US" smtClean="0"/>
              <a:pPr/>
              <a:t>7</a:t>
            </a:fld>
            <a:endParaRPr lang="en-US" dirty="0"/>
          </a:p>
        </p:txBody>
      </p:sp>
      <p:graphicFrame>
        <p:nvGraphicFramePr>
          <p:cNvPr id="5" name="Diagram 4"/>
          <p:cNvGraphicFramePr/>
          <p:nvPr>
            <p:extLst>
              <p:ext uri="{D42A27DB-BD31-4B8C-83A1-F6EECF244321}">
                <p14:modId xmlns:p14="http://schemas.microsoft.com/office/powerpoint/2010/main" val="3053904015"/>
              </p:ext>
            </p:extLst>
          </p:nvPr>
        </p:nvGraphicFramePr>
        <p:xfrm>
          <a:off x="457200" y="602849"/>
          <a:ext cx="8686800" cy="42570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3"/>
          <p:cNvSpPr>
            <a:spLocks noGrp="1"/>
          </p:cNvSpPr>
          <p:nvPr>
            <p:ph type="title"/>
          </p:nvPr>
        </p:nvSpPr>
        <p:spPr>
          <a:xfrm>
            <a:off x="317506" y="49354"/>
            <a:ext cx="8369294" cy="474757"/>
          </a:xfrm>
        </p:spPr>
        <p:txBody>
          <a:bodyPr/>
          <a:lstStyle/>
          <a:p>
            <a:pPr>
              <a:lnSpc>
                <a:spcPct val="80000"/>
              </a:lnSpc>
            </a:pPr>
            <a:r>
              <a:rPr lang="en-US" sz="2400" b="0" dirty="0"/>
              <a:t>Omnibus Care Plan </a:t>
            </a:r>
            <a:r>
              <a:rPr lang="en-US" sz="2400" b="0" dirty="0" smtClean="0"/>
              <a:t>Portal Introduction: </a:t>
            </a:r>
            <a:br>
              <a:rPr lang="en-US" sz="2400" b="0" dirty="0" smtClean="0"/>
            </a:br>
            <a:r>
              <a:rPr lang="en-US" sz="2400" b="0" dirty="0" smtClean="0"/>
              <a:t>Focus of the Demonstration</a:t>
            </a:r>
            <a:endParaRPr lang="en-US" sz="2400" b="0" dirty="0"/>
          </a:p>
        </p:txBody>
      </p:sp>
    </p:spTree>
    <p:extLst>
      <p:ext uri="{BB962C8B-B14F-4D97-AF65-F5344CB8AC3E}">
        <p14:creationId xmlns:p14="http://schemas.microsoft.com/office/powerpoint/2010/main" val="32144787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About </a:t>
            </a:r>
            <a:r>
              <a:rPr lang="en-US" sz="3000" dirty="0" smtClean="0"/>
              <a:t>the Omnibus Care Plan User Guides</a:t>
            </a:r>
            <a:endParaRPr lang="en-US" sz="3000" dirty="0"/>
          </a:p>
        </p:txBody>
      </p:sp>
      <p:sp>
        <p:nvSpPr>
          <p:cNvPr id="5" name="Slide Number Placeholder 4"/>
          <p:cNvSpPr>
            <a:spLocks noGrp="1"/>
          </p:cNvSpPr>
          <p:nvPr>
            <p:ph type="sldNum" sz="quarter" idx="4294967295"/>
          </p:nvPr>
        </p:nvSpPr>
        <p:spPr>
          <a:xfrm>
            <a:off x="317506" y="4754166"/>
            <a:ext cx="1600200" cy="273844"/>
          </a:xfrm>
          <a:prstGeom prst="rect">
            <a:avLst/>
          </a:prstGeom>
        </p:spPr>
        <p:txBody>
          <a:bodyPr/>
          <a:lstStyle/>
          <a:p>
            <a:fld id="{9CC20EB2-02D3-412C-AA72-A8C217C03D51}" type="slidenum">
              <a:rPr lang="en-US" sz="1400" smtClean="0"/>
              <a:t>8</a:t>
            </a:fld>
            <a:endParaRPr lang="en-US" sz="1400" dirty="0"/>
          </a:p>
        </p:txBody>
      </p:sp>
      <p:sp>
        <p:nvSpPr>
          <p:cNvPr id="7" name="Content Placeholder 2"/>
          <p:cNvSpPr>
            <a:spLocks noGrp="1"/>
          </p:cNvSpPr>
          <p:nvPr>
            <p:ph idx="1"/>
          </p:nvPr>
        </p:nvSpPr>
        <p:spPr>
          <a:xfrm>
            <a:off x="317506" y="820466"/>
            <a:ext cx="8096920" cy="3683440"/>
          </a:xfrm>
        </p:spPr>
        <p:txBody>
          <a:bodyPr>
            <a:normAutofit/>
          </a:bodyPr>
          <a:lstStyle/>
          <a:p>
            <a:pPr marL="0" indent="0">
              <a:buNone/>
            </a:pPr>
            <a:r>
              <a:rPr lang="en-US" dirty="0"/>
              <a:t>This </a:t>
            </a:r>
            <a:r>
              <a:rPr lang="en-US" dirty="0" smtClean="0"/>
              <a:t>Omnibus Care Plan User Guides will provide information about how different users navigate the Omnibus Care Plan, and more:</a:t>
            </a:r>
            <a:endParaRPr lang="en-US" dirty="0"/>
          </a:p>
          <a:p>
            <a:pPr marL="0" indent="0">
              <a:buNone/>
            </a:pPr>
            <a:endParaRPr lang="en-US" dirty="0" smtClean="0"/>
          </a:p>
          <a:p>
            <a:pPr marL="0" indent="0">
              <a:buNone/>
            </a:pPr>
            <a:r>
              <a:rPr lang="en-US" dirty="0" smtClean="0"/>
              <a:t>Omnibus Care Plan Admin User Guide</a:t>
            </a:r>
          </a:p>
          <a:p>
            <a:pPr>
              <a:buFont typeface="Wingdings" panose="05000000000000000000" pitchFamily="2" charset="2"/>
              <a:buChar char="Ø"/>
            </a:pPr>
            <a:r>
              <a:rPr lang="en-US" b="1" dirty="0" smtClean="0"/>
              <a:t>Organization Admin User Guide</a:t>
            </a:r>
          </a:p>
          <a:p>
            <a:pPr marL="0" indent="0">
              <a:buNone/>
            </a:pPr>
            <a:r>
              <a:rPr lang="en-US" dirty="0" smtClean="0"/>
              <a:t>Care Manager User Guide</a:t>
            </a:r>
          </a:p>
          <a:p>
            <a:pPr marL="0" indent="0">
              <a:buNone/>
            </a:pPr>
            <a:r>
              <a:rPr lang="en-US" dirty="0" smtClean="0"/>
              <a:t>Care Coordinator User Guide</a:t>
            </a:r>
          </a:p>
          <a:p>
            <a:pPr marL="0" indent="0">
              <a:buNone/>
            </a:pPr>
            <a:r>
              <a:rPr lang="en-US" dirty="0" smtClean="0"/>
              <a:t>Other Roles</a:t>
            </a:r>
          </a:p>
          <a:p>
            <a:pPr marL="0" indent="0">
              <a:buNone/>
            </a:pPr>
            <a:r>
              <a:rPr lang="en-US" dirty="0" smtClean="0"/>
              <a:t>SMART on FHIR Applications</a:t>
            </a:r>
          </a:p>
        </p:txBody>
      </p:sp>
    </p:spTree>
    <p:extLst>
      <p:ext uri="{BB962C8B-B14F-4D97-AF65-F5344CB8AC3E}">
        <p14:creationId xmlns:p14="http://schemas.microsoft.com/office/powerpoint/2010/main" val="509374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209993" y="4748763"/>
            <a:ext cx="1600200" cy="273844"/>
          </a:xfrm>
          <a:prstGeom prst="rect">
            <a:avLst/>
          </a:prstGeom>
        </p:spPr>
        <p:txBody>
          <a:bodyPr/>
          <a:lstStyle/>
          <a:p>
            <a:fld id="{9CC20EB2-02D3-412C-AA72-A8C217C03D51}" type="slidenum">
              <a:rPr lang="en-US" sz="1400" smtClean="0"/>
              <a:t>9</a:t>
            </a:fld>
            <a:endParaRPr lang="en-US" sz="1400" dirty="0"/>
          </a:p>
        </p:txBody>
      </p:sp>
      <p:sp>
        <p:nvSpPr>
          <p:cNvPr id="5" name="Title 1"/>
          <p:cNvSpPr>
            <a:spLocks noGrp="1"/>
          </p:cNvSpPr>
          <p:nvPr>
            <p:ph type="title"/>
          </p:nvPr>
        </p:nvSpPr>
        <p:spPr>
          <a:xfrm>
            <a:off x="209993" y="102359"/>
            <a:ext cx="6674589" cy="342863"/>
          </a:xfrm>
        </p:spPr>
        <p:txBody>
          <a:bodyPr/>
          <a:lstStyle/>
          <a:p>
            <a:r>
              <a:rPr lang="en-US" sz="3000" dirty="0" smtClean="0"/>
              <a:t>Role of the Organization Admin </a:t>
            </a:r>
            <a:endParaRPr lang="en-US" sz="3000" dirty="0"/>
          </a:p>
        </p:txBody>
      </p:sp>
      <p:sp>
        <p:nvSpPr>
          <p:cNvPr id="8" name="TextBox 7"/>
          <p:cNvSpPr txBox="1"/>
          <p:nvPr/>
        </p:nvSpPr>
        <p:spPr>
          <a:xfrm>
            <a:off x="209991" y="761854"/>
            <a:ext cx="3729997" cy="3477875"/>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US" sz="2000" dirty="0"/>
              <a:t>Managing organization locations, healthcare services, activity </a:t>
            </a:r>
            <a:r>
              <a:rPr lang="en-US" sz="2000" dirty="0" smtClean="0"/>
              <a:t>definitions</a:t>
            </a:r>
          </a:p>
          <a:p>
            <a:pPr marL="285750" indent="-285750">
              <a:buClr>
                <a:schemeClr val="accent1"/>
              </a:buClr>
              <a:buFont typeface="Wingdings" panose="05000000000000000000" pitchFamily="2" charset="2"/>
              <a:buChar char="§"/>
            </a:pPr>
            <a:r>
              <a:rPr lang="en-US" sz="2000" dirty="0"/>
              <a:t>Associating practitioners </a:t>
            </a:r>
            <a:r>
              <a:rPr lang="en-US" sz="2000" dirty="0" smtClean="0"/>
              <a:t>and staff to organizations and locations and </a:t>
            </a:r>
            <a:r>
              <a:rPr lang="en-US" sz="2000" dirty="0"/>
              <a:t>assigning </a:t>
            </a:r>
            <a:r>
              <a:rPr lang="en-US" sz="2000" dirty="0" smtClean="0"/>
              <a:t>roles</a:t>
            </a:r>
          </a:p>
          <a:p>
            <a:pPr marL="285750" indent="-285750">
              <a:buClr>
                <a:schemeClr val="accent1"/>
              </a:buClr>
              <a:buFont typeface="Wingdings" panose="05000000000000000000" pitchFamily="2" charset="2"/>
              <a:buChar char="§"/>
            </a:pPr>
            <a:r>
              <a:rPr lang="en-US" sz="2000" dirty="0" smtClean="0"/>
              <a:t>Adding patient records</a:t>
            </a:r>
          </a:p>
          <a:p>
            <a:pPr marL="285750" indent="-285750">
              <a:buClr>
                <a:schemeClr val="accent1"/>
              </a:buClr>
              <a:buFont typeface="Wingdings" panose="05000000000000000000" pitchFamily="2" charset="2"/>
              <a:buChar char="§"/>
            </a:pPr>
            <a:r>
              <a:rPr lang="en-US" sz="2000" dirty="0" smtClean="0"/>
              <a:t>Registering organizations to </a:t>
            </a:r>
            <a:r>
              <a:rPr lang="en-US" sz="2000" dirty="0" err="1" smtClean="0"/>
              <a:t>OCP</a:t>
            </a:r>
            <a:r>
              <a:rPr lang="en-US" sz="2000" dirty="0" smtClean="0"/>
              <a:t> with appropriate credentials and permission groups</a:t>
            </a:r>
            <a:endParaRPr lang="en-US" sz="1350" dirty="0"/>
          </a:p>
        </p:txBody>
      </p:sp>
      <p:pic>
        <p:nvPicPr>
          <p:cNvPr id="2" name="Picture 1"/>
          <p:cNvPicPr>
            <a:picLocks noChangeAspect="1"/>
          </p:cNvPicPr>
          <p:nvPr/>
        </p:nvPicPr>
        <p:blipFill>
          <a:blip r:embed="rId2"/>
          <a:stretch>
            <a:fillRect/>
          </a:stretch>
        </p:blipFill>
        <p:spPr>
          <a:xfrm>
            <a:off x="4071814" y="899015"/>
            <a:ext cx="4839119" cy="3345470"/>
          </a:xfrm>
          <a:prstGeom prst="rect">
            <a:avLst/>
          </a:prstGeom>
          <a:ln w="12700">
            <a:solidFill>
              <a:schemeClr val="tx2"/>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18038074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ARTICULATE_PROJECT_OPEN" val="0"/>
  <p:tag name="MMPROD_UIDATA" val="&lt;database version=&quot;11.0&quot;&gt;&lt;object type=&quot;1&quot; unique_id=&quot;10001&quot;&gt;&lt;object type=&quot;2&quot; unique_id=&quot;10002&quot;&gt;&lt;object type=&quot;3&quot; unique_id=&quot;132183&quot;&gt;&lt;property id=&quot;20148&quot; value=&quot;5&quot;/&gt;&lt;property id=&quot;20300&quot; value=&quot;Slide 1&quot;/&gt;&lt;property id=&quot;20307&quot; value=&quot;296&quot;/&gt;&lt;/object&gt;&lt;object type=&quot;3&quot; unique_id=&quot;132184&quot;&gt;&lt;property id=&quot;20148&quot; value=&quot;5&quot;/&gt;&lt;property id=&quot;20300&quot; value=&quot;Slide 2 - &amp;quot;The Scope of Your Presentation&amp;quot;&quot;/&gt;&lt;property id=&quot;20307&quot; value=&quot;280&quot;/&gt;&lt;/object&gt;&lt;object type=&quot;3&quot; unique_id=&quot;132185&quot;&gt;&lt;property id=&quot;20148&quot; value=&quot;5&quot;/&gt;&lt;property id=&quot;20300&quot; value=&quot;Slide 3 - &amp;quot;Unique Title&amp;quot;&quot;/&gt;&lt;property id=&quot;20307&quot; value=&quot;297&quot;/&gt;&lt;/object&gt;&lt;object type=&quot;3&quot; unique_id=&quot;132186&quot;&gt;&lt;property id=&quot;20148&quot; value=&quot;5&quot;/&gt;&lt;property id=&quot;20300&quot; value=&quot;Slide 4 - &amp;quot;Slide Format&amp;quot;&quot;/&gt;&lt;property id=&quot;20307&quot; value=&quot;282&quot;/&gt;&lt;/object&gt;&lt;object type=&quot;3&quot; unique_id=&quot;132187&quot;&gt;&lt;property id=&quot;20148&quot; value=&quot;5&quot;/&gt;&lt;property id=&quot;20300&quot; value=&quot;Slide 5 - &amp;quot;Graphics&amp;quot;&quot;/&gt;&lt;property id=&quot;20307&quot; value=&quot;283&quot;/&gt;&lt;/object&gt;&lt;object type=&quot;3&quot; unique_id=&quot;132188&quot;&gt;&lt;property id=&quot;20148&quot; value=&quot;5&quot;/&gt;&lt;property id=&quot;20300&quot; value=&quot;Slide 6 - &amp;quot;Bullets&amp;quot;&quot;/&gt;&lt;property id=&quot;20307&quot; value=&quot;284&quot;/&gt;&lt;/object&gt;&lt;object type=&quot;3&quot; unique_id=&quot;132189&quot;&gt;&lt;property id=&quot;20148&quot; value=&quot;5&quot;/&gt;&lt;property id=&quot;20300&quot; value=&quot;Slide 7 - &amp;quot;Visuals&amp;quot;&quot;/&gt;&lt;property id=&quot;20307&quot; value=&quot;285&quot;/&gt;&lt;/object&gt;&lt;object type=&quot;3&quot; unique_id=&quot;132190&quot;&gt;&lt;property id=&quot;20148&quot; value=&quot;5&quot;/&gt;&lt;property id=&quot;20300&quot; value=&quot;Slide 8 - &amp;quot;Using Smart Art&amp;quot;&quot;/&gt;&lt;property id=&quot;20307&quot; value=&quot;286&quot;/&gt;&lt;/object&gt;&lt;object type=&quot;3&quot; unique_id=&quot;132191&quot;&gt;&lt;property id=&quot;20148&quot; value=&quot;5&quot;/&gt;&lt;property id=&quot;20300&quot; value=&quot;Slide 9 - &amp;quot;Interacting with Audience&amp;quot;&quot;/&gt;&lt;property id=&quot;20307&quot; value=&quot;287&quot;/&gt;&lt;/object&gt;&lt;object type=&quot;3&quot; unique_id=&quot;132192&quot;&gt;&lt;property id=&quot;20148&quot; value=&quot;5&quot;/&gt;&lt;property id=&quot;20300&quot; value=&quot;Slide 10 - &amp;quot;Less is More&amp;quot;&quot;/&gt;&lt;property id=&quot;20307&quot; value=&quot;288&quot;/&gt;&lt;/object&gt;&lt;object type=&quot;3&quot; unique_id=&quot;132193&quot;&gt;&lt;property id=&quot;20148&quot; value=&quot;5&quot;/&gt;&lt;property id=&quot;20300&quot; value=&quot;Slide 11 - &amp;quot;Special Effects&amp;quot;&quot;/&gt;&lt;property id=&quot;20307&quot; value=&quot;305&quot;/&gt;&lt;/object&gt;&lt;object type=&quot;3&quot; unique_id=&quot;132194&quot;&gt;&lt;property id=&quot;20148&quot; value=&quot;5&quot;/&gt;&lt;property id=&quot;20300&quot; value=&quot;Slide 12 - &amp;quot;Cite Sources!&amp;quot;&quot;/&gt;&lt;property id=&quot;20307&quot; value=&quot;291&quot;/&gt;&lt;/object&gt;&lt;object type=&quot;3&quot; unique_id=&quot;132195&quot;&gt;&lt;property id=&quot;20148&quot; value=&quot;5&quot;/&gt;&lt;property id=&quot;20300&quot; value=&quot;Slide 13 - &amp;quot;Remember&amp;quot;&quot;/&gt;&lt;property id=&quot;20307&quot; value=&quot;292&quot;/&gt;&lt;/object&gt;&lt;object type=&quot;3&quot; unique_id=&quot;132196&quot;&gt;&lt;property id=&quot;20148&quot; value=&quot;5&quot;/&gt;&lt;property id=&quot;20300&quot; value=&quot;Slide 14&quot;/&gt;&lt;property id=&quot;20307&quot; value=&quot;303&quot;/&gt;&lt;/object&gt;&lt;object type=&quot;3&quot; unique_id=&quot;132197&quot;&gt;&lt;property id=&quot;20148&quot; value=&quot;5&quot;/&gt;&lt;property id=&quot;20300&quot; value=&quot;Slide 15 - &amp;quot;Speaker 1 (add speaker name (with degrees) here&amp;quot;&quot;/&gt;&lt;property id=&quot;20307&quot; value=&quot;351&quot;/&gt;&lt;/object&gt;&lt;object type=&quot;3&quot; unique_id=&quot;132198&quot;&gt;&lt;property id=&quot;20148&quot; value=&quot;5&quot;/&gt;&lt;property id=&quot;20300&quot; value=&quot;Slide 16 - &amp;quot;Goals (or Key Points)&amp;quot;&quot;/&gt;&lt;property id=&quot;20307&quot; value=&quot;301&quot;/&gt;&lt;/object&gt;&lt;object type=&quot;3&quot; unique_id=&quot;132199&quot;&gt;&lt;property id=&quot;20148&quot; value=&quot;5&quot;/&gt;&lt;property id=&quot;20300&quot; value=&quot;Slide 17 - &amp;quot;This is the preferred slide title size and weight&amp;quot;&quot;/&gt;&lt;property id=&quot;20307&quot; value=&quot;295&quot;/&gt;&lt;/object&gt;&lt;object type=&quot;3&quot; unique_id=&quot;132200&quot;&gt;&lt;property id=&quot;20148&quot; value=&quot;5&quot;/&gt;&lt;property id=&quot;20300&quot; value=&quot;Slide 18 - &amp;quot;References&amp;quot;&quot;/&gt;&lt;property id=&quot;20307&quot; value=&quot;298&quot;/&gt;&lt;/object&gt;&lt;object type=&quot;3&quot; unique_id=&quot;132201&quot;&gt;&lt;property id=&quot;20148&quot; value=&quot;5&quot;/&gt;&lt;property id=&quot;20300&quot; value=&quot;Slide 19 - &amp;quot;Contact Information&amp;quot;&quot;/&gt;&lt;property id=&quot;20307&quot; value=&quot;299&quot;/&gt;&lt;/object&gt;&lt;object type=&quot;3&quot; unique_id=&quot;132202&quot;&gt;&lt;property id=&quot;20148&quot; value=&quot;5&quot;/&gt;&lt;property id=&quot;20300&quot; value=&quot;Slide 20&quot;/&gt;&lt;property id=&quot;20307&quot; value=&quot;304&quot;/&gt;&lt;/object&gt;&lt;/object&gt;&lt;object type=&quot;8&quot; unique_id=&quot;10028&quot;&gt;&lt;/object&gt;&lt;/object&gt;&lt;/database&gt;"/>
  <p:tag name="ARTICULATE_SLIDE_COUNT" val="20"/>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SAMHSA FINAL COLORS 2018">
      <a:dk1>
        <a:sysClr val="windowText" lastClr="000000"/>
      </a:dk1>
      <a:lt1>
        <a:sysClr val="window" lastClr="FFFFFF"/>
      </a:lt1>
      <a:dk2>
        <a:srgbClr val="1E384C"/>
      </a:dk2>
      <a:lt2>
        <a:srgbClr val="EEECE1"/>
      </a:lt2>
      <a:accent1>
        <a:srgbClr val="1C6987"/>
      </a:accent1>
      <a:accent2>
        <a:srgbClr val="CF352F"/>
      </a:accent2>
      <a:accent3>
        <a:srgbClr val="9BBB59"/>
      </a:accent3>
      <a:accent4>
        <a:srgbClr val="8064A2"/>
      </a:accent4>
      <a:accent5>
        <a:srgbClr val="4BACC6"/>
      </a:accent5>
      <a:accent6>
        <a:srgbClr val="F79646"/>
      </a:accent6>
      <a:hlink>
        <a:srgbClr val="1C6987"/>
      </a:hlink>
      <a:folHlink>
        <a:srgbClr val="1C694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HRN_2018_Speaker_Template_final  -  Read-Only" id="{E4268F98-EA55-43ED-AB44-5F0EB4FFDAE6}" vid="{D63B50A4-2D06-4571-AA78-68A7C78036E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ev LifeCycle" ma:contentTypeID="0x010100FD953CD19939854499355ECF0BD94DD400104A1BAE21CBC24A969BE2953C7B0D83" ma:contentTypeVersion="33" ma:contentTypeDescription="" ma:contentTypeScope="" ma:versionID="87265472b6bd99f555c13eb1330d9e69">
  <xsd:schema xmlns:xsd="http://www.w3.org/2001/XMLSchema" xmlns:xs="http://www.w3.org/2001/XMLSchema" xmlns:p="http://schemas.microsoft.com/office/2006/metadata/properties" xmlns:ns2="72d1fc25-2d66-455c-913f-4f524748faa7" xmlns:ns3="9a89f0ba-c812-4797-9382-76987b162025" xmlns:ns4="http://schemas.microsoft.com/sharepoint/v3/fields" targetNamespace="http://schemas.microsoft.com/office/2006/metadata/properties" ma:root="true" ma:fieldsID="6f8d909752fbed418c209f2ac0459ce1" ns2:_="" ns3:_="" ns4:_="">
    <xsd:import namespace="72d1fc25-2d66-455c-913f-4f524748faa7"/>
    <xsd:import namespace="9a89f0ba-c812-4797-9382-76987b162025"/>
    <xsd:import namespace="http://schemas.microsoft.com/sharepoint/v3/fields"/>
    <xsd:element name="properties">
      <xsd:complexType>
        <xsd:sequence>
          <xsd:element name="documentManagement">
            <xsd:complexType>
              <xsd:all>
                <xsd:element ref="ns3:HIT_x0020_Tool" minOccurs="0"/>
                <xsd:element ref="ns2:Dev_x0020_LifeCycle" minOccurs="0"/>
                <xsd:element ref="ns4:_Status" minOccurs="0"/>
                <xsd:element ref="ns2:_dlc_DocId" minOccurs="0"/>
                <xsd:element ref="ns2:_dlc_DocIdUrl" minOccurs="0"/>
                <xsd:element ref="ns2:_dlc_DocIdPersistId" minOccurs="0"/>
                <xsd:element ref="ns3:lc2263bf7ad3428b97d7433c3f229160" minOccurs="0"/>
                <xsd:element ref="ns2:TaxCatchAll" minOccurs="0"/>
                <xsd:element ref="ns2:TaxCatchAllLabel" minOccurs="0"/>
                <xsd:element ref="ns2:o2d1174dc288471aaf5516db3b26bb76"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d1fc25-2d66-455c-913f-4f524748faa7" elementFormDefault="qualified">
    <xsd:import namespace="http://schemas.microsoft.com/office/2006/documentManagement/types"/>
    <xsd:import namespace="http://schemas.microsoft.com/office/infopath/2007/PartnerControls"/>
    <xsd:element name="Dev_x0020_LifeCycle" ma:index="5" nillable="true" ma:displayName="Dev LifeCycle" ma:format="Dropdown" ma:internalName="Dev_x0020_LifeCycle">
      <xsd:simpleType>
        <xsd:restriction base="dms:Choice">
          <xsd:enumeration value="Analysis"/>
          <xsd:enumeration value="Architecture"/>
          <xsd:enumeration value="Configuration"/>
          <xsd:enumeration value="Data"/>
          <xsd:enumeration value="Design"/>
          <xsd:enumeration value="Development"/>
          <xsd:enumeration value="Infrastructure"/>
          <xsd:enumeration value="Installation"/>
          <xsd:enumeration value="Quality Control"/>
          <xsd:enumeration value="Reference"/>
          <xsd:enumeration value="Releases"/>
          <xsd:enumeration value="Requirements"/>
          <xsd:enumeration value="Standards"/>
          <xsd:enumeration value="Training"/>
          <xsd:enumeration value="UX"/>
        </xsd:restriction>
      </xsd:simpleType>
    </xsd:element>
    <xsd:element name="_dlc_DocId" ma:index="7" nillable="true" ma:displayName="Document ID Value" ma:description="The value of the document ID assigned to this item." ma:internalName="_dlc_DocId" ma:readOnly="true">
      <xsd:simpleType>
        <xsd:restriction base="dms:Text"/>
      </xsd:simpleType>
    </xsd:element>
    <xsd:element name="_dlc_DocIdUrl" ma:index="8"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9" nillable="true" ma:displayName="Persist ID" ma:description="Keep ID on add." ma:hidden="true" ma:internalName="_dlc_DocIdPersistId" ma:readOnly="true">
      <xsd:simpleType>
        <xsd:restriction base="dms:Boolean"/>
      </xsd:simpleType>
    </xsd:element>
    <xsd:element name="TaxCatchAll" ma:index="15" nillable="true" ma:displayName="Taxonomy Catch All Column" ma:hidden="true" ma:list="{5cec323f-9265-4ac6-b9e6-7c677634d8ae}" ma:internalName="TaxCatchAll" ma:showField="CatchAllData" ma:web="72d1fc25-2d66-455c-913f-4f524748faa7">
      <xsd:complexType>
        <xsd:complexContent>
          <xsd:extension base="dms:MultiChoiceLookup">
            <xsd:sequence>
              <xsd:element name="Value" type="dms:Lookup" maxOccurs="unbounded" minOccurs="0" nillable="true"/>
            </xsd:sequence>
          </xsd:extension>
        </xsd:complexContent>
      </xsd:complexType>
    </xsd:element>
    <xsd:element name="TaxCatchAllLabel" ma:index="17" nillable="true" ma:displayName="Taxonomy Catch All Column1" ma:hidden="true" ma:list="{5cec323f-9265-4ac6-b9e6-7c677634d8ae}" ma:internalName="TaxCatchAllLabel" ma:readOnly="true" ma:showField="CatchAllDataLabel" ma:web="72d1fc25-2d66-455c-913f-4f524748faa7">
      <xsd:complexType>
        <xsd:complexContent>
          <xsd:extension base="dms:MultiChoiceLookup">
            <xsd:sequence>
              <xsd:element name="Value" type="dms:Lookup" maxOccurs="unbounded" minOccurs="0" nillable="true"/>
            </xsd:sequence>
          </xsd:extension>
        </xsd:complexContent>
      </xsd:complexType>
    </xsd:element>
    <xsd:element name="o2d1174dc288471aaf5516db3b26bb76" ma:index="19" nillable="true" ma:taxonomy="true" ma:internalName="o2d1174dc288471aaf5516db3b26bb76" ma:taxonomyFieldName="B_x0020_Task" ma:displayName="BHITS Task" ma:readOnly="false" ma:default="" ma:fieldId="{82d1174d-c288-471a-af55-16db3b26bb76}" ma:sspId="457f0773-11c2-405e-87f0-c82916935031" ma:termSetId="14391562-28a0-4386-8732-256c71ef5732"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a89f0ba-c812-4797-9382-76987b162025" elementFormDefault="qualified">
    <xsd:import namespace="http://schemas.microsoft.com/office/2006/documentManagement/types"/>
    <xsd:import namespace="http://schemas.microsoft.com/office/infopath/2007/PartnerControls"/>
    <xsd:element name="HIT_x0020_Tool" ma:index="4" nillable="true" ma:displayName="HIT Tool" ma:format="Dropdown" ma:internalName="HIT_x0020_Tool">
      <xsd:simpleType>
        <xsd:restriction base="dms:Choice">
          <xsd:enumeration value="All"/>
          <xsd:enumeration value="ASAM"/>
          <xsd:enumeration value="C2S"/>
          <xsd:enumeration value="ProCenter"/>
          <xsd:enumeration value="TestBed"/>
        </xsd:restriction>
      </xsd:simpleType>
    </xsd:element>
    <xsd:element name="lc2263bf7ad3428b97d7433c3f229160" ma:index="14" nillable="true" ma:taxonomy="true" ma:internalName="lc2263bf7ad3428b97d7433c3f229160" ma:taxonomyFieldName="BHITS_x0020_Keywords" ma:displayName="BHITS Keywords" ma:default="" ma:fieldId="{5c2263bf-7ad3-428b-97d7-433c3f229160}" ma:sspId="457f0773-11c2-405e-87f0-c82916935031" ma:termSetId="740d01a9-7797-4ae5-88aa-d90b8be63a3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6" nillable="true" ma:displayName="Status" ma:default="In Progress" ma:format="Dropdown" ma:internalName="_Status">
      <xsd:simpleType>
        <xsd:union memberTypes="dms:Text">
          <xsd:simpleType>
            <xsd:restriction base="dms:Choice">
              <xsd:enumeration value="Not Started"/>
              <xsd:enumeration value="In Progress"/>
              <xsd:enumeration value="Draft"/>
              <xsd:enumeration value="Ready for Review"/>
              <xsd:enumeration value="Reviewed"/>
              <xsd:enumeration value="Final"/>
              <xsd:enumeration value="Archived"/>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2263bf7ad3428b97d7433c3f229160 xmlns="9a89f0ba-c812-4797-9382-76987b162025">
      <Terms xmlns="http://schemas.microsoft.com/office/infopath/2007/PartnerControls">
        <TermInfo xmlns="http://schemas.microsoft.com/office/infopath/2007/PartnerControls">
          <TermName xmlns="http://schemas.microsoft.com/office/infopath/2007/PartnerControls">Reference</TermName>
          <TermId xmlns="http://schemas.microsoft.com/office/infopath/2007/PartnerControls">f2cc2623-9dfe-42eb-af1c-3b53d4897d7f</TermId>
        </TermInfo>
      </Terms>
    </lc2263bf7ad3428b97d7433c3f229160>
    <HIT_x0020_Tool xmlns="9a89f0ba-c812-4797-9382-76987b162025" xsi:nil="true"/>
    <_Status xmlns="http://schemas.microsoft.com/sharepoint/v3/fields">In Progress</_Status>
    <TaxCatchAll xmlns="72d1fc25-2d66-455c-913f-4f524748faa7">
      <Value>34</Value>
      <Value>75</Value>
    </TaxCatchAll>
    <Dev_x0020_LifeCycle xmlns="72d1fc25-2d66-455c-913f-4f524748faa7" xsi:nil="true"/>
    <o2d1174dc288471aaf5516db3b26bb76 xmlns="72d1fc25-2d66-455c-913f-4f524748faa7">
      <Terms xmlns="http://schemas.microsoft.com/office/infopath/2007/PartnerControls">
        <TermInfo xmlns="http://schemas.microsoft.com/office/infopath/2007/PartnerControls">
          <TermName xmlns="http://schemas.microsoft.com/office/infopath/2007/PartnerControls">Task 4</TermName>
          <TermId xmlns="http://schemas.microsoft.com/office/infopath/2007/PartnerControls">be85ec27-dda6-4deb-9d38-1bb38ff6c424</TermId>
        </TermInfo>
      </Terms>
    </o2d1174dc288471aaf5516db3b26bb76>
    <_dlc_DocId xmlns="72d1fc25-2d66-455c-913f-4f524748faa7">FEIDOC-660-698</_dlc_DocId>
    <_dlc_DocIdUrl xmlns="72d1fc25-2d66-455c-913f-4f524748faa7">
      <Url>https://unite.feisystems.com/projectdashboards/BHITS/_layouts/15/DocIdRedir.aspx?ID=FEIDOC-660-698</Url>
      <Description>FEIDOC-660-698</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76D19311-0E8A-4546-953C-6564B3EBBBE1}">
  <ds:schemaRefs>
    <ds:schemaRef ds:uri="http://schemas.microsoft.com/sharepoint/v3/contenttype/forms"/>
  </ds:schemaRefs>
</ds:datastoreItem>
</file>

<file path=customXml/itemProps2.xml><?xml version="1.0" encoding="utf-8"?>
<ds:datastoreItem xmlns:ds="http://schemas.openxmlformats.org/officeDocument/2006/customXml" ds:itemID="{8C27BF38-BE8E-4EAD-9B01-79E34E9786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d1fc25-2d66-455c-913f-4f524748faa7"/>
    <ds:schemaRef ds:uri="9a89f0ba-c812-4797-9382-76987b162025"/>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591ECA1-3807-411B-A64E-3A679FDF8D43}">
  <ds:schemaRefs>
    <ds:schemaRef ds:uri="http://www.w3.org/XML/1998/namespace"/>
    <ds:schemaRef ds:uri="9a89f0ba-c812-4797-9382-76987b162025"/>
    <ds:schemaRef ds:uri="http://purl.org/dc/elements/1.1/"/>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http://schemas.microsoft.com/sharepoint/v3/fields"/>
    <ds:schemaRef ds:uri="http://schemas.microsoft.com/office/2006/metadata/properties"/>
    <ds:schemaRef ds:uri="72d1fc25-2d66-455c-913f-4f524748faa7"/>
    <ds:schemaRef ds:uri="http://purl.org/dc/dcmitype/"/>
  </ds:schemaRefs>
</ds:datastoreItem>
</file>

<file path=customXml/itemProps4.xml><?xml version="1.0" encoding="utf-8"?>
<ds:datastoreItem xmlns:ds="http://schemas.openxmlformats.org/officeDocument/2006/customXml" ds:itemID="{A3BE6283-F0A9-4633-AEA0-60B1D422EF73}">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HHRN_2018_Speaker_Template_final</Template>
  <TotalTime>25733</TotalTime>
  <Words>1457</Words>
  <Application>Microsoft Office PowerPoint</Application>
  <PresentationFormat>On-screen Show (16:9)</PresentationFormat>
  <Paragraphs>289</Paragraphs>
  <Slides>58</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ＭＳ Ｐゴシック</vt:lpstr>
      <vt:lpstr>Arial</vt:lpstr>
      <vt:lpstr>Calibri</vt:lpstr>
      <vt:lpstr>Wingdings</vt:lpstr>
      <vt:lpstr>ヒラギノ角ゴ Pro W3</vt:lpstr>
      <vt:lpstr>Office Theme</vt:lpstr>
      <vt:lpstr> Behavioral Health Information Technologies and Standards (BHITS) II </vt:lpstr>
      <vt:lpstr>Contents</vt:lpstr>
      <vt:lpstr>Introduction: Omnibus Care Premise</vt:lpstr>
      <vt:lpstr>About the Omnibus Care Plan</vt:lpstr>
      <vt:lpstr>Omnibus Care Plan Modules</vt:lpstr>
      <vt:lpstr>Omnibus Care Plan Functional Overview</vt:lpstr>
      <vt:lpstr>Omnibus Care Plan Portal Introduction:  Focus of the Demonstration</vt:lpstr>
      <vt:lpstr>About the Omnibus Care Plan User Guides</vt:lpstr>
      <vt:lpstr>Role of the Organization Admin </vt:lpstr>
      <vt:lpstr>Organization Admin Login Page</vt:lpstr>
      <vt:lpstr>Organization Admin</vt:lpstr>
      <vt:lpstr>Organization Admin: Organization Profile Slider</vt:lpstr>
      <vt:lpstr>Chapter 1: Manage Locations</vt:lpstr>
      <vt:lpstr>The Manage Locations Panel</vt:lpstr>
      <vt:lpstr>New Location Icon</vt:lpstr>
      <vt:lpstr>Create Location Page</vt:lpstr>
      <vt:lpstr>Add Contacts</vt:lpstr>
      <vt:lpstr>Contact Type and Contact Purpose Options</vt:lpstr>
      <vt:lpstr>Edit or Assign HealthCare Service</vt:lpstr>
      <vt:lpstr>Edit Location Page</vt:lpstr>
      <vt:lpstr>Location Physical Type Options Drop-down</vt:lpstr>
      <vt:lpstr>Add Contact</vt:lpstr>
      <vt:lpstr>Add Contact</vt:lpstr>
      <vt:lpstr>Action Ellipses: Edit or Remove Options</vt:lpstr>
      <vt:lpstr>Assign HealthCare Service</vt:lpstr>
      <vt:lpstr>Assign HealthCare Services to the Location</vt:lpstr>
      <vt:lpstr>Chapter 2: Manage Healthcare Services</vt:lpstr>
      <vt:lpstr>Healthcare Services Panel</vt:lpstr>
      <vt:lpstr>Create Healthcare Services Window</vt:lpstr>
      <vt:lpstr>Create Healthcare Service Drop-down Menus</vt:lpstr>
      <vt:lpstr>Edit Healthcare Services</vt:lpstr>
      <vt:lpstr>Edit Healthcare Service Page</vt:lpstr>
      <vt:lpstr>Chapter 3: Manage Practitioners</vt:lpstr>
      <vt:lpstr>Manage Practitioners Panel</vt:lpstr>
      <vt:lpstr>Add New Practitioner Page</vt:lpstr>
      <vt:lpstr>Edit Practitioner or Assign Location</vt:lpstr>
      <vt:lpstr>Edit Practitioner Page</vt:lpstr>
      <vt:lpstr>Assign Location to Practitioner Page</vt:lpstr>
      <vt:lpstr>Chapter 4: Manage Patients</vt:lpstr>
      <vt:lpstr>The Manage Patients Panel</vt:lpstr>
      <vt:lpstr>Add New Patient</vt:lpstr>
      <vt:lpstr>Create Patient Page (Full Page)</vt:lpstr>
      <vt:lpstr>Add General Information</vt:lpstr>
      <vt:lpstr>Add Contacts</vt:lpstr>
      <vt:lpstr>Add Addresses</vt:lpstr>
      <vt:lpstr>Add Advisory</vt:lpstr>
      <vt:lpstr>Add Episode of Care</vt:lpstr>
      <vt:lpstr>Episode of Care Drop-down Menu Options</vt:lpstr>
      <vt:lpstr>Filter and Search</vt:lpstr>
      <vt:lpstr>View Patient Profile: Click Chevron</vt:lpstr>
      <vt:lpstr>Chapter 5: Manage Users</vt:lpstr>
      <vt:lpstr>Click Manage Users Link</vt:lpstr>
      <vt:lpstr>The Manage Users Page</vt:lpstr>
      <vt:lpstr>Manage Users: Click Ellipses</vt:lpstr>
      <vt:lpstr>Manage Users: Assign Role/Permission Group</vt:lpstr>
      <vt:lpstr>Manage Users: Reset Password</vt:lpstr>
      <vt:lpstr>Manage Users: Reset Password</vt:lpstr>
      <vt:lpstr>Thanks!</vt:lpstr>
    </vt:vector>
  </TitlesOfParts>
  <Manager>SAMHSA</Manager>
  <Company>SAMHSA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OCP Organization Administrator User Guide</dc:title>
  <dc:subject>A User Guide for the OCP Org Admin</dc:subject>
  <dc:creator>SAMHSA</dc:creator>
  <cp:keywords>Omnibus Care Plan, User Guide, Org Admin, Care Plan</cp:keywords>
  <dc:description>This is a user guide for the Omnibus Care Plan Ort Admin.</dc:description>
  <cp:lastModifiedBy>Mim Landry</cp:lastModifiedBy>
  <cp:revision>362</cp:revision>
  <cp:lastPrinted>2018-08-20T13:10:56Z</cp:lastPrinted>
  <dcterms:created xsi:type="dcterms:W3CDTF">2018-03-22T17:08:55Z</dcterms:created>
  <dcterms:modified xsi:type="dcterms:W3CDTF">2018-09-07T21:45:35Z</dcterms:modified>
  <cp:category>User Guide</cp:category>
  <cp:contentStatus>In Progress</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0x010100FD953CD19939854499355ECF0BD94DD400104A1BAE21CBC24A969BE2953C7B0D83</vt:lpwstr>
  </property>
  <property fmtid="{D5CDD505-2E9C-101B-9397-08002B2CF9AE}" pid="3" name="ArticulateGUID">
    <vt:lpwstr>F45D72DF-5AA4-4F6E-B64B-15AAD2756419</vt:lpwstr>
  </property>
  <property fmtid="{D5CDD505-2E9C-101B-9397-08002B2CF9AE}" pid="4" name="ArticulatePath">
    <vt:lpwstr>HHRN_2018_Speaker_Template_kk</vt:lpwstr>
  </property>
  <property fmtid="{D5CDD505-2E9C-101B-9397-08002B2CF9AE}" pid="5" name="_dlc_DocIdItemGuid">
    <vt:lpwstr>75463f2a-41ff-464b-b8c6-e8ba93795d9d</vt:lpwstr>
  </property>
  <property fmtid="{D5CDD505-2E9C-101B-9397-08002B2CF9AE}" pid="6" name="BHITS Keywords">
    <vt:lpwstr>34;#Reference|f2cc2623-9dfe-42eb-af1c-3b53d4897d7f</vt:lpwstr>
  </property>
  <property fmtid="{D5CDD505-2E9C-101B-9397-08002B2CF9AE}" pid="7" name="B Task">
    <vt:lpwstr>75;#Task 4|be85ec27-dda6-4deb-9d38-1bb38ff6c424</vt:lpwstr>
  </property>
</Properties>
</file>