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4.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5.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6.xml" ContentType="application/vnd.openxmlformats-officedocument.theme+xml"/>
  <Override PartName="/ppt/slideLayouts/slideLayout4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5888" r:id="rId2"/>
    <p:sldMasterId id="2147486007" r:id="rId3"/>
    <p:sldMasterId id="2147485917" r:id="rId4"/>
    <p:sldMasterId id="2147485935" r:id="rId5"/>
    <p:sldMasterId id="2147485939" r:id="rId6"/>
    <p:sldMasterId id="2147485913" r:id="rId7"/>
  </p:sldMasterIdLst>
  <p:notesMasterIdLst>
    <p:notesMasterId r:id="rId13"/>
  </p:notesMasterIdLst>
  <p:handoutMasterIdLst>
    <p:handoutMasterId r:id="rId14"/>
  </p:handoutMasterIdLst>
  <p:sldIdLst>
    <p:sldId id="303" r:id="rId8"/>
    <p:sldId id="368" r:id="rId9"/>
    <p:sldId id="369" r:id="rId10"/>
    <p:sldId id="367" r:id="rId11"/>
    <p:sldId id="350" r:id="rId12"/>
  </p:sldIdLst>
  <p:sldSz cx="9144000" cy="5143500" type="screen16x9"/>
  <p:notesSz cx="7772400" cy="10058400"/>
  <p:defaultTextStyle>
    <a:defPPr>
      <a:defRPr lang="en-US"/>
    </a:defPPr>
    <a:lvl1pPr algn="l"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a:srgbClr val="4C4C4C"/>
    <a:srgbClr val="BFDDE4"/>
    <a:srgbClr val="004153"/>
    <a:srgbClr val="FFFFFF"/>
    <a:srgbClr val="007A87"/>
    <a:srgbClr val="CC0000"/>
    <a:srgbClr val="894C4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94" autoAdjust="0"/>
    <p:restoredTop sz="94249" autoAdjust="0"/>
  </p:normalViewPr>
  <p:slideViewPr>
    <p:cSldViewPr>
      <p:cViewPr varScale="1">
        <p:scale>
          <a:sx n="104" d="100"/>
          <a:sy n="104" d="100"/>
        </p:scale>
        <p:origin x="114" y="33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3.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1778" name="Header Placeholder 1"/>
          <p:cNvSpPr>
            <a:spLocks noGrp="1"/>
          </p:cNvSpPr>
          <p:nvPr>
            <p:ph type="hdr" sz="quarter"/>
          </p:nvPr>
        </p:nvSpPr>
        <p:spPr bwMode="auto">
          <a:xfrm>
            <a:off x="304800" y="304800"/>
            <a:ext cx="3368675" cy="503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cs typeface="Arial" charset="0"/>
              </a:defRPr>
            </a:lvl1pPr>
          </a:lstStyle>
          <a:p>
            <a:pPr>
              <a:defRPr/>
            </a:pPr>
            <a:endParaRPr lang="en-US"/>
          </a:p>
        </p:txBody>
      </p:sp>
      <p:sp>
        <p:nvSpPr>
          <p:cNvPr id="331779" name="Date Placeholder 2"/>
          <p:cNvSpPr>
            <a:spLocks noGrp="1"/>
          </p:cNvSpPr>
          <p:nvPr>
            <p:ph type="dt" sz="quarter" idx="1"/>
          </p:nvPr>
        </p:nvSpPr>
        <p:spPr bwMode="auto">
          <a:xfrm>
            <a:off x="4114800" y="304800"/>
            <a:ext cx="3368675" cy="5032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endParaRPr lang="en-US"/>
          </a:p>
        </p:txBody>
      </p:sp>
      <p:sp>
        <p:nvSpPr>
          <p:cNvPr id="331780" name="Footer Placeholder 3"/>
          <p:cNvSpPr>
            <a:spLocks noGrp="1"/>
          </p:cNvSpPr>
          <p:nvPr>
            <p:ph type="ftr" sz="quarter" idx="2"/>
          </p:nvPr>
        </p:nvSpPr>
        <p:spPr bwMode="auto">
          <a:xfrm>
            <a:off x="228600" y="9555163"/>
            <a:ext cx="3368675" cy="503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cs typeface="Arial" charset="0"/>
              </a:defRPr>
            </a:lvl1pPr>
          </a:lstStyle>
          <a:p>
            <a:pPr>
              <a:defRPr/>
            </a:pPr>
            <a:endParaRPr lang="en-US"/>
          </a:p>
        </p:txBody>
      </p:sp>
      <p:sp>
        <p:nvSpPr>
          <p:cNvPr id="331781" name="Slide Number Placeholder 4"/>
          <p:cNvSpPr>
            <a:spLocks noGrp="1"/>
          </p:cNvSpPr>
          <p:nvPr>
            <p:ph type="sldNum" sz="quarter" idx="3"/>
          </p:nvPr>
        </p:nvSpPr>
        <p:spPr bwMode="auto">
          <a:xfrm>
            <a:off x="4114800" y="9555163"/>
            <a:ext cx="3368675" cy="503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cs typeface="Arial" charset="0"/>
              </a:defRPr>
            </a:lvl1pPr>
          </a:lstStyle>
          <a:p>
            <a:pPr>
              <a:defRPr/>
            </a:pPr>
            <a:r>
              <a:rPr lang="en-US"/>
              <a:t>‹#›</a:t>
            </a:r>
          </a:p>
        </p:txBody>
      </p:sp>
    </p:spTree>
    <p:extLst>
      <p:ext uri="{BB962C8B-B14F-4D97-AF65-F5344CB8AC3E}">
        <p14:creationId xmlns:p14="http://schemas.microsoft.com/office/powerpoint/2010/main" val="1871863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5698" name="Header Placeholder 1"/>
          <p:cNvSpPr>
            <a:spLocks noGrp="1"/>
          </p:cNvSpPr>
          <p:nvPr>
            <p:ph type="hdr" sz="quarter"/>
          </p:nvPr>
        </p:nvSpPr>
        <p:spPr bwMode="auto">
          <a:xfrm>
            <a:off x="0" y="0"/>
            <a:ext cx="3373438" cy="50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defRPr sz="1400">
                <a:solidFill>
                  <a:srgbClr val="000000"/>
                </a:solidFill>
                <a:latin typeface="Times New Roman" charset="0"/>
                <a:cs typeface="Arial" charset="0"/>
              </a:defRPr>
            </a:lvl1pPr>
          </a:lstStyle>
          <a:p>
            <a:pPr>
              <a:defRPr/>
            </a:pPr>
            <a:endParaRPr lang="en-US"/>
          </a:p>
        </p:txBody>
      </p:sp>
      <p:sp>
        <p:nvSpPr>
          <p:cNvPr id="285699" name="Date Placeholder 2"/>
          <p:cNvSpPr>
            <a:spLocks noGrp="1"/>
          </p:cNvSpPr>
          <p:nvPr>
            <p:ph type="dt" idx="1"/>
          </p:nvPr>
        </p:nvSpPr>
        <p:spPr bwMode="auto">
          <a:xfrm>
            <a:off x="4398963" y="0"/>
            <a:ext cx="3373437" cy="503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r">
              <a:defRPr sz="1400">
                <a:solidFill>
                  <a:srgbClr val="000000"/>
                </a:solidFill>
                <a:latin typeface="Times New Roman" charset="0"/>
                <a:cs typeface="Arial" charset="0"/>
              </a:defRPr>
            </a:lvl1pPr>
          </a:lstStyle>
          <a:p>
            <a:pPr>
              <a:defRPr/>
            </a:pPr>
            <a:endParaRPr lang="en-US"/>
          </a:p>
        </p:txBody>
      </p:sp>
      <p:sp>
        <p:nvSpPr>
          <p:cNvPr id="4" name="Slide Image Placeholder 3"/>
          <p:cNvSpPr>
            <a:spLocks noGrp="1" noRot="1" noChangeAspect="1"/>
          </p:cNvSpPr>
          <p:nvPr>
            <p:ph type="sldImg" idx="2"/>
          </p:nvPr>
        </p:nvSpPr>
        <p:spPr>
          <a:xfrm>
            <a:off x="0" y="763588"/>
            <a:ext cx="0" cy="1587"/>
          </a:xfrm>
          <a:prstGeom prst="rect">
            <a:avLst/>
          </a:prstGeom>
          <a:noFill/>
          <a:ln w="12700">
            <a:solidFill>
              <a:prstClr val="black"/>
            </a:solidFill>
          </a:ln>
        </p:spPr>
        <p:txBody>
          <a:bodyPr vert="horz" wrap="square" lIns="0" tIns="0" rIns="0" bIns="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77875" y="4776788"/>
            <a:ext cx="6216650" cy="4525962"/>
          </a:xfrm>
          <a:prstGeom prst="rect">
            <a:avLst/>
          </a:prstGeom>
        </p:spPr>
        <p:txBody>
          <a:bodyPr vert="horz" wrap="square" lIns="0" tIns="0" rIns="0" bIns="0" numCol="1" anchor="t" anchorCtr="0" compatLnSpc="1">
            <a:prstTxWarp prst="textNoShape">
              <a:avLst/>
            </a:prstTxWarp>
          </a:bodyPr>
          <a:lstStyle/>
          <a:p>
            <a:pPr lvl="0"/>
            <a:r>
              <a:rPr lang="en-US" noProof="0"/>
              <a:t>Click to edit the notes format</a:t>
            </a:r>
          </a:p>
        </p:txBody>
      </p:sp>
      <p:sp>
        <p:nvSpPr>
          <p:cNvPr id="285702" name="Footer Placeholder 5"/>
          <p:cNvSpPr>
            <a:spLocks noGrp="1"/>
          </p:cNvSpPr>
          <p:nvPr>
            <p:ph type="ftr" sz="quarter" idx="4"/>
          </p:nvPr>
        </p:nvSpPr>
        <p:spPr bwMode="auto">
          <a:xfrm>
            <a:off x="0" y="9555163"/>
            <a:ext cx="3373438" cy="50323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defRPr sz="1400">
                <a:solidFill>
                  <a:srgbClr val="000000"/>
                </a:solidFill>
                <a:latin typeface="Times New Roman" charset="0"/>
                <a:cs typeface="Arial" charset="0"/>
              </a:defRPr>
            </a:lvl1pPr>
          </a:lstStyle>
          <a:p>
            <a:pPr>
              <a:defRPr/>
            </a:pPr>
            <a:endParaRPr lang="en-US"/>
          </a:p>
        </p:txBody>
      </p:sp>
      <p:sp>
        <p:nvSpPr>
          <p:cNvPr id="285703" name="Slide Number Placeholder 6"/>
          <p:cNvSpPr>
            <a:spLocks noGrp="1"/>
          </p:cNvSpPr>
          <p:nvPr>
            <p:ph type="sldNum" sz="quarter" idx="5"/>
          </p:nvPr>
        </p:nvSpPr>
        <p:spPr bwMode="auto">
          <a:xfrm>
            <a:off x="4398963" y="9555163"/>
            <a:ext cx="3373437" cy="50323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r">
              <a:defRPr sz="1400">
                <a:solidFill>
                  <a:srgbClr val="000000"/>
                </a:solidFill>
                <a:latin typeface="Times New Roman" charset="0"/>
                <a:cs typeface="Arial" charset="0"/>
              </a:defRPr>
            </a:lvl1pPr>
          </a:lstStyle>
          <a:p>
            <a:pPr>
              <a:defRPr/>
            </a:pPr>
            <a:r>
              <a:rPr lang="en-US"/>
              <a:t>&lt;number&gt;</a:t>
            </a:r>
          </a:p>
        </p:txBody>
      </p:sp>
    </p:spTree>
    <p:extLst>
      <p:ext uri="{BB962C8B-B14F-4D97-AF65-F5344CB8AC3E}">
        <p14:creationId xmlns:p14="http://schemas.microsoft.com/office/powerpoint/2010/main" val="3814003073"/>
      </p:ext>
    </p:extLst>
  </p:cSld>
  <p:clrMap bg1="lt1" tx1="dk1" bg2="lt2" tx2="dk2" accent1="accent1" accent2="accent2" accent3="accent3" accent4="accent4" accent5="accent5" accent6="accent6" hlink="hlink" folHlink="folHlink"/>
  <p:hf hdr="0" ftr="0" dt="0"/>
  <p:notesStyle>
    <a:lvl1pPr marL="215900" indent="-215900" algn="l" rtl="0" eaLnBrk="0" fontAlgn="base" hangingPunct="0">
      <a:spcBef>
        <a:spcPct val="30000"/>
      </a:spcBef>
      <a:spcAft>
        <a:spcPct val="0"/>
      </a:spcAft>
      <a:defRPr sz="2000" kern="1200">
        <a:solidFill>
          <a:srgbClr val="000000"/>
        </a:solidFill>
        <a:latin typeface="Arial"/>
        <a:ea typeface="ＭＳ Ｐゴシック" pitchFamily="-103" charset="-128"/>
        <a:cs typeface="ＭＳ Ｐゴシック" pitchFamily="-103" charset="-128"/>
      </a:defRPr>
    </a:lvl1pPr>
    <a:lvl2pPr marL="742950" indent="-28575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11430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6002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2057400" indent="-2286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938528" y="2266950"/>
            <a:ext cx="5852160" cy="685800"/>
          </a:xfrm>
          <a:prstGeom prst="rect">
            <a:avLst/>
          </a:prstGeom>
        </p:spPr>
        <p:txBody>
          <a:bodyPr lIns="0" tIns="0" rIns="0" bIns="0"/>
          <a:lstStyle>
            <a:lvl1pPr>
              <a:defRPr sz="2400" cap="all" baseline="0"/>
            </a:lvl1pPr>
          </a:lstStyle>
          <a:p>
            <a:r>
              <a:rPr lang="en-US" dirty="0"/>
              <a:t>Presentation title should not exceed two lines</a:t>
            </a:r>
          </a:p>
        </p:txBody>
      </p:sp>
      <p:sp>
        <p:nvSpPr>
          <p:cNvPr id="3" name="Subtitle 2"/>
          <p:cNvSpPr>
            <a:spLocks noGrp="1"/>
          </p:cNvSpPr>
          <p:nvPr>
            <p:ph type="subTitle" idx="1" hasCustomPrompt="1"/>
          </p:nvPr>
        </p:nvSpPr>
        <p:spPr>
          <a:xfrm>
            <a:off x="1938528" y="3257550"/>
            <a:ext cx="5867400" cy="228600"/>
          </a:xfrm>
          <a:prstGeom prst="rect">
            <a:avLst/>
          </a:prstGeom>
        </p:spPr>
        <p:txBody>
          <a:bodyPr lIns="0" tIns="0" rIns="0" bIns="0" anchor="t" anchorCtr="0"/>
          <a:lstStyle>
            <a:lvl1pPr marL="0" indent="0" algn="l">
              <a:spcAft>
                <a:spcPts val="2000"/>
              </a:spcAft>
              <a:buFontTx/>
              <a:buNone/>
              <a:defRPr sz="1600" baseline="0"/>
            </a:lvl1pPr>
            <a:lvl2pPr>
              <a:buNone/>
              <a:defRPr/>
            </a:lvl2pPr>
            <a:lvl3pPr>
              <a:buNone/>
              <a:defRPr/>
            </a:lvl3pPr>
            <a:lvl4pPr>
              <a:buNone/>
              <a:defRPr/>
            </a:lvl4pPr>
            <a:lvl5pPr>
              <a:buNone/>
              <a:defRPr/>
            </a:lvl5pPr>
            <a:lvl6pPr>
              <a:buNone/>
              <a:defRPr/>
            </a:lvl6pPr>
            <a:lvl7pPr>
              <a:buNone/>
              <a:defRPr/>
            </a:lvl7pPr>
            <a:lvl8pPr>
              <a:buNone/>
              <a:defRPr/>
            </a:lvl8pPr>
            <a:lvl9pPr>
              <a:buNone/>
              <a:defRPr/>
            </a:lvl9pPr>
          </a:lstStyle>
          <a:p>
            <a:r>
              <a:rPr lang="en-US" dirty="0"/>
              <a:t>Subheading goes here</a:t>
            </a:r>
          </a:p>
        </p:txBody>
      </p:sp>
      <p:sp>
        <p:nvSpPr>
          <p:cNvPr id="9" name="Text Placeholder 8"/>
          <p:cNvSpPr>
            <a:spLocks noGrp="1"/>
          </p:cNvSpPr>
          <p:nvPr>
            <p:ph type="body" sz="quarter" idx="10" hasCustomPrompt="1"/>
          </p:nvPr>
        </p:nvSpPr>
        <p:spPr>
          <a:xfrm>
            <a:off x="1938528" y="3790950"/>
            <a:ext cx="4114800" cy="857250"/>
          </a:xfrm>
          <a:prstGeom prst="rect">
            <a:avLst/>
          </a:prstGeom>
        </p:spPr>
        <p:txBody>
          <a:bodyPr vert="horz" lIns="0" tIns="0" rIns="0" bIns="0"/>
          <a:lstStyle>
            <a:lvl1pPr marL="0" indent="0">
              <a:lnSpc>
                <a:spcPct val="90000"/>
              </a:lnSpc>
              <a:spcAft>
                <a:spcPts val="400"/>
              </a:spcAft>
              <a:defRPr sz="1200" baseline="0"/>
            </a:lvl1pPr>
          </a:lstStyle>
          <a:p>
            <a:pPr lvl="0"/>
            <a:r>
              <a:rPr lang="en-US" dirty="0"/>
              <a:t>Presenter</a:t>
            </a:r>
          </a:p>
          <a:p>
            <a:pPr lvl="0"/>
            <a:r>
              <a:rPr lang="en-US" dirty="0"/>
              <a:t>Presenter’s Title</a:t>
            </a:r>
          </a:p>
          <a:p>
            <a:pPr lvl="0"/>
            <a:r>
              <a:rPr lang="en-US" dirty="0"/>
              <a:t>Date</a:t>
            </a:r>
          </a:p>
        </p:txBody>
      </p:sp>
    </p:spTree>
    <p:extLst>
      <p:ext uri="{BB962C8B-B14F-4D97-AF65-F5344CB8AC3E}">
        <p14:creationId xmlns:p14="http://schemas.microsoft.com/office/powerpoint/2010/main" val="2523644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12" name="Text Placeholder 10"/>
          <p:cNvSpPr>
            <a:spLocks noGrp="1"/>
          </p:cNvSpPr>
          <p:nvPr>
            <p:ph type="body" sz="quarter" idx="20" hasCustomPrompt="1"/>
          </p:nvPr>
        </p:nvSpPr>
        <p:spPr>
          <a:xfrm>
            <a:off x="4572000" y="18859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4" name="Text Placeholder 10"/>
          <p:cNvSpPr>
            <a:spLocks noGrp="1"/>
          </p:cNvSpPr>
          <p:nvPr>
            <p:ph type="body" sz="quarter" idx="22" hasCustomPrompt="1"/>
          </p:nvPr>
        </p:nvSpPr>
        <p:spPr>
          <a:xfrm>
            <a:off x="685800" y="18859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8"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9"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20C92668-92AC-794C-873C-E8BC242E3D1B}" type="slidenum">
              <a:rPr lang="en-US"/>
              <a:pPr>
                <a:defRPr/>
              </a:pPr>
              <a:t>‹#›</a:t>
            </a:fld>
            <a:endParaRPr lang="en-US" dirty="0"/>
          </a:p>
        </p:txBody>
      </p:sp>
      <p:sp>
        <p:nvSpPr>
          <p:cNvPr id="17" name="Text Placeholder 2"/>
          <p:cNvSpPr>
            <a:spLocks noGrp="1"/>
          </p:cNvSpPr>
          <p:nvPr>
            <p:ph type="body" sz="quarter" idx="32" hasCustomPrompt="1"/>
          </p:nvPr>
        </p:nvSpPr>
        <p:spPr>
          <a:xfrm>
            <a:off x="685800" y="2514600"/>
            <a:ext cx="3886200" cy="17145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0" name="Text Placeholder 2"/>
          <p:cNvSpPr>
            <a:spLocks noGrp="1"/>
          </p:cNvSpPr>
          <p:nvPr>
            <p:ph type="body" sz="quarter" idx="33" hasCustomPrompt="1"/>
          </p:nvPr>
        </p:nvSpPr>
        <p:spPr>
          <a:xfrm>
            <a:off x="4572000" y="2514600"/>
            <a:ext cx="3886200" cy="17145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6"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1995178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lumns, graphics">
    <p:spTree>
      <p:nvGrpSpPr>
        <p:cNvPr id="1" name=""/>
        <p:cNvGrpSpPr/>
        <p:nvPr/>
      </p:nvGrpSpPr>
      <p:grpSpPr>
        <a:xfrm>
          <a:off x="0" y="0"/>
          <a:ext cx="0" cy="0"/>
          <a:chOff x="0" y="0"/>
          <a:chExt cx="0" cy="0"/>
        </a:xfrm>
      </p:grpSpPr>
      <p:sp>
        <p:nvSpPr>
          <p:cNvPr id="8" name="Picture Placeholder 9"/>
          <p:cNvSpPr>
            <a:spLocks noGrp="1"/>
          </p:cNvSpPr>
          <p:nvPr>
            <p:ph type="pic" sz="quarter" idx="16"/>
          </p:nvPr>
        </p:nvSpPr>
        <p:spPr>
          <a:xfrm>
            <a:off x="68580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dirty="0"/>
              <a:t>Drag picture to placeholder or click icon to add</a:t>
            </a:r>
          </a:p>
        </p:txBody>
      </p:sp>
      <p:sp>
        <p:nvSpPr>
          <p:cNvPr id="9" name="Text Placeholder 10"/>
          <p:cNvSpPr>
            <a:spLocks noGrp="1"/>
          </p:cNvSpPr>
          <p:nvPr>
            <p:ph type="body" sz="quarter" idx="17" hasCustomPrompt="1"/>
          </p:nvPr>
        </p:nvSpPr>
        <p:spPr>
          <a:xfrm>
            <a:off x="68580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5" name="Picture Placeholder 9"/>
          <p:cNvSpPr>
            <a:spLocks noGrp="1"/>
          </p:cNvSpPr>
          <p:nvPr>
            <p:ph type="pic" sz="quarter" idx="19"/>
          </p:nvPr>
        </p:nvSpPr>
        <p:spPr>
          <a:xfrm>
            <a:off x="333756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6" name="Text Placeholder 10"/>
          <p:cNvSpPr>
            <a:spLocks noGrp="1"/>
          </p:cNvSpPr>
          <p:nvPr>
            <p:ph type="body" sz="quarter" idx="20" hasCustomPrompt="1"/>
          </p:nvPr>
        </p:nvSpPr>
        <p:spPr>
          <a:xfrm>
            <a:off x="333756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8" name="Picture Placeholder 9"/>
          <p:cNvSpPr>
            <a:spLocks noGrp="1"/>
          </p:cNvSpPr>
          <p:nvPr>
            <p:ph type="pic" sz="quarter" idx="22"/>
          </p:nvPr>
        </p:nvSpPr>
        <p:spPr>
          <a:xfrm>
            <a:off x="598932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9" name="Text Placeholder 10"/>
          <p:cNvSpPr>
            <a:spLocks noGrp="1"/>
          </p:cNvSpPr>
          <p:nvPr>
            <p:ph type="body" sz="quarter" idx="23" hasCustomPrompt="1"/>
          </p:nvPr>
        </p:nvSpPr>
        <p:spPr>
          <a:xfrm>
            <a:off x="598932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3"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20"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DA1371F3-9031-504F-AC64-E745251AE824}" type="slidenum">
              <a:rPr lang="en-US"/>
              <a:pPr>
                <a:defRPr/>
              </a:pPr>
              <a:t>‹#›</a:t>
            </a:fld>
            <a:endParaRPr lang="en-US" dirty="0"/>
          </a:p>
        </p:txBody>
      </p:sp>
      <p:sp>
        <p:nvSpPr>
          <p:cNvPr id="22" name="Text Placeholder 2"/>
          <p:cNvSpPr>
            <a:spLocks noGrp="1"/>
          </p:cNvSpPr>
          <p:nvPr>
            <p:ph type="body" sz="quarter" idx="33" hasCustomPrompt="1"/>
          </p:nvPr>
        </p:nvSpPr>
        <p:spPr>
          <a:xfrm>
            <a:off x="68580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4" name="Text Placeholder 2"/>
          <p:cNvSpPr>
            <a:spLocks noGrp="1"/>
          </p:cNvSpPr>
          <p:nvPr>
            <p:ph type="body" sz="quarter" idx="34" hasCustomPrompt="1"/>
          </p:nvPr>
        </p:nvSpPr>
        <p:spPr>
          <a:xfrm>
            <a:off x="333756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8" name="Text Placeholder 2"/>
          <p:cNvSpPr>
            <a:spLocks noGrp="1"/>
          </p:cNvSpPr>
          <p:nvPr>
            <p:ph type="body" sz="quarter" idx="35" hasCustomPrompt="1"/>
          </p:nvPr>
        </p:nvSpPr>
        <p:spPr>
          <a:xfrm>
            <a:off x="598932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9"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30"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264371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9" name="Text Placeholder 10"/>
          <p:cNvSpPr>
            <a:spLocks noGrp="1"/>
          </p:cNvSpPr>
          <p:nvPr>
            <p:ph type="body" sz="quarter" idx="17" hasCustomPrompt="1"/>
          </p:nvPr>
        </p:nvSpPr>
        <p:spPr>
          <a:xfrm>
            <a:off x="68580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7" name="Text Placeholder 10"/>
          <p:cNvSpPr>
            <a:spLocks noGrp="1"/>
          </p:cNvSpPr>
          <p:nvPr>
            <p:ph type="body" sz="quarter" idx="25" hasCustomPrompt="1"/>
          </p:nvPr>
        </p:nvSpPr>
        <p:spPr>
          <a:xfrm>
            <a:off x="333756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9" name="Text Placeholder 10"/>
          <p:cNvSpPr>
            <a:spLocks noGrp="1"/>
          </p:cNvSpPr>
          <p:nvPr>
            <p:ph type="body" sz="quarter" idx="27" hasCustomPrompt="1"/>
          </p:nvPr>
        </p:nvSpPr>
        <p:spPr>
          <a:xfrm>
            <a:off x="598932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0"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E38D3C92-0BDC-9543-AA53-8774CE2EB559}" type="slidenum">
              <a:rPr lang="en-US"/>
              <a:pPr>
                <a:defRPr/>
              </a:pPr>
              <a:t>‹#›</a:t>
            </a:fld>
            <a:endParaRPr lang="en-US" dirty="0"/>
          </a:p>
        </p:txBody>
      </p:sp>
      <p:sp>
        <p:nvSpPr>
          <p:cNvPr id="15" name="Text Placeholder 2"/>
          <p:cNvSpPr>
            <a:spLocks noGrp="1"/>
          </p:cNvSpPr>
          <p:nvPr>
            <p:ph type="body" sz="quarter" idx="33" hasCustomPrompt="1"/>
          </p:nvPr>
        </p:nvSpPr>
        <p:spPr>
          <a:xfrm>
            <a:off x="68580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3" name="Text Placeholder 2"/>
          <p:cNvSpPr>
            <a:spLocks noGrp="1"/>
          </p:cNvSpPr>
          <p:nvPr>
            <p:ph type="body" sz="quarter" idx="35" hasCustomPrompt="1"/>
          </p:nvPr>
        </p:nvSpPr>
        <p:spPr>
          <a:xfrm>
            <a:off x="333756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4" name="Text Placeholder 2"/>
          <p:cNvSpPr>
            <a:spLocks noGrp="1"/>
          </p:cNvSpPr>
          <p:nvPr>
            <p:ph type="body" sz="quarter" idx="34" hasCustomPrompt="1"/>
          </p:nvPr>
        </p:nvSpPr>
        <p:spPr>
          <a:xfrm>
            <a:off x="598932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0946399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top, graphic bottom">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1714500"/>
            <a:ext cx="7772400" cy="285750"/>
          </a:xfrm>
          <a:prstGeom prst="rect">
            <a:avLst/>
          </a:prstGeom>
        </p:spPr>
        <p:txBody>
          <a:bodyPr vert="horz" lIns="182880" tIns="0" rIns="182880" bIns="0" anchor="b" anchorCtr="0"/>
          <a:lstStyle>
            <a:lvl1pPr marL="0" indent="0" algn="ctr">
              <a:lnSpc>
                <a:spcPct val="110000"/>
              </a:lnSpc>
              <a:spcBef>
                <a:spcPts val="0"/>
              </a:spcBef>
              <a:buFontTx/>
              <a:buNone/>
              <a:defRPr sz="1400" cap="none"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copy</a:t>
            </a:r>
          </a:p>
        </p:txBody>
      </p:sp>
      <p:sp>
        <p:nvSpPr>
          <p:cNvPr id="11" name="Picture Placeholder 10"/>
          <p:cNvSpPr>
            <a:spLocks noGrp="1"/>
          </p:cNvSpPr>
          <p:nvPr>
            <p:ph type="pic" sz="quarter" idx="18"/>
          </p:nvPr>
        </p:nvSpPr>
        <p:spPr>
          <a:xfrm>
            <a:off x="685800" y="2171700"/>
            <a:ext cx="7772400" cy="2171700"/>
          </a:xfrm>
          <a:prstGeom prst="rect">
            <a:avLst/>
          </a:prstGeom>
        </p:spPr>
        <p:txBody>
          <a:bodyPr vert="horz" lIns="0" tIns="0" rIns="0" bIns="0" anchor="ctr" anchorCtr="1"/>
          <a:lstStyle>
            <a:lvl1pPr marL="0" indent="0" algn="ctr">
              <a:buFontTx/>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6"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8"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CD0030DC-C974-6741-93E3-7A0A3956756B}" type="slidenum">
              <a:rPr lang="en-US"/>
              <a:pPr>
                <a:defRPr/>
              </a:pPr>
              <a:t>‹#›</a:t>
            </a:fld>
            <a:endParaRPr lang="en-US" dirty="0"/>
          </a:p>
        </p:txBody>
      </p:sp>
      <p:sp>
        <p:nvSpPr>
          <p:cNvPr id="13"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4"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425001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aphic top, text bottom">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4000500"/>
            <a:ext cx="7772400" cy="285750"/>
          </a:xfrm>
          <a:prstGeom prst="rect">
            <a:avLst/>
          </a:prstGeom>
        </p:spPr>
        <p:txBody>
          <a:bodyPr vert="horz" lIns="182880" tIns="0" rIns="182880" bIns="0" anchor="t"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copy</a:t>
            </a:r>
          </a:p>
        </p:txBody>
      </p:sp>
      <p:sp>
        <p:nvSpPr>
          <p:cNvPr id="8" name="Picture Placeholder 10"/>
          <p:cNvSpPr>
            <a:spLocks noGrp="1"/>
          </p:cNvSpPr>
          <p:nvPr>
            <p:ph type="pic" sz="quarter" idx="18"/>
          </p:nvPr>
        </p:nvSpPr>
        <p:spPr>
          <a:xfrm>
            <a:off x="685800" y="1657350"/>
            <a:ext cx="7772400" cy="2171700"/>
          </a:xfrm>
          <a:prstGeom prst="rect">
            <a:avLst/>
          </a:prstGeom>
        </p:spPr>
        <p:txBody>
          <a:bodyPr vert="horz" lIns="0" tIns="0" rIns="0" bIns="0" anchor="ctr" anchorCtr="1"/>
          <a:lstStyle>
            <a:lvl1pPr marL="0" indent="0" algn="ctr">
              <a:buFontTx/>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6"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9"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0B69DAC2-57D8-274A-93D2-9E48DC44B525}" type="slidenum">
              <a:rPr lang="en-US"/>
              <a:pPr>
                <a:defRPr/>
              </a:pPr>
              <a:t>‹#›</a:t>
            </a:fld>
            <a:endParaRPr lang="en-US" dirty="0"/>
          </a:p>
        </p:txBody>
      </p:sp>
      <p:sp>
        <p:nvSpPr>
          <p:cNvPr id="14"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15"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15868202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top, logos bottom">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1657350"/>
            <a:ext cx="7772400" cy="8001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paragraph of copy here and logos in boxes below.</a:t>
            </a:r>
          </a:p>
        </p:txBody>
      </p:sp>
      <p:sp>
        <p:nvSpPr>
          <p:cNvPr id="11" name="Picture Placeholder 8"/>
          <p:cNvSpPr>
            <a:spLocks noGrp="1"/>
          </p:cNvSpPr>
          <p:nvPr>
            <p:ph type="pic" sz="quarter" idx="19"/>
          </p:nvPr>
        </p:nvSpPr>
        <p:spPr>
          <a:xfrm>
            <a:off x="1828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0"/>
          </p:nvPr>
        </p:nvSpPr>
        <p:spPr>
          <a:xfrm>
            <a:off x="2971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1"/>
          </p:nvPr>
        </p:nvSpPr>
        <p:spPr>
          <a:xfrm>
            <a:off x="4114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4" name="Picture Placeholder 8"/>
          <p:cNvSpPr>
            <a:spLocks noGrp="1"/>
          </p:cNvSpPr>
          <p:nvPr>
            <p:ph type="pic" sz="quarter" idx="22"/>
          </p:nvPr>
        </p:nvSpPr>
        <p:spPr>
          <a:xfrm>
            <a:off x="5257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Picture Placeholder 8"/>
          <p:cNvSpPr>
            <a:spLocks noGrp="1"/>
          </p:cNvSpPr>
          <p:nvPr>
            <p:ph type="pic" sz="quarter" idx="23"/>
          </p:nvPr>
        </p:nvSpPr>
        <p:spPr>
          <a:xfrm>
            <a:off x="6400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6" name="Picture Placeholder 8"/>
          <p:cNvSpPr>
            <a:spLocks noGrp="1"/>
          </p:cNvSpPr>
          <p:nvPr>
            <p:ph type="pic" sz="quarter" idx="24"/>
          </p:nvPr>
        </p:nvSpPr>
        <p:spPr>
          <a:xfrm>
            <a:off x="7543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7" name="Footer Placeholder 2"/>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8" name="Slide Number Placeholder 3"/>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2FD7D326-4EC6-DA4A-A6A5-F7E016C04AC2}" type="slidenum">
              <a:rPr lang="en-US"/>
              <a:pPr>
                <a:defRPr/>
              </a:pPr>
              <a:t>‹#›</a:t>
            </a:fld>
            <a:endParaRPr lang="en-US" dirty="0"/>
          </a:p>
        </p:txBody>
      </p:sp>
      <p:sp>
        <p:nvSpPr>
          <p:cNvPr id="23" name="Picture Placeholder 8"/>
          <p:cNvSpPr>
            <a:spLocks noGrp="1"/>
          </p:cNvSpPr>
          <p:nvPr>
            <p:ph type="pic" sz="quarter" idx="32"/>
          </p:nvPr>
        </p:nvSpPr>
        <p:spPr>
          <a:xfrm>
            <a:off x="685800" y="3181350"/>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24"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5"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4283816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ogos top, text bottom">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3543300"/>
            <a:ext cx="7772400" cy="8001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paragraph of copy here and logos in boxes above.</a:t>
            </a:r>
          </a:p>
        </p:txBody>
      </p:sp>
      <p:sp>
        <p:nvSpPr>
          <p:cNvPr id="9" name="Picture Placeholder 8"/>
          <p:cNvSpPr>
            <a:spLocks noGrp="1"/>
          </p:cNvSpPr>
          <p:nvPr>
            <p:ph type="pic" sz="quarter" idx="19"/>
          </p:nvPr>
        </p:nvSpPr>
        <p:spPr>
          <a:xfrm>
            <a:off x="1828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10" name="Picture Placeholder 8"/>
          <p:cNvSpPr>
            <a:spLocks noGrp="1"/>
          </p:cNvSpPr>
          <p:nvPr>
            <p:ph type="pic" sz="quarter" idx="20"/>
          </p:nvPr>
        </p:nvSpPr>
        <p:spPr>
          <a:xfrm>
            <a:off x="2971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1"/>
          </p:nvPr>
        </p:nvSpPr>
        <p:spPr>
          <a:xfrm>
            <a:off x="4114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2"/>
          </p:nvPr>
        </p:nvSpPr>
        <p:spPr>
          <a:xfrm>
            <a:off x="5257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3"/>
          </p:nvPr>
        </p:nvSpPr>
        <p:spPr>
          <a:xfrm>
            <a:off x="6400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4" name="Picture Placeholder 8"/>
          <p:cNvSpPr>
            <a:spLocks noGrp="1"/>
          </p:cNvSpPr>
          <p:nvPr>
            <p:ph type="pic" sz="quarter" idx="24"/>
          </p:nvPr>
        </p:nvSpPr>
        <p:spPr>
          <a:xfrm>
            <a:off x="7543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Footer Placeholder 2"/>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6" name="Slide Number Placeholder 3"/>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1561C468-51AF-4543-A122-159F6EC8052E}" type="slidenum">
              <a:rPr lang="en-US"/>
              <a:pPr>
                <a:defRPr/>
              </a:pPr>
              <a:t>‹#›</a:t>
            </a:fld>
            <a:endParaRPr lang="en-US" dirty="0"/>
          </a:p>
        </p:txBody>
      </p:sp>
      <p:sp>
        <p:nvSpPr>
          <p:cNvPr id="25" name="Picture Placeholder 8"/>
          <p:cNvSpPr>
            <a:spLocks noGrp="1"/>
          </p:cNvSpPr>
          <p:nvPr>
            <p:ph type="pic" sz="quarter" idx="32"/>
          </p:nvPr>
        </p:nvSpPr>
        <p:spPr>
          <a:xfrm>
            <a:off x="685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2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9497592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left, logos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7077456"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2"/>
          </p:nvPr>
        </p:nvSpPr>
        <p:spPr>
          <a:xfrm>
            <a:off x="7077456"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3"/>
          </p:nvPr>
        </p:nvSpPr>
        <p:spPr>
          <a:xfrm>
            <a:off x="5410200"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4"/>
          </p:nvPr>
        </p:nvSpPr>
        <p:spPr>
          <a:xfrm>
            <a:off x="5410200"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Footer Placeholder 2"/>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4" name="Slide Number Placeholder 3"/>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CF9C0E9D-48C6-4E41-94FD-BB92B873BAC7}" type="slidenum">
              <a:rPr lang="en-US"/>
              <a:pPr>
                <a:defRPr/>
              </a:pPr>
              <a:t>‹#›</a:t>
            </a:fld>
            <a:endParaRPr lang="en-US" dirty="0"/>
          </a:p>
        </p:txBody>
      </p:sp>
      <p:sp>
        <p:nvSpPr>
          <p:cNvPr id="16" name="Text Placeholder 2"/>
          <p:cNvSpPr>
            <a:spLocks noGrp="1"/>
          </p:cNvSpPr>
          <p:nvPr>
            <p:ph type="body" sz="quarter" idx="32" hasCustomPrompt="1"/>
          </p:nvPr>
        </p:nvSpPr>
        <p:spPr>
          <a:xfrm>
            <a:off x="685800" y="1771650"/>
            <a:ext cx="3657600" cy="68580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logos in boxes to the right.</a:t>
            </a:r>
          </a:p>
        </p:txBody>
      </p:sp>
      <p:sp>
        <p:nvSpPr>
          <p:cNvPr id="18" name="Text Placeholder 4"/>
          <p:cNvSpPr>
            <a:spLocks noGrp="1"/>
          </p:cNvSpPr>
          <p:nvPr>
            <p:ph type="body" sz="quarter" idx="33" hasCustomPrompt="1"/>
          </p:nvPr>
        </p:nvSpPr>
        <p:spPr>
          <a:xfrm>
            <a:off x="685800" y="2571750"/>
            <a:ext cx="3657600" cy="142875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Bold"/>
                <a:cs typeface="Overpass Bold"/>
              </a:defRPr>
            </a:lvl1pPr>
            <a:lvl2pPr marL="742950" indent="-285750">
              <a:lnSpc>
                <a:spcPct val="110000"/>
              </a:lnSpc>
              <a:buFont typeface="Arial"/>
              <a:buChar char="•"/>
              <a:defRPr sz="1200" baseline="0">
                <a:solidFill>
                  <a:srgbClr val="000000"/>
                </a:solidFill>
                <a:latin typeface="Overpass Bold"/>
                <a:cs typeface="Overpass Bold"/>
              </a:defRPr>
            </a:lvl2pPr>
            <a:lvl3pPr marL="1143000" indent="-228600">
              <a:lnSpc>
                <a:spcPct val="110000"/>
              </a:lnSpc>
              <a:buFont typeface="Arial"/>
              <a:buChar char="•"/>
              <a:defRPr sz="1200" baseline="0">
                <a:solidFill>
                  <a:srgbClr val="000000"/>
                </a:solidFill>
                <a:latin typeface="Overpass Bold"/>
                <a:cs typeface="Overpass Bold"/>
              </a:defRPr>
            </a:lvl3pPr>
            <a:lvl4pPr marL="1600200" indent="-228600">
              <a:lnSpc>
                <a:spcPct val="110000"/>
              </a:lnSpc>
              <a:buFont typeface="Arial"/>
              <a:buChar char="•"/>
              <a:defRPr sz="1200" baseline="0">
                <a:solidFill>
                  <a:srgbClr val="000000"/>
                </a:solidFill>
                <a:latin typeface="Overpass Bold"/>
                <a:cs typeface="Overpass Bold"/>
              </a:defRPr>
            </a:lvl4pPr>
            <a:lvl5pPr marL="2057400" indent="-228600">
              <a:lnSpc>
                <a:spcPct val="110000"/>
              </a:lnSpc>
              <a:buFont typeface="Arial"/>
              <a:buChar char="•"/>
              <a:defRPr sz="1200" baseline="0">
                <a:solidFill>
                  <a:srgbClr val="000000"/>
                </a:solidFill>
                <a:latin typeface="Overpass Bold"/>
                <a:cs typeface="Overpass Bold"/>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3"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280942693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ogos left, text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2353056"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Picture Placeholder 8"/>
          <p:cNvSpPr>
            <a:spLocks noGrp="1"/>
          </p:cNvSpPr>
          <p:nvPr>
            <p:ph type="pic" sz="quarter" idx="22"/>
          </p:nvPr>
        </p:nvSpPr>
        <p:spPr>
          <a:xfrm>
            <a:off x="2353056"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3"/>
          </p:nvPr>
        </p:nvSpPr>
        <p:spPr>
          <a:xfrm>
            <a:off x="685800"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4"/>
          </p:nvPr>
        </p:nvSpPr>
        <p:spPr>
          <a:xfrm>
            <a:off x="685800"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Footer Placeholder 2"/>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5" name="Slide Number Placeholder 3"/>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9C74F2E5-6E26-D94D-9590-9A87AE0E93B3}" type="slidenum">
              <a:rPr lang="en-US"/>
              <a:pPr>
                <a:defRPr/>
              </a:pPr>
              <a:t>‹#›</a:t>
            </a:fld>
            <a:endParaRPr lang="en-US" dirty="0"/>
          </a:p>
        </p:txBody>
      </p:sp>
      <p:sp>
        <p:nvSpPr>
          <p:cNvPr id="17" name="Text Placeholder 2"/>
          <p:cNvSpPr>
            <a:spLocks noGrp="1"/>
          </p:cNvSpPr>
          <p:nvPr>
            <p:ph type="body" sz="quarter" idx="32" hasCustomPrompt="1"/>
          </p:nvPr>
        </p:nvSpPr>
        <p:spPr>
          <a:xfrm>
            <a:off x="4800600" y="1771650"/>
            <a:ext cx="3657600" cy="68580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logos in boxes to the left.</a:t>
            </a:r>
          </a:p>
        </p:txBody>
      </p:sp>
      <p:sp>
        <p:nvSpPr>
          <p:cNvPr id="18" name="Text Placeholder 4"/>
          <p:cNvSpPr>
            <a:spLocks noGrp="1"/>
          </p:cNvSpPr>
          <p:nvPr>
            <p:ph type="body" sz="quarter" idx="33" hasCustomPrompt="1"/>
          </p:nvPr>
        </p:nvSpPr>
        <p:spPr>
          <a:xfrm>
            <a:off x="4800600" y="2571750"/>
            <a:ext cx="3657600" cy="142875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22"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9711878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rofile left, text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7"/>
          </p:nvPr>
        </p:nvSpPr>
        <p:spPr>
          <a:xfrm>
            <a:off x="685800" y="1714500"/>
            <a:ext cx="3200400" cy="1028700"/>
          </a:xfrm>
          <a:prstGeom prst="rect">
            <a:avLst/>
          </a:prstGeom>
        </p:spPr>
        <p:txBody>
          <a:bodyPr vert="horz" lIns="0" tIns="0" rIns="0" bIns="0" anchor="ctr" anchorCtr="0"/>
          <a:lstStyle>
            <a:lvl1pPr marL="0" indent="0" algn="ctr">
              <a:buNone/>
              <a:defRPr sz="1000" b="0" i="0" cap="all" baseline="0">
                <a:solidFill>
                  <a:srgbClr val="000000"/>
                </a:solidFill>
                <a:latin typeface="Overpass Regular"/>
                <a:cs typeface="Overpass Regular"/>
              </a:defRPr>
            </a:lvl1pPr>
          </a:lstStyle>
          <a:p>
            <a:pPr lvl="0"/>
            <a:r>
              <a:rPr lang="en-US" noProof="0"/>
              <a:t>Drag picture to placeholder or click icon to add</a:t>
            </a:r>
            <a:endParaRPr lang="en-US" noProof="0" dirty="0"/>
          </a:p>
        </p:txBody>
      </p:sp>
      <p:sp>
        <p:nvSpPr>
          <p:cNvPr id="8" name="Footer Placeholder 2"/>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9" name="Slide Number Placeholder 3"/>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69ED51FE-0E78-AC43-B09E-965F9682C81B}" type="slidenum">
              <a:rPr lang="en-US"/>
              <a:pPr>
                <a:defRPr/>
              </a:pPr>
              <a:t>‹#›</a:t>
            </a:fld>
            <a:endParaRPr lang="en-US" dirty="0"/>
          </a:p>
        </p:txBody>
      </p:sp>
      <p:sp>
        <p:nvSpPr>
          <p:cNvPr id="11" name="Text Placeholder 2"/>
          <p:cNvSpPr>
            <a:spLocks noGrp="1"/>
          </p:cNvSpPr>
          <p:nvPr>
            <p:ph type="body" sz="quarter" idx="32" hasCustomPrompt="1"/>
          </p:nvPr>
        </p:nvSpPr>
        <p:spPr>
          <a:xfrm>
            <a:off x="4800600" y="1581150"/>
            <a:ext cx="3657600" cy="685800"/>
          </a:xfrm>
          <a:prstGeom prst="rect">
            <a:avLst/>
          </a:prstGeom>
        </p:spPr>
        <p:txBody>
          <a:bodyPr vert="horz" lIns="0" tIns="0" rIns="0" bIns="0" anchor="b" anchorCtr="0"/>
          <a:lstStyle>
            <a:lvl1pPr marL="0" indent="0" algn="l">
              <a:lnSpc>
                <a:spcPct val="110000"/>
              </a:lnSpc>
              <a:buFontTx/>
              <a:buNone/>
              <a:defRPr sz="1400" cap="all"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Optional heading</a:t>
            </a:r>
          </a:p>
        </p:txBody>
      </p:sp>
      <p:sp>
        <p:nvSpPr>
          <p:cNvPr id="12" name="Text Placeholder 4"/>
          <p:cNvSpPr>
            <a:spLocks noGrp="1"/>
          </p:cNvSpPr>
          <p:nvPr>
            <p:ph type="body" sz="quarter" idx="33" hasCustomPrompt="1"/>
          </p:nvPr>
        </p:nvSpPr>
        <p:spPr>
          <a:xfrm>
            <a:off x="4800600" y="2381250"/>
            <a:ext cx="3657600" cy="1428750"/>
          </a:xfrm>
          <a:prstGeom prst="rect">
            <a:avLst/>
          </a:prstGeom>
        </p:spPr>
        <p:txBody>
          <a:bodyPr vert="horz" lIns="0" tIns="0" rIns="0" bIns="0"/>
          <a:lstStyle>
            <a:lvl1pPr marL="0" indent="0">
              <a:lnSpc>
                <a:spcPct val="110000"/>
              </a:lnSpc>
              <a:buFontTx/>
              <a:buNone/>
              <a:defRPr sz="1400" baseline="0">
                <a:solidFill>
                  <a:srgbClr val="000000"/>
                </a:solidFill>
                <a:latin typeface="Overpass Bold"/>
                <a:cs typeface="Overpass Bold"/>
              </a:defRPr>
            </a:lvl1pPr>
            <a:lvl2pPr marL="742950" indent="-285750">
              <a:buFont typeface="Arial"/>
              <a:buChar char="•"/>
              <a:defRPr sz="1600" baseline="0">
                <a:latin typeface="Overpass"/>
              </a:defRPr>
            </a:lvl2pPr>
            <a:lvl3pPr marL="1143000" indent="-228600">
              <a:buFont typeface="Arial"/>
              <a:buChar char="•"/>
              <a:defRPr sz="1600" baseline="0">
                <a:latin typeface="Overpass"/>
              </a:defRPr>
            </a:lvl3pPr>
            <a:lvl4pPr marL="1600200" indent="-228600">
              <a:buFont typeface="Arial"/>
              <a:buChar char="•"/>
              <a:defRPr sz="1600" baseline="0">
                <a:latin typeface="Overpass"/>
              </a:defRPr>
            </a:lvl4pPr>
            <a:lvl5pPr marL="2057400" indent="-228600">
              <a:buFont typeface="Arial"/>
              <a:buChar char="•"/>
              <a:defRPr sz="1600" baseline="0">
                <a:latin typeface="Overpass"/>
              </a:defRPr>
            </a:lvl5pPr>
          </a:lstStyle>
          <a:p>
            <a:pPr lvl="0"/>
            <a:r>
              <a:rPr lang="en-US" dirty="0"/>
              <a:t>Insert customer summary. Include product software. Do not exceed 40 words. </a:t>
            </a:r>
          </a:p>
        </p:txBody>
      </p:sp>
      <p:sp>
        <p:nvSpPr>
          <p:cNvPr id="15" name="Text Placeholder 2"/>
          <p:cNvSpPr>
            <a:spLocks noGrp="1"/>
          </p:cNvSpPr>
          <p:nvPr>
            <p:ph type="body" sz="quarter" idx="34" hasCustomPrompt="1"/>
          </p:nvPr>
        </p:nvSpPr>
        <p:spPr>
          <a:xfrm>
            <a:off x="685800" y="2857500"/>
            <a:ext cx="3200400" cy="114300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customer quote”</a:t>
            </a:r>
          </a:p>
        </p:txBody>
      </p:sp>
      <p:sp>
        <p:nvSpPr>
          <p:cNvPr id="1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1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85813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ue">
    <p:spTree>
      <p:nvGrpSpPr>
        <p:cNvPr id="1" name=""/>
        <p:cNvGrpSpPr/>
        <p:nvPr/>
      </p:nvGrpSpPr>
      <p:grpSpPr>
        <a:xfrm>
          <a:off x="0" y="0"/>
          <a:ext cx="0" cy="0"/>
          <a:chOff x="0" y="0"/>
          <a:chExt cx="0" cy="0"/>
        </a:xfrm>
      </p:grpSpPr>
      <p:sp>
        <p:nvSpPr>
          <p:cNvPr id="3" name="Title Placeholder 1"/>
          <p:cNvSpPr>
            <a:spLocks noGrp="1"/>
          </p:cNvSpPr>
          <p:nvPr>
            <p:ph type="title"/>
          </p:nvPr>
        </p:nvSpPr>
        <p:spPr>
          <a:xfrm>
            <a:off x="685800" y="2000250"/>
            <a:ext cx="7772400" cy="857250"/>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18576024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Text Placeholder 12"/>
          <p:cNvSpPr>
            <a:spLocks noGrp="1"/>
          </p:cNvSpPr>
          <p:nvPr>
            <p:ph type="body" sz="quarter" idx="13" hasCustomPrompt="1"/>
          </p:nvPr>
        </p:nvSpPr>
        <p:spPr>
          <a:xfrm>
            <a:off x="685800" y="17526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5" name="Text Placeholder 12"/>
          <p:cNvSpPr>
            <a:spLocks noGrp="1"/>
          </p:cNvSpPr>
          <p:nvPr>
            <p:ph type="body" sz="quarter" idx="14" hasCustomPrompt="1"/>
          </p:nvPr>
        </p:nvSpPr>
        <p:spPr>
          <a:xfrm>
            <a:off x="685800" y="20383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16" name="Text Placeholder 12"/>
          <p:cNvSpPr>
            <a:spLocks noGrp="1"/>
          </p:cNvSpPr>
          <p:nvPr>
            <p:ph type="body" sz="quarter" idx="15" hasCustomPrompt="1"/>
          </p:nvPr>
        </p:nvSpPr>
        <p:spPr>
          <a:xfrm>
            <a:off x="685800" y="23812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7" name="Text Placeholder 12"/>
          <p:cNvSpPr>
            <a:spLocks noGrp="1"/>
          </p:cNvSpPr>
          <p:nvPr>
            <p:ph type="body" sz="quarter" idx="16" hasCustomPrompt="1"/>
          </p:nvPr>
        </p:nvSpPr>
        <p:spPr>
          <a:xfrm>
            <a:off x="685800" y="26670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18" name="Text Placeholder 12"/>
          <p:cNvSpPr>
            <a:spLocks noGrp="1"/>
          </p:cNvSpPr>
          <p:nvPr>
            <p:ph type="body" sz="quarter" idx="17" hasCustomPrompt="1"/>
          </p:nvPr>
        </p:nvSpPr>
        <p:spPr>
          <a:xfrm>
            <a:off x="685800" y="30099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9" name="Text Placeholder 12"/>
          <p:cNvSpPr>
            <a:spLocks noGrp="1"/>
          </p:cNvSpPr>
          <p:nvPr>
            <p:ph type="body" sz="quarter" idx="18" hasCustomPrompt="1"/>
          </p:nvPr>
        </p:nvSpPr>
        <p:spPr>
          <a:xfrm>
            <a:off x="685800" y="32956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0" name="Text Placeholder 12"/>
          <p:cNvSpPr>
            <a:spLocks noGrp="1"/>
          </p:cNvSpPr>
          <p:nvPr>
            <p:ph type="body" sz="quarter" idx="19" hasCustomPrompt="1"/>
          </p:nvPr>
        </p:nvSpPr>
        <p:spPr>
          <a:xfrm>
            <a:off x="685800" y="36385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1" name="Text Placeholder 12"/>
          <p:cNvSpPr>
            <a:spLocks noGrp="1"/>
          </p:cNvSpPr>
          <p:nvPr>
            <p:ph type="body" sz="quarter" idx="20" hasCustomPrompt="1"/>
          </p:nvPr>
        </p:nvSpPr>
        <p:spPr>
          <a:xfrm>
            <a:off x="685800" y="39243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2" name="Text Placeholder 12"/>
          <p:cNvSpPr>
            <a:spLocks noGrp="1"/>
          </p:cNvSpPr>
          <p:nvPr>
            <p:ph type="body" sz="quarter" idx="21" hasCustomPrompt="1"/>
          </p:nvPr>
        </p:nvSpPr>
        <p:spPr>
          <a:xfrm>
            <a:off x="4572000" y="17526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3" name="Text Placeholder 12"/>
          <p:cNvSpPr>
            <a:spLocks noGrp="1"/>
          </p:cNvSpPr>
          <p:nvPr>
            <p:ph type="body" sz="quarter" idx="22" hasCustomPrompt="1"/>
          </p:nvPr>
        </p:nvSpPr>
        <p:spPr>
          <a:xfrm>
            <a:off x="4572000" y="2038350"/>
            <a:ext cx="3886200" cy="171450"/>
          </a:xfrm>
          <a:prstGeom prst="rect">
            <a:avLst/>
          </a:prstGeom>
        </p:spPr>
        <p:txBody>
          <a:bodyPr vert="horz" lIns="0" tIns="0" rIns="0" bIns="0">
            <a:noAutofit/>
          </a:bodyPr>
          <a:lstStyle>
            <a:lvl1pPr marL="0" marR="0" indent="0" algn="l" defTabSz="457200" rtl="0" eaLnBrk="1" fontAlgn="base" latinLnBrk="0" hangingPunct="1">
              <a:lnSpc>
                <a:spcPct val="100000"/>
              </a:lnSpc>
              <a:spcBef>
                <a:spcPts val="0"/>
              </a:spcBef>
              <a:spcAft>
                <a:spcPct val="0"/>
              </a:spcAft>
              <a:buClrTx/>
              <a:buSzTx/>
              <a:buFontTx/>
              <a:buNone/>
              <a:tabLst/>
              <a:defRPr sz="1200" cap="all" baseline="0">
                <a:solidFill>
                  <a:srgbClr val="4C4C4C"/>
                </a:solidFill>
                <a:latin typeface="Overpass"/>
              </a:defRPr>
            </a:lvl1pPr>
          </a:lstStyle>
          <a:p>
            <a:pPr lvl="0"/>
            <a:r>
              <a:rPr lang="en-US" dirty="0"/>
              <a:t>Name of topic</a:t>
            </a:r>
          </a:p>
        </p:txBody>
      </p:sp>
      <p:sp>
        <p:nvSpPr>
          <p:cNvPr id="24" name="Text Placeholder 12"/>
          <p:cNvSpPr>
            <a:spLocks noGrp="1"/>
          </p:cNvSpPr>
          <p:nvPr>
            <p:ph type="body" sz="quarter" idx="23" hasCustomPrompt="1"/>
          </p:nvPr>
        </p:nvSpPr>
        <p:spPr>
          <a:xfrm>
            <a:off x="4572000" y="23812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5" name="Text Placeholder 12"/>
          <p:cNvSpPr>
            <a:spLocks noGrp="1"/>
          </p:cNvSpPr>
          <p:nvPr>
            <p:ph type="body" sz="quarter" idx="24" hasCustomPrompt="1"/>
          </p:nvPr>
        </p:nvSpPr>
        <p:spPr>
          <a:xfrm>
            <a:off x="4572000" y="26670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6" name="Text Placeholder 12"/>
          <p:cNvSpPr>
            <a:spLocks noGrp="1"/>
          </p:cNvSpPr>
          <p:nvPr>
            <p:ph type="body" sz="quarter" idx="25" hasCustomPrompt="1"/>
          </p:nvPr>
        </p:nvSpPr>
        <p:spPr>
          <a:xfrm>
            <a:off x="4572000" y="30099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7" name="Text Placeholder 12"/>
          <p:cNvSpPr>
            <a:spLocks noGrp="1"/>
          </p:cNvSpPr>
          <p:nvPr>
            <p:ph type="body" sz="quarter" idx="26" hasCustomPrompt="1"/>
          </p:nvPr>
        </p:nvSpPr>
        <p:spPr>
          <a:xfrm>
            <a:off x="4572000" y="32956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8" name="Text Placeholder 12"/>
          <p:cNvSpPr>
            <a:spLocks noGrp="1"/>
          </p:cNvSpPr>
          <p:nvPr>
            <p:ph type="body" sz="quarter" idx="27" hasCustomPrompt="1"/>
          </p:nvPr>
        </p:nvSpPr>
        <p:spPr>
          <a:xfrm>
            <a:off x="4572000" y="36385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9" name="Text Placeholder 12"/>
          <p:cNvSpPr>
            <a:spLocks noGrp="1"/>
          </p:cNvSpPr>
          <p:nvPr>
            <p:ph type="body" sz="quarter" idx="28" hasCustomPrompt="1"/>
          </p:nvPr>
        </p:nvSpPr>
        <p:spPr>
          <a:xfrm>
            <a:off x="4572000" y="39243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31"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Date and/or time of event</a:t>
            </a:r>
          </a:p>
        </p:txBody>
      </p:sp>
      <p:sp>
        <p:nvSpPr>
          <p:cNvPr id="30"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32" name="Slide Number Placeholder 5"/>
          <p:cNvSpPr>
            <a:spLocks noGrp="1"/>
          </p:cNvSpPr>
          <p:nvPr>
            <p:ph type="sldNum" sz="quarter" idx="31"/>
          </p:nvPr>
        </p:nvSpPr>
        <p:spPr/>
        <p:txBody>
          <a:bodyPr/>
          <a:lstStyle>
            <a:lvl1pPr>
              <a:defRPr/>
            </a:lvl1pPr>
          </a:lstStyle>
          <a:p>
            <a:pPr>
              <a:defRPr/>
            </a:pPr>
            <a:fld id="{B91CF537-3CA9-044C-A39D-1335674A061E}" type="slidenum">
              <a:rPr lang="en-US"/>
              <a:pPr>
                <a:defRPr/>
              </a:pPr>
              <a:t>‹#›</a:t>
            </a:fld>
            <a:endParaRPr lang="en-US" dirty="0"/>
          </a:p>
        </p:txBody>
      </p:sp>
      <p:sp>
        <p:nvSpPr>
          <p:cNvPr id="33" name="Title Placeholder 1"/>
          <p:cNvSpPr>
            <a:spLocks noGrp="1"/>
          </p:cNvSpPr>
          <p:nvPr>
            <p:ph type="title" hasCustomPrompt="1"/>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Agenda</a:t>
            </a:r>
          </a:p>
        </p:txBody>
      </p:sp>
    </p:spTree>
    <p:extLst>
      <p:ext uri="{BB962C8B-B14F-4D97-AF65-F5344CB8AC3E}">
        <p14:creationId xmlns:p14="http://schemas.microsoft.com/office/powerpoint/2010/main" val="3937794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85800" y="1771650"/>
            <a:ext cx="7772400" cy="1028700"/>
          </a:xfrm>
          <a:prstGeom prst="rect">
            <a:avLst/>
          </a:prstGeom>
        </p:spPr>
        <p:txBody>
          <a:bodyPr lIns="0" tIns="0" rIns="0" bIns="0" anchor="ctr" anchorCtr="0"/>
          <a:lstStyle>
            <a:lvl1pPr algn="ctr">
              <a:defRPr sz="3600" cap="all">
                <a:solidFill>
                  <a:schemeClr val="tx1"/>
                </a:solidFill>
                <a:latin typeface="Overpass"/>
              </a:defRPr>
            </a:lvl1pPr>
          </a:lstStyle>
          <a:p>
            <a:r>
              <a:rPr lang="en-US" dirty="0"/>
              <a:t>Click to add title</a:t>
            </a:r>
          </a:p>
        </p:txBody>
      </p:sp>
      <p:sp>
        <p:nvSpPr>
          <p:cNvPr id="3" name="Footer Placeholder 4"/>
          <p:cNvSpPr>
            <a:spLocks noGrp="1"/>
          </p:cNvSpPr>
          <p:nvPr>
            <p:ph type="ftr" sz="quarter" idx="10"/>
          </p:nvPr>
        </p:nvSpPr>
        <p:spPr/>
        <p:txBody>
          <a:bodyPr/>
          <a:lstStyle>
            <a:lvl1pPr>
              <a:defRPr/>
            </a:lvl1pPr>
          </a:lstStyle>
          <a:p>
            <a:pPr>
              <a:defRPr/>
            </a:pPr>
            <a:r>
              <a:rPr lang="en-US"/>
              <a:t>INSERT DESIGNATOR, IF NEEDED</a:t>
            </a:r>
            <a:endParaRPr lang="en-US" dirty="0"/>
          </a:p>
        </p:txBody>
      </p:sp>
      <p:sp>
        <p:nvSpPr>
          <p:cNvPr id="4" name="Slide Number Placeholder 5"/>
          <p:cNvSpPr>
            <a:spLocks noGrp="1"/>
          </p:cNvSpPr>
          <p:nvPr>
            <p:ph type="sldNum" sz="quarter" idx="11"/>
          </p:nvPr>
        </p:nvSpPr>
        <p:spPr/>
        <p:txBody>
          <a:bodyPr/>
          <a:lstStyle>
            <a:lvl1pPr>
              <a:defRPr/>
            </a:lvl1pPr>
          </a:lstStyle>
          <a:p>
            <a:pPr>
              <a:defRPr/>
            </a:pPr>
            <a:fld id="{04BCBD6B-33F8-A743-AFBE-F359BFE1E4C2}" type="slidenum">
              <a:rPr lang="en-US"/>
              <a:pPr>
                <a:defRPr/>
              </a:pPr>
              <a:t>‹#›</a:t>
            </a:fld>
            <a:endParaRPr lang="en-US" dirty="0"/>
          </a:p>
        </p:txBody>
      </p:sp>
    </p:spTree>
    <p:extLst>
      <p:ext uri="{BB962C8B-B14F-4D97-AF65-F5344CB8AC3E}">
        <p14:creationId xmlns:p14="http://schemas.microsoft.com/office/powerpoint/2010/main" val="4626385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6"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7" name="Slide Number Placeholder 5"/>
          <p:cNvSpPr>
            <a:spLocks noGrp="1"/>
          </p:cNvSpPr>
          <p:nvPr>
            <p:ph type="sldNum" sz="quarter" idx="31"/>
          </p:nvPr>
        </p:nvSpPr>
        <p:spPr/>
        <p:txBody>
          <a:bodyPr/>
          <a:lstStyle>
            <a:lvl1pPr>
              <a:defRPr/>
            </a:lvl1pPr>
          </a:lstStyle>
          <a:p>
            <a:pPr>
              <a:defRPr/>
            </a:pPr>
            <a:fld id="{5851C098-7A27-474A-9C45-93812AA214E1}" type="slidenum">
              <a:rPr lang="en-US"/>
              <a:pPr>
                <a:defRPr/>
              </a:pPr>
              <a:t>‹#›</a:t>
            </a:fld>
            <a:endParaRPr lang="en-US" dirty="0"/>
          </a:p>
        </p:txBody>
      </p:sp>
      <p:sp>
        <p:nvSpPr>
          <p:cNvPr id="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
        <p:nvSpPr>
          <p:cNvPr id="10" name="Text Placeholder 2"/>
          <p:cNvSpPr>
            <a:spLocks noGrp="1"/>
          </p:cNvSpPr>
          <p:nvPr>
            <p:ph type="body" sz="quarter" idx="32" hasCustomPrompt="1"/>
          </p:nvPr>
        </p:nvSpPr>
        <p:spPr>
          <a:xfrm>
            <a:off x="685800" y="1657350"/>
            <a:ext cx="7772400" cy="742950"/>
          </a:xfrm>
          <a:prstGeom prst="rect">
            <a:avLst/>
          </a:prstGeom>
        </p:spPr>
        <p:txBody>
          <a:bodyPr vert="horz" lIns="0" tIns="0" rIns="0" bIns="0" anchor="b" anchorCtr="0"/>
          <a:lstStyle>
            <a:lvl1pPr marL="0" indent="0">
              <a:lnSpc>
                <a:spcPct val="110000"/>
              </a:lnSpc>
              <a:buNone/>
              <a:defRPr sz="1400" baseline="0">
                <a:solidFill>
                  <a:srgbClr val="000000"/>
                </a:solidFill>
                <a:latin typeface="Overpass"/>
              </a:defRPr>
            </a:lvl1pPr>
            <a:lvl2pPr>
              <a:defRPr sz="1800" baseline="0">
                <a:latin typeface="Overpass"/>
              </a:defRPr>
            </a:lvl2pPr>
            <a:lvl3pPr>
              <a:defRPr sz="1800" baseline="0">
                <a:latin typeface="Overpass"/>
              </a:defRPr>
            </a:lvl3pPr>
            <a:lvl4pPr>
              <a:defRPr sz="1800" baseline="0">
                <a:latin typeface="Overpass"/>
              </a:defRPr>
            </a:lvl4pPr>
            <a:lvl5pPr>
              <a:defRPr sz="1800" baseline="0">
                <a:latin typeface="Overpass"/>
              </a:defRPr>
            </a:lvl5pPr>
          </a:lstStyle>
          <a:p>
            <a:pPr lvl="0"/>
            <a:r>
              <a:rPr lang="en-US" dirty="0"/>
              <a:t>Insert paragraph of copy here. Do not exceed 40 words on slide.</a:t>
            </a:r>
          </a:p>
        </p:txBody>
      </p:sp>
      <p:sp>
        <p:nvSpPr>
          <p:cNvPr id="13" name="Text Placeholder 4"/>
          <p:cNvSpPr>
            <a:spLocks noGrp="1"/>
          </p:cNvSpPr>
          <p:nvPr>
            <p:ph type="body" sz="quarter" idx="33" hasCustomPrompt="1"/>
          </p:nvPr>
        </p:nvSpPr>
        <p:spPr>
          <a:xfrm>
            <a:off x="685800" y="2571750"/>
            <a:ext cx="77724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9908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left, graphic right">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4572000" y="1600200"/>
            <a:ext cx="3886200" cy="28003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9"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p:txBody>
          <a:bodyPr/>
          <a:lstStyle>
            <a:lvl1pPr>
              <a:defRPr/>
            </a:lvl1pPr>
          </a:lstStyle>
          <a:p>
            <a:pPr>
              <a:defRPr/>
            </a:pPr>
            <a:fld id="{DBF4C00A-F767-7642-A1AE-6E35ECE731DB}" type="slidenum">
              <a:rPr lang="en-US"/>
              <a:pPr>
                <a:defRPr/>
              </a:pPr>
              <a:t>‹#›</a:t>
            </a:fld>
            <a:endParaRPr lang="en-US" dirty="0"/>
          </a:p>
        </p:txBody>
      </p:sp>
      <p:sp>
        <p:nvSpPr>
          <p:cNvPr id="14" name="Text Placeholder 2"/>
          <p:cNvSpPr>
            <a:spLocks noGrp="1"/>
          </p:cNvSpPr>
          <p:nvPr>
            <p:ph type="body" sz="quarter" idx="32" hasCustomPrompt="1"/>
          </p:nvPr>
        </p:nvSpPr>
        <p:spPr>
          <a:xfrm>
            <a:off x="685800" y="1600200"/>
            <a:ext cx="3657600" cy="85725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graphic in box to the right.</a:t>
            </a:r>
          </a:p>
        </p:txBody>
      </p:sp>
      <p:sp>
        <p:nvSpPr>
          <p:cNvPr id="16" name="Text Placeholder 4"/>
          <p:cNvSpPr>
            <a:spLocks noGrp="1"/>
          </p:cNvSpPr>
          <p:nvPr>
            <p:ph type="body" sz="quarter" idx="33" hasCustomPrompt="1"/>
          </p:nvPr>
        </p:nvSpPr>
        <p:spPr>
          <a:xfrm>
            <a:off x="685800" y="2571750"/>
            <a:ext cx="36576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13386046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eft, text right">
    <p:spTree>
      <p:nvGrpSpPr>
        <p:cNvPr id="1" name=""/>
        <p:cNvGrpSpPr/>
        <p:nvPr/>
      </p:nvGrpSpPr>
      <p:grpSpPr>
        <a:xfrm>
          <a:off x="0" y="0"/>
          <a:ext cx="0" cy="0"/>
          <a:chOff x="0" y="0"/>
          <a:chExt cx="0" cy="0"/>
        </a:xfrm>
      </p:grpSpPr>
      <p:sp>
        <p:nvSpPr>
          <p:cNvPr id="9" name="Picture Placeholder 9"/>
          <p:cNvSpPr>
            <a:spLocks noGrp="1"/>
          </p:cNvSpPr>
          <p:nvPr>
            <p:ph type="pic" sz="quarter" idx="16"/>
          </p:nvPr>
        </p:nvSpPr>
        <p:spPr>
          <a:xfrm>
            <a:off x="685800" y="1600200"/>
            <a:ext cx="3886200" cy="28003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p:txBody>
          <a:bodyPr/>
          <a:lstStyle>
            <a:lvl1pPr>
              <a:defRPr/>
            </a:lvl1pPr>
          </a:lstStyle>
          <a:p>
            <a:pPr>
              <a:defRPr/>
            </a:pPr>
            <a:fld id="{5C5D4E9D-D4EE-AC49-A062-30AC3160EF31}" type="slidenum">
              <a:rPr lang="en-US"/>
              <a:pPr>
                <a:defRPr/>
              </a:pPr>
              <a:t>‹#›</a:t>
            </a:fld>
            <a:endParaRPr lang="en-US" dirty="0"/>
          </a:p>
        </p:txBody>
      </p:sp>
      <p:sp>
        <p:nvSpPr>
          <p:cNvPr id="16" name="Text Placeholder 2"/>
          <p:cNvSpPr>
            <a:spLocks noGrp="1"/>
          </p:cNvSpPr>
          <p:nvPr>
            <p:ph type="body" sz="quarter" idx="32" hasCustomPrompt="1"/>
          </p:nvPr>
        </p:nvSpPr>
        <p:spPr>
          <a:xfrm>
            <a:off x="4800600" y="1600200"/>
            <a:ext cx="3657600" cy="85725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graphic in box to the left.</a:t>
            </a:r>
          </a:p>
        </p:txBody>
      </p:sp>
      <p:sp>
        <p:nvSpPr>
          <p:cNvPr id="17" name="Text Placeholder 4"/>
          <p:cNvSpPr>
            <a:spLocks noGrp="1"/>
          </p:cNvSpPr>
          <p:nvPr>
            <p:ph type="body" sz="quarter" idx="33" hasCustomPrompt="1"/>
          </p:nvPr>
        </p:nvSpPr>
        <p:spPr>
          <a:xfrm>
            <a:off x="4800600" y="2571750"/>
            <a:ext cx="36576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9"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8180485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graphics">
    <p:spTree>
      <p:nvGrpSpPr>
        <p:cNvPr id="1" name=""/>
        <p:cNvGrpSpPr/>
        <p:nvPr/>
      </p:nvGrpSpPr>
      <p:grpSpPr>
        <a:xfrm>
          <a:off x="0" y="0"/>
          <a:ext cx="0" cy="0"/>
          <a:chOff x="0" y="0"/>
          <a:chExt cx="0" cy="0"/>
        </a:xfrm>
      </p:grpSpPr>
      <p:sp>
        <p:nvSpPr>
          <p:cNvPr id="9" name="Picture Placeholder 9"/>
          <p:cNvSpPr>
            <a:spLocks noGrp="1"/>
          </p:cNvSpPr>
          <p:nvPr>
            <p:ph type="pic" sz="quarter" idx="16"/>
          </p:nvPr>
        </p:nvSpPr>
        <p:spPr>
          <a:xfrm>
            <a:off x="685800" y="1600200"/>
            <a:ext cx="388620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Text Placeholder 10"/>
          <p:cNvSpPr>
            <a:spLocks noGrp="1"/>
          </p:cNvSpPr>
          <p:nvPr>
            <p:ph type="body" sz="quarter" idx="17" hasCustomPrompt="1"/>
          </p:nvPr>
        </p:nvSpPr>
        <p:spPr>
          <a:xfrm>
            <a:off x="685800" y="26860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4" name="Picture Placeholder 9"/>
          <p:cNvSpPr>
            <a:spLocks noGrp="1"/>
          </p:cNvSpPr>
          <p:nvPr>
            <p:ph type="pic" sz="quarter" idx="19"/>
          </p:nvPr>
        </p:nvSpPr>
        <p:spPr>
          <a:xfrm>
            <a:off x="4572000" y="1600200"/>
            <a:ext cx="388620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Text Placeholder 10"/>
          <p:cNvSpPr>
            <a:spLocks noGrp="1"/>
          </p:cNvSpPr>
          <p:nvPr>
            <p:ph type="body" sz="quarter" idx="20" hasCustomPrompt="1"/>
          </p:nvPr>
        </p:nvSpPr>
        <p:spPr>
          <a:xfrm>
            <a:off x="4572000" y="26860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0"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p:txBody>
          <a:bodyPr/>
          <a:lstStyle>
            <a:lvl1pPr>
              <a:defRPr/>
            </a:lvl1pPr>
          </a:lstStyle>
          <a:p>
            <a:pPr>
              <a:defRPr/>
            </a:pPr>
            <a:fld id="{CAA4EE87-929A-FE4D-9331-657D5FE69DD2}" type="slidenum">
              <a:rPr lang="en-US"/>
              <a:pPr>
                <a:defRPr/>
              </a:pPr>
              <a:t>‹#›</a:t>
            </a:fld>
            <a:endParaRPr lang="en-US" dirty="0"/>
          </a:p>
        </p:txBody>
      </p:sp>
      <p:sp>
        <p:nvSpPr>
          <p:cNvPr id="19" name="Text Placeholder 2"/>
          <p:cNvSpPr>
            <a:spLocks noGrp="1"/>
          </p:cNvSpPr>
          <p:nvPr>
            <p:ph type="body" sz="quarter" idx="32" hasCustomPrompt="1"/>
          </p:nvPr>
        </p:nvSpPr>
        <p:spPr>
          <a:xfrm>
            <a:off x="685800" y="3314700"/>
            <a:ext cx="3886200" cy="9144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0" name="Text Placeholder 2"/>
          <p:cNvSpPr>
            <a:spLocks noGrp="1"/>
          </p:cNvSpPr>
          <p:nvPr>
            <p:ph type="body" sz="quarter" idx="33" hasCustomPrompt="1"/>
          </p:nvPr>
        </p:nvSpPr>
        <p:spPr>
          <a:xfrm>
            <a:off x="4572000" y="3314700"/>
            <a:ext cx="3886200" cy="9144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3"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389331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s, text">
    <p:spTree>
      <p:nvGrpSpPr>
        <p:cNvPr id="1" name=""/>
        <p:cNvGrpSpPr/>
        <p:nvPr/>
      </p:nvGrpSpPr>
      <p:grpSpPr>
        <a:xfrm>
          <a:off x="0" y="0"/>
          <a:ext cx="0" cy="0"/>
          <a:chOff x="0" y="0"/>
          <a:chExt cx="0" cy="0"/>
        </a:xfrm>
      </p:grpSpPr>
      <p:sp>
        <p:nvSpPr>
          <p:cNvPr id="12" name="Text Placeholder 10"/>
          <p:cNvSpPr>
            <a:spLocks noGrp="1"/>
          </p:cNvSpPr>
          <p:nvPr>
            <p:ph type="body" sz="quarter" idx="20" hasCustomPrompt="1"/>
          </p:nvPr>
        </p:nvSpPr>
        <p:spPr>
          <a:xfrm>
            <a:off x="4572000" y="18859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4" name="Text Placeholder 10"/>
          <p:cNvSpPr>
            <a:spLocks noGrp="1"/>
          </p:cNvSpPr>
          <p:nvPr>
            <p:ph type="body" sz="quarter" idx="22" hasCustomPrompt="1"/>
          </p:nvPr>
        </p:nvSpPr>
        <p:spPr>
          <a:xfrm>
            <a:off x="685800" y="18859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8"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9" name="Slide Number Placeholder 5"/>
          <p:cNvSpPr>
            <a:spLocks noGrp="1"/>
          </p:cNvSpPr>
          <p:nvPr>
            <p:ph type="sldNum" sz="quarter" idx="31"/>
          </p:nvPr>
        </p:nvSpPr>
        <p:spPr/>
        <p:txBody>
          <a:bodyPr/>
          <a:lstStyle>
            <a:lvl1pPr>
              <a:defRPr/>
            </a:lvl1pPr>
          </a:lstStyle>
          <a:p>
            <a:pPr>
              <a:defRPr/>
            </a:pPr>
            <a:fld id="{20C92668-92AC-794C-873C-E8BC242E3D1B}" type="slidenum">
              <a:rPr lang="en-US"/>
              <a:pPr>
                <a:defRPr/>
              </a:pPr>
              <a:t>‹#›</a:t>
            </a:fld>
            <a:endParaRPr lang="en-US" dirty="0"/>
          </a:p>
        </p:txBody>
      </p:sp>
      <p:sp>
        <p:nvSpPr>
          <p:cNvPr id="17" name="Text Placeholder 2"/>
          <p:cNvSpPr>
            <a:spLocks noGrp="1"/>
          </p:cNvSpPr>
          <p:nvPr>
            <p:ph type="body" sz="quarter" idx="32" hasCustomPrompt="1"/>
          </p:nvPr>
        </p:nvSpPr>
        <p:spPr>
          <a:xfrm>
            <a:off x="685800" y="2514600"/>
            <a:ext cx="3886200" cy="17145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0" name="Text Placeholder 2"/>
          <p:cNvSpPr>
            <a:spLocks noGrp="1"/>
          </p:cNvSpPr>
          <p:nvPr>
            <p:ph type="body" sz="quarter" idx="33" hasCustomPrompt="1"/>
          </p:nvPr>
        </p:nvSpPr>
        <p:spPr>
          <a:xfrm>
            <a:off x="4572000" y="2514600"/>
            <a:ext cx="3886200" cy="17145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6"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16214882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s, graphics">
    <p:spTree>
      <p:nvGrpSpPr>
        <p:cNvPr id="1" name=""/>
        <p:cNvGrpSpPr/>
        <p:nvPr/>
      </p:nvGrpSpPr>
      <p:grpSpPr>
        <a:xfrm>
          <a:off x="0" y="0"/>
          <a:ext cx="0" cy="0"/>
          <a:chOff x="0" y="0"/>
          <a:chExt cx="0" cy="0"/>
        </a:xfrm>
      </p:grpSpPr>
      <p:sp>
        <p:nvSpPr>
          <p:cNvPr id="8" name="Picture Placeholder 9"/>
          <p:cNvSpPr>
            <a:spLocks noGrp="1"/>
          </p:cNvSpPr>
          <p:nvPr>
            <p:ph type="pic" sz="quarter" idx="16"/>
          </p:nvPr>
        </p:nvSpPr>
        <p:spPr>
          <a:xfrm>
            <a:off x="68580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dirty="0"/>
              <a:t>Drag picture to placeholder or click icon to add</a:t>
            </a:r>
          </a:p>
        </p:txBody>
      </p:sp>
      <p:sp>
        <p:nvSpPr>
          <p:cNvPr id="9" name="Text Placeholder 10"/>
          <p:cNvSpPr>
            <a:spLocks noGrp="1"/>
          </p:cNvSpPr>
          <p:nvPr>
            <p:ph type="body" sz="quarter" idx="17" hasCustomPrompt="1"/>
          </p:nvPr>
        </p:nvSpPr>
        <p:spPr>
          <a:xfrm>
            <a:off x="68580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5" name="Picture Placeholder 9"/>
          <p:cNvSpPr>
            <a:spLocks noGrp="1"/>
          </p:cNvSpPr>
          <p:nvPr>
            <p:ph type="pic" sz="quarter" idx="19"/>
          </p:nvPr>
        </p:nvSpPr>
        <p:spPr>
          <a:xfrm>
            <a:off x="333756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6" name="Text Placeholder 10"/>
          <p:cNvSpPr>
            <a:spLocks noGrp="1"/>
          </p:cNvSpPr>
          <p:nvPr>
            <p:ph type="body" sz="quarter" idx="20" hasCustomPrompt="1"/>
          </p:nvPr>
        </p:nvSpPr>
        <p:spPr>
          <a:xfrm>
            <a:off x="333756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8" name="Picture Placeholder 9"/>
          <p:cNvSpPr>
            <a:spLocks noGrp="1"/>
          </p:cNvSpPr>
          <p:nvPr>
            <p:ph type="pic" sz="quarter" idx="22"/>
          </p:nvPr>
        </p:nvSpPr>
        <p:spPr>
          <a:xfrm>
            <a:off x="5989320" y="1600200"/>
            <a:ext cx="246888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9" name="Text Placeholder 10"/>
          <p:cNvSpPr>
            <a:spLocks noGrp="1"/>
          </p:cNvSpPr>
          <p:nvPr>
            <p:ph type="body" sz="quarter" idx="23" hasCustomPrompt="1"/>
          </p:nvPr>
        </p:nvSpPr>
        <p:spPr>
          <a:xfrm>
            <a:off x="5989320" y="268605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3"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20" name="Slide Number Placeholder 5"/>
          <p:cNvSpPr>
            <a:spLocks noGrp="1"/>
          </p:cNvSpPr>
          <p:nvPr>
            <p:ph type="sldNum" sz="quarter" idx="31"/>
          </p:nvPr>
        </p:nvSpPr>
        <p:spPr/>
        <p:txBody>
          <a:bodyPr/>
          <a:lstStyle>
            <a:lvl1pPr>
              <a:defRPr/>
            </a:lvl1pPr>
          </a:lstStyle>
          <a:p>
            <a:pPr>
              <a:defRPr/>
            </a:pPr>
            <a:fld id="{DA1371F3-9031-504F-AC64-E745251AE824}" type="slidenum">
              <a:rPr lang="en-US"/>
              <a:pPr>
                <a:defRPr/>
              </a:pPr>
              <a:t>‹#›</a:t>
            </a:fld>
            <a:endParaRPr lang="en-US" dirty="0"/>
          </a:p>
        </p:txBody>
      </p:sp>
      <p:sp>
        <p:nvSpPr>
          <p:cNvPr id="22" name="Text Placeholder 2"/>
          <p:cNvSpPr>
            <a:spLocks noGrp="1"/>
          </p:cNvSpPr>
          <p:nvPr>
            <p:ph type="body" sz="quarter" idx="33" hasCustomPrompt="1"/>
          </p:nvPr>
        </p:nvSpPr>
        <p:spPr>
          <a:xfrm>
            <a:off x="68580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4" name="Text Placeholder 2"/>
          <p:cNvSpPr>
            <a:spLocks noGrp="1"/>
          </p:cNvSpPr>
          <p:nvPr>
            <p:ph type="body" sz="quarter" idx="34" hasCustomPrompt="1"/>
          </p:nvPr>
        </p:nvSpPr>
        <p:spPr>
          <a:xfrm>
            <a:off x="333756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8" name="Text Placeholder 2"/>
          <p:cNvSpPr>
            <a:spLocks noGrp="1"/>
          </p:cNvSpPr>
          <p:nvPr>
            <p:ph type="body" sz="quarter" idx="35" hasCustomPrompt="1"/>
          </p:nvPr>
        </p:nvSpPr>
        <p:spPr>
          <a:xfrm>
            <a:off x="5989320" y="32575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9"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30"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9211301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columns, text">
    <p:spTree>
      <p:nvGrpSpPr>
        <p:cNvPr id="1" name=""/>
        <p:cNvGrpSpPr/>
        <p:nvPr/>
      </p:nvGrpSpPr>
      <p:grpSpPr>
        <a:xfrm>
          <a:off x="0" y="0"/>
          <a:ext cx="0" cy="0"/>
          <a:chOff x="0" y="0"/>
          <a:chExt cx="0" cy="0"/>
        </a:xfrm>
      </p:grpSpPr>
      <p:sp>
        <p:nvSpPr>
          <p:cNvPr id="9" name="Text Placeholder 10"/>
          <p:cNvSpPr>
            <a:spLocks noGrp="1"/>
          </p:cNvSpPr>
          <p:nvPr>
            <p:ph type="body" sz="quarter" idx="17" hasCustomPrompt="1"/>
          </p:nvPr>
        </p:nvSpPr>
        <p:spPr>
          <a:xfrm>
            <a:off x="68580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7" name="Text Placeholder 10"/>
          <p:cNvSpPr>
            <a:spLocks noGrp="1"/>
          </p:cNvSpPr>
          <p:nvPr>
            <p:ph type="body" sz="quarter" idx="25" hasCustomPrompt="1"/>
          </p:nvPr>
        </p:nvSpPr>
        <p:spPr>
          <a:xfrm>
            <a:off x="333756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9" name="Text Placeholder 10"/>
          <p:cNvSpPr>
            <a:spLocks noGrp="1"/>
          </p:cNvSpPr>
          <p:nvPr>
            <p:ph type="body" sz="quarter" idx="27" hasCustomPrompt="1"/>
          </p:nvPr>
        </p:nvSpPr>
        <p:spPr>
          <a:xfrm>
            <a:off x="5989320" y="1714500"/>
            <a:ext cx="246888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two lines</a:t>
            </a:r>
          </a:p>
        </p:txBody>
      </p:sp>
      <p:sp>
        <p:nvSpPr>
          <p:cNvPr id="10"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p:txBody>
          <a:bodyPr/>
          <a:lstStyle>
            <a:lvl1pPr>
              <a:defRPr/>
            </a:lvl1pPr>
          </a:lstStyle>
          <a:p>
            <a:pPr>
              <a:defRPr/>
            </a:pPr>
            <a:fld id="{E38D3C92-0BDC-9543-AA53-8774CE2EB559}" type="slidenum">
              <a:rPr lang="en-US"/>
              <a:pPr>
                <a:defRPr/>
              </a:pPr>
              <a:t>‹#›</a:t>
            </a:fld>
            <a:endParaRPr lang="en-US" dirty="0"/>
          </a:p>
        </p:txBody>
      </p:sp>
      <p:sp>
        <p:nvSpPr>
          <p:cNvPr id="15" name="Text Placeholder 2"/>
          <p:cNvSpPr>
            <a:spLocks noGrp="1"/>
          </p:cNvSpPr>
          <p:nvPr>
            <p:ph type="body" sz="quarter" idx="33" hasCustomPrompt="1"/>
          </p:nvPr>
        </p:nvSpPr>
        <p:spPr>
          <a:xfrm>
            <a:off x="68580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3" name="Text Placeholder 2"/>
          <p:cNvSpPr>
            <a:spLocks noGrp="1"/>
          </p:cNvSpPr>
          <p:nvPr>
            <p:ph type="body" sz="quarter" idx="35" hasCustomPrompt="1"/>
          </p:nvPr>
        </p:nvSpPr>
        <p:spPr>
          <a:xfrm>
            <a:off x="333756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4" name="Text Placeholder 2"/>
          <p:cNvSpPr>
            <a:spLocks noGrp="1"/>
          </p:cNvSpPr>
          <p:nvPr>
            <p:ph type="body" sz="quarter" idx="34" hasCustomPrompt="1"/>
          </p:nvPr>
        </p:nvSpPr>
        <p:spPr>
          <a:xfrm>
            <a:off x="5989320" y="2343150"/>
            <a:ext cx="2468880" cy="188595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8350987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top, graphic bottom">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1714500"/>
            <a:ext cx="7772400" cy="285750"/>
          </a:xfrm>
          <a:prstGeom prst="rect">
            <a:avLst/>
          </a:prstGeom>
        </p:spPr>
        <p:txBody>
          <a:bodyPr vert="horz" lIns="182880" tIns="0" rIns="182880" bIns="0" anchor="b" anchorCtr="0"/>
          <a:lstStyle>
            <a:lvl1pPr marL="0" indent="0" algn="ctr">
              <a:lnSpc>
                <a:spcPct val="110000"/>
              </a:lnSpc>
              <a:spcBef>
                <a:spcPts val="0"/>
              </a:spcBef>
              <a:buFontTx/>
              <a:buNone/>
              <a:defRPr sz="1400" cap="none"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copy</a:t>
            </a:r>
          </a:p>
        </p:txBody>
      </p:sp>
      <p:sp>
        <p:nvSpPr>
          <p:cNvPr id="11" name="Picture Placeholder 10"/>
          <p:cNvSpPr>
            <a:spLocks noGrp="1"/>
          </p:cNvSpPr>
          <p:nvPr>
            <p:ph type="pic" sz="quarter" idx="18"/>
          </p:nvPr>
        </p:nvSpPr>
        <p:spPr>
          <a:xfrm>
            <a:off x="685800" y="2171700"/>
            <a:ext cx="7772400" cy="2171700"/>
          </a:xfrm>
          <a:prstGeom prst="rect">
            <a:avLst/>
          </a:prstGeom>
        </p:spPr>
        <p:txBody>
          <a:bodyPr vert="horz" lIns="0" tIns="0" rIns="0" bIns="0" anchor="ctr" anchorCtr="1"/>
          <a:lstStyle>
            <a:lvl1pPr marL="0" indent="0" algn="ctr">
              <a:buFontTx/>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6"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8" name="Slide Number Placeholder 5"/>
          <p:cNvSpPr>
            <a:spLocks noGrp="1"/>
          </p:cNvSpPr>
          <p:nvPr>
            <p:ph type="sldNum" sz="quarter" idx="31"/>
          </p:nvPr>
        </p:nvSpPr>
        <p:spPr/>
        <p:txBody>
          <a:bodyPr/>
          <a:lstStyle>
            <a:lvl1pPr>
              <a:defRPr/>
            </a:lvl1pPr>
          </a:lstStyle>
          <a:p>
            <a:pPr>
              <a:defRPr/>
            </a:pPr>
            <a:fld id="{CD0030DC-C974-6741-93E3-7A0A3956756B}" type="slidenum">
              <a:rPr lang="en-US"/>
              <a:pPr>
                <a:defRPr/>
              </a:pPr>
              <a:t>‹#›</a:t>
            </a:fld>
            <a:endParaRPr lang="en-US" dirty="0"/>
          </a:p>
        </p:txBody>
      </p:sp>
      <p:sp>
        <p:nvSpPr>
          <p:cNvPr id="13"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4"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995804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685800" y="2000250"/>
            <a:ext cx="7772400" cy="857250"/>
          </a:xfrm>
          <a:prstGeom prst="rect">
            <a:avLst/>
          </a:prstGeom>
        </p:spPr>
        <p:txBody>
          <a:bodyPr vert="horz" lIns="91440" tIns="45720" rIns="91440" bIns="45720" rtlCol="0" anchor="ctr">
            <a:normAutofit/>
          </a:bodyPr>
          <a:lstStyle/>
          <a:p>
            <a:r>
              <a:rPr lang="en-US" dirty="0"/>
              <a:t>INSERT DIVIDER COPY</a:t>
            </a:r>
          </a:p>
        </p:txBody>
      </p:sp>
    </p:spTree>
    <p:extLst>
      <p:ext uri="{BB962C8B-B14F-4D97-AF65-F5344CB8AC3E}">
        <p14:creationId xmlns:p14="http://schemas.microsoft.com/office/powerpoint/2010/main" val="25009113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aphic top, text bottom">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4000500"/>
            <a:ext cx="7772400" cy="285750"/>
          </a:xfrm>
          <a:prstGeom prst="rect">
            <a:avLst/>
          </a:prstGeom>
        </p:spPr>
        <p:txBody>
          <a:bodyPr vert="horz" lIns="182880" tIns="0" rIns="182880" bIns="0" anchor="t"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copy</a:t>
            </a:r>
          </a:p>
        </p:txBody>
      </p:sp>
      <p:sp>
        <p:nvSpPr>
          <p:cNvPr id="8" name="Picture Placeholder 10"/>
          <p:cNvSpPr>
            <a:spLocks noGrp="1"/>
          </p:cNvSpPr>
          <p:nvPr>
            <p:ph type="pic" sz="quarter" idx="18"/>
          </p:nvPr>
        </p:nvSpPr>
        <p:spPr>
          <a:xfrm>
            <a:off x="685800" y="1657350"/>
            <a:ext cx="7772400" cy="2171700"/>
          </a:xfrm>
          <a:prstGeom prst="rect">
            <a:avLst/>
          </a:prstGeom>
        </p:spPr>
        <p:txBody>
          <a:bodyPr vert="horz" lIns="0" tIns="0" rIns="0" bIns="0" anchor="ctr" anchorCtr="1"/>
          <a:lstStyle>
            <a:lvl1pPr marL="0" indent="0" algn="ctr">
              <a:buFontTx/>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6" name="Footer Placeholder 4"/>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9" name="Slide Number Placeholder 5"/>
          <p:cNvSpPr>
            <a:spLocks noGrp="1"/>
          </p:cNvSpPr>
          <p:nvPr>
            <p:ph type="sldNum" sz="quarter" idx="31"/>
          </p:nvPr>
        </p:nvSpPr>
        <p:spPr/>
        <p:txBody>
          <a:bodyPr/>
          <a:lstStyle>
            <a:lvl1pPr>
              <a:defRPr/>
            </a:lvl1pPr>
          </a:lstStyle>
          <a:p>
            <a:pPr>
              <a:defRPr/>
            </a:pPr>
            <a:fld id="{0B69DAC2-57D8-274A-93D2-9E48DC44B525}" type="slidenum">
              <a:rPr lang="en-US"/>
              <a:pPr>
                <a:defRPr/>
              </a:pPr>
              <a:t>‹#›</a:t>
            </a:fld>
            <a:endParaRPr lang="en-US" dirty="0"/>
          </a:p>
        </p:txBody>
      </p:sp>
      <p:sp>
        <p:nvSpPr>
          <p:cNvPr id="14"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15"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283990981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top, logos bottom">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1657350"/>
            <a:ext cx="7772400" cy="8001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paragraph of copy here and logos in boxes below.</a:t>
            </a:r>
          </a:p>
        </p:txBody>
      </p:sp>
      <p:sp>
        <p:nvSpPr>
          <p:cNvPr id="11" name="Picture Placeholder 8"/>
          <p:cNvSpPr>
            <a:spLocks noGrp="1"/>
          </p:cNvSpPr>
          <p:nvPr>
            <p:ph type="pic" sz="quarter" idx="19"/>
          </p:nvPr>
        </p:nvSpPr>
        <p:spPr>
          <a:xfrm>
            <a:off x="1828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0"/>
          </p:nvPr>
        </p:nvSpPr>
        <p:spPr>
          <a:xfrm>
            <a:off x="2971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1"/>
          </p:nvPr>
        </p:nvSpPr>
        <p:spPr>
          <a:xfrm>
            <a:off x="4114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4" name="Picture Placeholder 8"/>
          <p:cNvSpPr>
            <a:spLocks noGrp="1"/>
          </p:cNvSpPr>
          <p:nvPr>
            <p:ph type="pic" sz="quarter" idx="22"/>
          </p:nvPr>
        </p:nvSpPr>
        <p:spPr>
          <a:xfrm>
            <a:off x="5257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Picture Placeholder 8"/>
          <p:cNvSpPr>
            <a:spLocks noGrp="1"/>
          </p:cNvSpPr>
          <p:nvPr>
            <p:ph type="pic" sz="quarter" idx="23"/>
          </p:nvPr>
        </p:nvSpPr>
        <p:spPr>
          <a:xfrm>
            <a:off x="6400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6" name="Picture Placeholder 8"/>
          <p:cNvSpPr>
            <a:spLocks noGrp="1"/>
          </p:cNvSpPr>
          <p:nvPr>
            <p:ph type="pic" sz="quarter" idx="24"/>
          </p:nvPr>
        </p:nvSpPr>
        <p:spPr>
          <a:xfrm>
            <a:off x="7543800" y="317182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7"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8" name="Slide Number Placeholder 3"/>
          <p:cNvSpPr>
            <a:spLocks noGrp="1"/>
          </p:cNvSpPr>
          <p:nvPr>
            <p:ph type="sldNum" sz="quarter" idx="31"/>
          </p:nvPr>
        </p:nvSpPr>
        <p:spPr/>
        <p:txBody>
          <a:bodyPr/>
          <a:lstStyle>
            <a:lvl1pPr>
              <a:defRPr/>
            </a:lvl1pPr>
          </a:lstStyle>
          <a:p>
            <a:pPr>
              <a:defRPr/>
            </a:pPr>
            <a:fld id="{2FD7D326-4EC6-DA4A-A6A5-F7E016C04AC2}" type="slidenum">
              <a:rPr lang="en-US"/>
              <a:pPr>
                <a:defRPr/>
              </a:pPr>
              <a:t>‹#›</a:t>
            </a:fld>
            <a:endParaRPr lang="en-US" dirty="0"/>
          </a:p>
        </p:txBody>
      </p:sp>
      <p:sp>
        <p:nvSpPr>
          <p:cNvPr id="23" name="Picture Placeholder 8"/>
          <p:cNvSpPr>
            <a:spLocks noGrp="1"/>
          </p:cNvSpPr>
          <p:nvPr>
            <p:ph type="pic" sz="quarter" idx="32"/>
          </p:nvPr>
        </p:nvSpPr>
        <p:spPr>
          <a:xfrm>
            <a:off x="685800" y="3181350"/>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24"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5"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2302604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ogos top, text bottom">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 Placeholder 10"/>
          <p:cNvSpPr>
            <a:spLocks noGrp="1"/>
          </p:cNvSpPr>
          <p:nvPr>
            <p:ph type="body" sz="quarter" idx="17" hasCustomPrompt="1"/>
          </p:nvPr>
        </p:nvSpPr>
        <p:spPr>
          <a:xfrm>
            <a:off x="685800" y="3543300"/>
            <a:ext cx="7772400" cy="8001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Bold"/>
                <a:cs typeface="Overpass Bold"/>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paragraph of copy here and logos in boxes above.</a:t>
            </a:r>
          </a:p>
        </p:txBody>
      </p:sp>
      <p:sp>
        <p:nvSpPr>
          <p:cNvPr id="9" name="Picture Placeholder 8"/>
          <p:cNvSpPr>
            <a:spLocks noGrp="1"/>
          </p:cNvSpPr>
          <p:nvPr>
            <p:ph type="pic" sz="quarter" idx="19"/>
          </p:nvPr>
        </p:nvSpPr>
        <p:spPr>
          <a:xfrm>
            <a:off x="1828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10" name="Picture Placeholder 8"/>
          <p:cNvSpPr>
            <a:spLocks noGrp="1"/>
          </p:cNvSpPr>
          <p:nvPr>
            <p:ph type="pic" sz="quarter" idx="20"/>
          </p:nvPr>
        </p:nvSpPr>
        <p:spPr>
          <a:xfrm>
            <a:off x="2971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1"/>
          </p:nvPr>
        </p:nvSpPr>
        <p:spPr>
          <a:xfrm>
            <a:off x="4114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2"/>
          </p:nvPr>
        </p:nvSpPr>
        <p:spPr>
          <a:xfrm>
            <a:off x="5257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3"/>
          </p:nvPr>
        </p:nvSpPr>
        <p:spPr>
          <a:xfrm>
            <a:off x="6400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4" name="Picture Placeholder 8"/>
          <p:cNvSpPr>
            <a:spLocks noGrp="1"/>
          </p:cNvSpPr>
          <p:nvPr>
            <p:ph type="pic" sz="quarter" idx="24"/>
          </p:nvPr>
        </p:nvSpPr>
        <p:spPr>
          <a:xfrm>
            <a:off x="7543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6" name="Slide Number Placeholder 3"/>
          <p:cNvSpPr>
            <a:spLocks noGrp="1"/>
          </p:cNvSpPr>
          <p:nvPr>
            <p:ph type="sldNum" sz="quarter" idx="31"/>
          </p:nvPr>
        </p:nvSpPr>
        <p:spPr/>
        <p:txBody>
          <a:bodyPr/>
          <a:lstStyle>
            <a:lvl1pPr>
              <a:defRPr/>
            </a:lvl1pPr>
          </a:lstStyle>
          <a:p>
            <a:pPr>
              <a:defRPr/>
            </a:pPr>
            <a:fld id="{1561C468-51AF-4543-A122-159F6EC8052E}" type="slidenum">
              <a:rPr lang="en-US"/>
              <a:pPr>
                <a:defRPr/>
              </a:pPr>
              <a:t>‹#›</a:t>
            </a:fld>
            <a:endParaRPr lang="en-US" dirty="0"/>
          </a:p>
        </p:txBody>
      </p:sp>
      <p:sp>
        <p:nvSpPr>
          <p:cNvPr id="25" name="Picture Placeholder 8"/>
          <p:cNvSpPr>
            <a:spLocks noGrp="1"/>
          </p:cNvSpPr>
          <p:nvPr>
            <p:ph type="pic" sz="quarter" idx="32"/>
          </p:nvPr>
        </p:nvSpPr>
        <p:spPr>
          <a:xfrm>
            <a:off x="685800" y="2200275"/>
            <a:ext cx="914400" cy="6858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900" baseline="0">
                <a:solidFill>
                  <a:srgbClr val="000000"/>
                </a:solidFill>
                <a:latin typeface="Overpass Bold"/>
                <a:cs typeface="Overpass Bold"/>
              </a:defRPr>
            </a:lvl1pPr>
          </a:lstStyle>
          <a:p>
            <a:pPr lvl="0"/>
            <a:r>
              <a:rPr lang="en-US" noProof="0" dirty="0"/>
              <a:t>Drag picture to placeholder or click icon to add</a:t>
            </a:r>
          </a:p>
        </p:txBody>
      </p:sp>
      <p:sp>
        <p:nvSpPr>
          <p:cNvPr id="2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5760303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left, logos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7077456"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2"/>
          </p:nvPr>
        </p:nvSpPr>
        <p:spPr>
          <a:xfrm>
            <a:off x="7077456"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3"/>
          </p:nvPr>
        </p:nvSpPr>
        <p:spPr>
          <a:xfrm>
            <a:off x="5410200"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Picture Placeholder 8"/>
          <p:cNvSpPr>
            <a:spLocks noGrp="1"/>
          </p:cNvSpPr>
          <p:nvPr>
            <p:ph type="pic" sz="quarter" idx="24"/>
          </p:nvPr>
        </p:nvSpPr>
        <p:spPr>
          <a:xfrm>
            <a:off x="5410200"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4" name="Slide Number Placeholder 3"/>
          <p:cNvSpPr>
            <a:spLocks noGrp="1"/>
          </p:cNvSpPr>
          <p:nvPr>
            <p:ph type="sldNum" sz="quarter" idx="31"/>
          </p:nvPr>
        </p:nvSpPr>
        <p:spPr/>
        <p:txBody>
          <a:bodyPr/>
          <a:lstStyle>
            <a:lvl1pPr>
              <a:defRPr/>
            </a:lvl1pPr>
          </a:lstStyle>
          <a:p>
            <a:pPr>
              <a:defRPr/>
            </a:pPr>
            <a:fld id="{CF9C0E9D-48C6-4E41-94FD-BB92B873BAC7}" type="slidenum">
              <a:rPr lang="en-US"/>
              <a:pPr>
                <a:defRPr/>
              </a:pPr>
              <a:t>‹#›</a:t>
            </a:fld>
            <a:endParaRPr lang="en-US" dirty="0"/>
          </a:p>
        </p:txBody>
      </p:sp>
      <p:sp>
        <p:nvSpPr>
          <p:cNvPr id="16" name="Text Placeholder 2"/>
          <p:cNvSpPr>
            <a:spLocks noGrp="1"/>
          </p:cNvSpPr>
          <p:nvPr>
            <p:ph type="body" sz="quarter" idx="32" hasCustomPrompt="1"/>
          </p:nvPr>
        </p:nvSpPr>
        <p:spPr>
          <a:xfrm>
            <a:off x="685800" y="1771650"/>
            <a:ext cx="3657600" cy="68580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logos in boxes to the right.</a:t>
            </a:r>
          </a:p>
        </p:txBody>
      </p:sp>
      <p:sp>
        <p:nvSpPr>
          <p:cNvPr id="18" name="Text Placeholder 4"/>
          <p:cNvSpPr>
            <a:spLocks noGrp="1"/>
          </p:cNvSpPr>
          <p:nvPr>
            <p:ph type="body" sz="quarter" idx="33" hasCustomPrompt="1"/>
          </p:nvPr>
        </p:nvSpPr>
        <p:spPr>
          <a:xfrm>
            <a:off x="685800" y="2571750"/>
            <a:ext cx="3657600" cy="142875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Bold"/>
                <a:cs typeface="Overpass Bold"/>
              </a:defRPr>
            </a:lvl1pPr>
            <a:lvl2pPr marL="742950" indent="-285750">
              <a:lnSpc>
                <a:spcPct val="110000"/>
              </a:lnSpc>
              <a:buFont typeface="Arial"/>
              <a:buChar char="•"/>
              <a:defRPr sz="1200" baseline="0">
                <a:solidFill>
                  <a:srgbClr val="000000"/>
                </a:solidFill>
                <a:latin typeface="Overpass Bold"/>
                <a:cs typeface="Overpass Bold"/>
              </a:defRPr>
            </a:lvl2pPr>
            <a:lvl3pPr marL="1143000" indent="-228600">
              <a:lnSpc>
                <a:spcPct val="110000"/>
              </a:lnSpc>
              <a:buFont typeface="Arial"/>
              <a:buChar char="•"/>
              <a:defRPr sz="1200" baseline="0">
                <a:solidFill>
                  <a:srgbClr val="000000"/>
                </a:solidFill>
                <a:latin typeface="Overpass Bold"/>
                <a:cs typeface="Overpass Bold"/>
              </a:defRPr>
            </a:lvl3pPr>
            <a:lvl4pPr marL="1600200" indent="-228600">
              <a:lnSpc>
                <a:spcPct val="110000"/>
              </a:lnSpc>
              <a:buFont typeface="Arial"/>
              <a:buChar char="•"/>
              <a:defRPr sz="1200" baseline="0">
                <a:solidFill>
                  <a:srgbClr val="000000"/>
                </a:solidFill>
                <a:latin typeface="Overpass Bold"/>
                <a:cs typeface="Overpass Bold"/>
              </a:defRPr>
            </a:lvl4pPr>
            <a:lvl5pPr marL="2057400" indent="-228600">
              <a:lnSpc>
                <a:spcPct val="110000"/>
              </a:lnSpc>
              <a:buFont typeface="Arial"/>
              <a:buChar char="•"/>
              <a:defRPr sz="1200" baseline="0">
                <a:solidFill>
                  <a:srgbClr val="000000"/>
                </a:solidFill>
                <a:latin typeface="Overpass Bold"/>
                <a:cs typeface="Overpass Bold"/>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23"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664120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gos left, text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21"/>
          </p:nvPr>
        </p:nvSpPr>
        <p:spPr>
          <a:xfrm>
            <a:off x="2353056"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Picture Placeholder 8"/>
          <p:cNvSpPr>
            <a:spLocks noGrp="1"/>
          </p:cNvSpPr>
          <p:nvPr>
            <p:ph type="pic" sz="quarter" idx="22"/>
          </p:nvPr>
        </p:nvSpPr>
        <p:spPr>
          <a:xfrm>
            <a:off x="2353056"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1" name="Picture Placeholder 8"/>
          <p:cNvSpPr>
            <a:spLocks noGrp="1"/>
          </p:cNvSpPr>
          <p:nvPr>
            <p:ph type="pic" sz="quarter" idx="23"/>
          </p:nvPr>
        </p:nvSpPr>
        <p:spPr>
          <a:xfrm>
            <a:off x="685800" y="177165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Picture Placeholder 8"/>
          <p:cNvSpPr>
            <a:spLocks noGrp="1"/>
          </p:cNvSpPr>
          <p:nvPr>
            <p:ph type="pic" sz="quarter" idx="24"/>
          </p:nvPr>
        </p:nvSpPr>
        <p:spPr>
          <a:xfrm>
            <a:off x="685800" y="2971800"/>
            <a:ext cx="1380744" cy="1028700"/>
          </a:xfrm>
          <a:prstGeom prst="rect">
            <a:avLst/>
          </a:prstGeom>
        </p:spPr>
        <p:txBody>
          <a:bodyPr vert="horz" lIns="0" tIns="0" rIns="0" bIns="0" anchor="ctr" anchorCtr="0"/>
          <a:lstStyle>
            <a:lvl1pPr marL="0" marR="0" indent="0" algn="ctr" defTabSz="457200" rtl="0" eaLnBrk="1" fontAlgn="auto" latinLnBrk="0" hangingPunct="1">
              <a:lnSpc>
                <a:spcPct val="100000"/>
              </a:lnSpc>
              <a:spcBef>
                <a:spcPct val="20000"/>
              </a:spcBef>
              <a:spcAft>
                <a:spcPts val="0"/>
              </a:spcAft>
              <a:buClrTx/>
              <a:buSzTx/>
              <a:buFontTx/>
              <a:buNone/>
              <a:tabLst/>
              <a:defRPr sz="1000"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5" name="Slide Number Placeholder 3"/>
          <p:cNvSpPr>
            <a:spLocks noGrp="1"/>
          </p:cNvSpPr>
          <p:nvPr>
            <p:ph type="sldNum" sz="quarter" idx="31"/>
          </p:nvPr>
        </p:nvSpPr>
        <p:spPr/>
        <p:txBody>
          <a:bodyPr/>
          <a:lstStyle>
            <a:lvl1pPr>
              <a:defRPr/>
            </a:lvl1pPr>
          </a:lstStyle>
          <a:p>
            <a:pPr>
              <a:defRPr/>
            </a:pPr>
            <a:fld id="{9C74F2E5-6E26-D94D-9590-9A87AE0E93B3}" type="slidenum">
              <a:rPr lang="en-US"/>
              <a:pPr>
                <a:defRPr/>
              </a:pPr>
              <a:t>‹#›</a:t>
            </a:fld>
            <a:endParaRPr lang="en-US" dirty="0"/>
          </a:p>
        </p:txBody>
      </p:sp>
      <p:sp>
        <p:nvSpPr>
          <p:cNvPr id="17" name="Text Placeholder 2"/>
          <p:cNvSpPr>
            <a:spLocks noGrp="1"/>
          </p:cNvSpPr>
          <p:nvPr>
            <p:ph type="body" sz="quarter" idx="32" hasCustomPrompt="1"/>
          </p:nvPr>
        </p:nvSpPr>
        <p:spPr>
          <a:xfrm>
            <a:off x="4800600" y="1771650"/>
            <a:ext cx="3657600" cy="68580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logos in boxes to the left.</a:t>
            </a:r>
          </a:p>
        </p:txBody>
      </p:sp>
      <p:sp>
        <p:nvSpPr>
          <p:cNvPr id="18" name="Text Placeholder 4"/>
          <p:cNvSpPr>
            <a:spLocks noGrp="1"/>
          </p:cNvSpPr>
          <p:nvPr>
            <p:ph type="body" sz="quarter" idx="33" hasCustomPrompt="1"/>
          </p:nvPr>
        </p:nvSpPr>
        <p:spPr>
          <a:xfrm>
            <a:off x="4800600" y="2571750"/>
            <a:ext cx="3657600" cy="142875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22"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99024939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profile left, text right">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7" name="Picture Placeholder 16"/>
          <p:cNvSpPr>
            <a:spLocks noGrp="1"/>
          </p:cNvSpPr>
          <p:nvPr>
            <p:ph type="pic" sz="quarter" idx="17"/>
          </p:nvPr>
        </p:nvSpPr>
        <p:spPr>
          <a:xfrm>
            <a:off x="685800" y="1714500"/>
            <a:ext cx="3200400" cy="1028700"/>
          </a:xfrm>
          <a:prstGeom prst="rect">
            <a:avLst/>
          </a:prstGeom>
        </p:spPr>
        <p:txBody>
          <a:bodyPr vert="horz" lIns="0" tIns="0" rIns="0" bIns="0" anchor="ctr" anchorCtr="0"/>
          <a:lstStyle>
            <a:lvl1pPr marL="0" indent="0" algn="ctr">
              <a:buNone/>
              <a:defRPr sz="1000" b="0" i="0" cap="all" baseline="0">
                <a:solidFill>
                  <a:srgbClr val="000000"/>
                </a:solidFill>
                <a:latin typeface="Overpass Regular"/>
                <a:cs typeface="Overpass Regular"/>
              </a:defRPr>
            </a:lvl1pPr>
          </a:lstStyle>
          <a:p>
            <a:pPr lvl="0"/>
            <a:r>
              <a:rPr lang="en-US" noProof="0"/>
              <a:t>Drag picture to placeholder or click icon to add</a:t>
            </a:r>
            <a:endParaRPr lang="en-US" noProof="0" dirty="0"/>
          </a:p>
        </p:txBody>
      </p:sp>
      <p:sp>
        <p:nvSpPr>
          <p:cNvPr id="8"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9" name="Slide Number Placeholder 3"/>
          <p:cNvSpPr>
            <a:spLocks noGrp="1"/>
          </p:cNvSpPr>
          <p:nvPr>
            <p:ph type="sldNum" sz="quarter" idx="31"/>
          </p:nvPr>
        </p:nvSpPr>
        <p:spPr/>
        <p:txBody>
          <a:bodyPr/>
          <a:lstStyle>
            <a:lvl1pPr>
              <a:defRPr/>
            </a:lvl1pPr>
          </a:lstStyle>
          <a:p>
            <a:pPr>
              <a:defRPr/>
            </a:pPr>
            <a:fld id="{69ED51FE-0E78-AC43-B09E-965F9682C81B}" type="slidenum">
              <a:rPr lang="en-US"/>
              <a:pPr>
                <a:defRPr/>
              </a:pPr>
              <a:t>‹#›</a:t>
            </a:fld>
            <a:endParaRPr lang="en-US" dirty="0"/>
          </a:p>
        </p:txBody>
      </p:sp>
      <p:sp>
        <p:nvSpPr>
          <p:cNvPr id="11" name="Text Placeholder 2"/>
          <p:cNvSpPr>
            <a:spLocks noGrp="1"/>
          </p:cNvSpPr>
          <p:nvPr>
            <p:ph type="body" sz="quarter" idx="32" hasCustomPrompt="1"/>
          </p:nvPr>
        </p:nvSpPr>
        <p:spPr>
          <a:xfrm>
            <a:off x="4800600" y="1581150"/>
            <a:ext cx="3657600" cy="685800"/>
          </a:xfrm>
          <a:prstGeom prst="rect">
            <a:avLst/>
          </a:prstGeom>
        </p:spPr>
        <p:txBody>
          <a:bodyPr vert="horz" lIns="0" tIns="0" rIns="0" bIns="0" anchor="b" anchorCtr="0"/>
          <a:lstStyle>
            <a:lvl1pPr marL="0" indent="0" algn="l">
              <a:lnSpc>
                <a:spcPct val="110000"/>
              </a:lnSpc>
              <a:buFontTx/>
              <a:buNone/>
              <a:defRPr sz="1400" cap="all"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Optional heading</a:t>
            </a:r>
          </a:p>
        </p:txBody>
      </p:sp>
      <p:sp>
        <p:nvSpPr>
          <p:cNvPr id="12" name="Text Placeholder 4"/>
          <p:cNvSpPr>
            <a:spLocks noGrp="1"/>
          </p:cNvSpPr>
          <p:nvPr>
            <p:ph type="body" sz="quarter" idx="33" hasCustomPrompt="1"/>
          </p:nvPr>
        </p:nvSpPr>
        <p:spPr>
          <a:xfrm>
            <a:off x="4800600" y="2381250"/>
            <a:ext cx="3657600" cy="1428750"/>
          </a:xfrm>
          <a:prstGeom prst="rect">
            <a:avLst/>
          </a:prstGeom>
        </p:spPr>
        <p:txBody>
          <a:bodyPr vert="horz" lIns="0" tIns="0" rIns="0" bIns="0"/>
          <a:lstStyle>
            <a:lvl1pPr marL="0" indent="0">
              <a:lnSpc>
                <a:spcPct val="110000"/>
              </a:lnSpc>
              <a:buFontTx/>
              <a:buNone/>
              <a:defRPr sz="1400" baseline="0">
                <a:solidFill>
                  <a:srgbClr val="000000"/>
                </a:solidFill>
                <a:latin typeface="Overpass Bold"/>
                <a:cs typeface="Overpass Bold"/>
              </a:defRPr>
            </a:lvl1pPr>
            <a:lvl2pPr marL="742950" indent="-285750">
              <a:buFont typeface="Arial"/>
              <a:buChar char="•"/>
              <a:defRPr sz="1600" baseline="0">
                <a:latin typeface="Overpass"/>
              </a:defRPr>
            </a:lvl2pPr>
            <a:lvl3pPr marL="1143000" indent="-228600">
              <a:buFont typeface="Arial"/>
              <a:buChar char="•"/>
              <a:defRPr sz="1600" baseline="0">
                <a:latin typeface="Overpass"/>
              </a:defRPr>
            </a:lvl3pPr>
            <a:lvl4pPr marL="1600200" indent="-228600">
              <a:buFont typeface="Arial"/>
              <a:buChar char="•"/>
              <a:defRPr sz="1600" baseline="0">
                <a:latin typeface="Overpass"/>
              </a:defRPr>
            </a:lvl4pPr>
            <a:lvl5pPr marL="2057400" indent="-228600">
              <a:buFont typeface="Arial"/>
              <a:buChar char="•"/>
              <a:defRPr sz="1600" baseline="0">
                <a:latin typeface="Overpass"/>
              </a:defRPr>
            </a:lvl5pPr>
          </a:lstStyle>
          <a:p>
            <a:pPr lvl="0"/>
            <a:r>
              <a:rPr lang="en-US" dirty="0"/>
              <a:t>Insert customer summary. Include product software. Do not exceed 40 words. </a:t>
            </a:r>
          </a:p>
        </p:txBody>
      </p:sp>
      <p:sp>
        <p:nvSpPr>
          <p:cNvPr id="15" name="Text Placeholder 2"/>
          <p:cNvSpPr>
            <a:spLocks noGrp="1"/>
          </p:cNvSpPr>
          <p:nvPr>
            <p:ph type="body" sz="quarter" idx="34" hasCustomPrompt="1"/>
          </p:nvPr>
        </p:nvSpPr>
        <p:spPr>
          <a:xfrm>
            <a:off x="685800" y="2857500"/>
            <a:ext cx="3200400" cy="114300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Bold"/>
                <a:cs typeface="Overpass Bold"/>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customer quote”</a:t>
            </a:r>
          </a:p>
        </p:txBody>
      </p:sp>
      <p:sp>
        <p:nvSpPr>
          <p:cNvPr id="1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Bold"/>
                <a:cs typeface="Overpass Bold"/>
              </a:defRPr>
            </a:lvl1pPr>
          </a:lstStyle>
          <a:p>
            <a:pPr lvl="0"/>
            <a:r>
              <a:rPr lang="en-US" dirty="0"/>
              <a:t>Click to add subtitle</a:t>
            </a:r>
          </a:p>
        </p:txBody>
      </p:sp>
      <p:sp>
        <p:nvSpPr>
          <p:cNvPr id="1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1234601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quotes, graphics">
    <p:spTree>
      <p:nvGrpSpPr>
        <p:cNvPr id="1" name=""/>
        <p:cNvGrpSpPr/>
        <p:nvPr/>
      </p:nvGrpSpPr>
      <p:grpSpPr>
        <a:xfrm>
          <a:off x="0" y="0"/>
          <a:ext cx="0" cy="0"/>
          <a:chOff x="0" y="0"/>
          <a:chExt cx="0" cy="0"/>
        </a:xfrm>
      </p:grpSpPr>
      <p:cxnSp>
        <p:nvCxnSpPr>
          <p:cNvPr id="8" name="Straight Connector 7"/>
          <p:cNvCxnSpPr/>
          <p:nvPr userDrawn="1"/>
        </p:nvCxnSpPr>
        <p:spPr>
          <a:xfrm>
            <a:off x="685800" y="3914775"/>
            <a:ext cx="36576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4800600" y="3914775"/>
            <a:ext cx="36576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0" name="Picture Placeholder 16"/>
          <p:cNvSpPr>
            <a:spLocks noGrp="1"/>
          </p:cNvSpPr>
          <p:nvPr>
            <p:ph type="pic" sz="quarter" idx="17"/>
          </p:nvPr>
        </p:nvSpPr>
        <p:spPr>
          <a:xfrm>
            <a:off x="685800" y="1028700"/>
            <a:ext cx="3657600" cy="1028700"/>
          </a:xfrm>
          <a:prstGeom prst="rect">
            <a:avLst/>
          </a:prstGeom>
        </p:spPr>
        <p:txBody>
          <a:bodyPr vert="horz" lIns="0" tIns="0" rIns="0" bIns="0" anchor="ctr" anchorCtr="0"/>
          <a:lstStyle>
            <a:lvl1pPr marL="0" indent="0" algn="ctr">
              <a:buNone/>
              <a:defRPr sz="1000" cap="all" baseline="0">
                <a:solidFill>
                  <a:srgbClr val="000000"/>
                </a:solidFill>
                <a:latin typeface="Overpass Bold"/>
                <a:cs typeface="Overpass Bold"/>
              </a:defRPr>
            </a:lvl1pPr>
          </a:lstStyle>
          <a:p>
            <a:pPr lvl="0"/>
            <a:r>
              <a:rPr lang="en-US" noProof="0" dirty="0"/>
              <a:t>Drag picture to placeholder or click icon to add</a:t>
            </a:r>
          </a:p>
        </p:txBody>
      </p:sp>
      <p:sp>
        <p:nvSpPr>
          <p:cNvPr id="14" name="Text Placeholder 13"/>
          <p:cNvSpPr>
            <a:spLocks noGrp="1"/>
          </p:cNvSpPr>
          <p:nvPr>
            <p:ph type="body" sz="quarter" idx="18" hasCustomPrompt="1"/>
          </p:nvPr>
        </p:nvSpPr>
        <p:spPr>
          <a:xfrm>
            <a:off x="685800" y="4000500"/>
            <a:ext cx="36576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20" name="Picture Placeholder 16"/>
          <p:cNvSpPr>
            <a:spLocks noGrp="1"/>
          </p:cNvSpPr>
          <p:nvPr>
            <p:ph type="pic" sz="quarter" idx="20"/>
          </p:nvPr>
        </p:nvSpPr>
        <p:spPr>
          <a:xfrm>
            <a:off x="4800600" y="1028700"/>
            <a:ext cx="3657600" cy="1028700"/>
          </a:xfrm>
          <a:prstGeom prst="rect">
            <a:avLst/>
          </a:prstGeom>
        </p:spPr>
        <p:txBody>
          <a:bodyPr vert="horz" lIns="0" tIns="0" rIns="0" bIns="0" anchor="ctr" anchorCtr="0"/>
          <a:lstStyle>
            <a:lvl1pPr marL="0" indent="0" algn="ctr">
              <a:buNone/>
              <a:defRPr sz="10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Footer Placeholder 4"/>
          <p:cNvSpPr>
            <a:spLocks noGrp="1"/>
          </p:cNvSpPr>
          <p:nvPr>
            <p:ph type="ftr" sz="quarter" idx="22"/>
          </p:nvPr>
        </p:nvSpPr>
        <p:spPr/>
        <p:txBody>
          <a:bodyPr/>
          <a:lstStyle>
            <a:lvl1pPr algn="l">
              <a:defRPr sz="800" smtClean="0">
                <a:solidFill>
                  <a:srgbClr val="4C4C4C"/>
                </a:solidFill>
                <a:latin typeface="Overpass"/>
              </a:defRPr>
            </a:lvl1pPr>
          </a:lstStyle>
          <a:p>
            <a:pPr>
              <a:defRPr/>
            </a:pPr>
            <a:r>
              <a:rPr lang="en-US"/>
              <a:t>INSERT DESIGNATOR, IF NEEDED</a:t>
            </a:r>
            <a:endParaRPr lang="en-US" dirty="0"/>
          </a:p>
        </p:txBody>
      </p:sp>
      <p:sp>
        <p:nvSpPr>
          <p:cNvPr id="13" name="Slide Number Placeholder 5"/>
          <p:cNvSpPr>
            <a:spLocks noGrp="1"/>
          </p:cNvSpPr>
          <p:nvPr>
            <p:ph type="sldNum" sz="quarter" idx="23"/>
          </p:nvPr>
        </p:nvSpPr>
        <p:spPr/>
        <p:txBody>
          <a:bodyPr/>
          <a:lstStyle>
            <a:lvl1pPr algn="r">
              <a:defRPr sz="800" smtClean="0">
                <a:solidFill>
                  <a:schemeClr val="tx1"/>
                </a:solidFill>
                <a:latin typeface="Overpass"/>
              </a:defRPr>
            </a:lvl1pPr>
          </a:lstStyle>
          <a:p>
            <a:pPr>
              <a:defRPr/>
            </a:pPr>
            <a:fld id="{E6C3A141-904A-3643-9301-90F3AA5231B5}" type="slidenum">
              <a:rPr lang="en-US" smtClean="0"/>
              <a:pPr>
                <a:defRPr/>
              </a:pPr>
              <a:t>‹#›</a:t>
            </a:fld>
            <a:endParaRPr lang="en-US" dirty="0"/>
          </a:p>
        </p:txBody>
      </p:sp>
      <p:sp>
        <p:nvSpPr>
          <p:cNvPr id="15" name="Text Placeholder 13"/>
          <p:cNvSpPr>
            <a:spLocks noGrp="1"/>
          </p:cNvSpPr>
          <p:nvPr>
            <p:ph type="body" sz="quarter" idx="24" hasCustomPrompt="1"/>
          </p:nvPr>
        </p:nvSpPr>
        <p:spPr>
          <a:xfrm>
            <a:off x="4800600" y="4000500"/>
            <a:ext cx="36576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17" name="Text Placeholder 2"/>
          <p:cNvSpPr>
            <a:spLocks noGrp="1"/>
          </p:cNvSpPr>
          <p:nvPr>
            <p:ph type="body" sz="quarter" idx="32" hasCustomPrompt="1"/>
          </p:nvPr>
        </p:nvSpPr>
        <p:spPr>
          <a:xfrm>
            <a:off x="685800" y="2171700"/>
            <a:ext cx="3657600" cy="165735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22" name="Text Placeholder 2"/>
          <p:cNvSpPr>
            <a:spLocks noGrp="1"/>
          </p:cNvSpPr>
          <p:nvPr>
            <p:ph type="body" sz="quarter" idx="33" hasCustomPrompt="1"/>
          </p:nvPr>
        </p:nvSpPr>
        <p:spPr>
          <a:xfrm>
            <a:off x="4800600" y="2171700"/>
            <a:ext cx="3657600" cy="165735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Tree>
    <p:extLst>
      <p:ext uri="{BB962C8B-B14F-4D97-AF65-F5344CB8AC3E}">
        <p14:creationId xmlns:p14="http://schemas.microsoft.com/office/powerpoint/2010/main" val="188013730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title, three quotes, graphics">
    <p:bg>
      <p:bgPr>
        <a:blipFill dpi="0" rotWithShape="1">
          <a:blip r:embed="rId2"/>
          <a:srcRect/>
          <a:stretch>
            <a:fillRect/>
          </a:stretch>
        </a:blipFill>
        <a:effectLst/>
      </p:bgPr>
    </p:bg>
    <p:spTree>
      <p:nvGrpSpPr>
        <p:cNvPr id="1" name=""/>
        <p:cNvGrpSpPr/>
        <p:nvPr/>
      </p:nvGrpSpPr>
      <p:grpSpPr>
        <a:xfrm>
          <a:off x="0" y="0"/>
          <a:ext cx="0" cy="0"/>
          <a:chOff x="0" y="0"/>
          <a:chExt cx="0" cy="0"/>
        </a:xfrm>
      </p:grpSpPr>
      <p:cxnSp>
        <p:nvCxnSpPr>
          <p:cNvPr id="15" name="Straight Connector 14"/>
          <p:cNvCxnSpPr/>
          <p:nvPr userDrawn="1"/>
        </p:nvCxnSpPr>
        <p:spPr>
          <a:xfrm>
            <a:off x="758952"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userDrawn="1"/>
        </p:nvCxnSpPr>
        <p:spPr>
          <a:xfrm>
            <a:off x="3429000"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6099048"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3" name="Picture Placeholder 16"/>
          <p:cNvSpPr>
            <a:spLocks noGrp="1"/>
          </p:cNvSpPr>
          <p:nvPr>
            <p:ph type="pic" sz="quarter" idx="20"/>
          </p:nvPr>
        </p:nvSpPr>
        <p:spPr>
          <a:xfrm>
            <a:off x="3429000" y="1764792"/>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dirty="0"/>
              <a:t>Drag picture to placeholder or click icon to add</a:t>
            </a:r>
          </a:p>
        </p:txBody>
      </p:sp>
      <p:sp>
        <p:nvSpPr>
          <p:cNvPr id="22"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23" name="Slide Number Placeholder 3"/>
          <p:cNvSpPr>
            <a:spLocks noGrp="1"/>
          </p:cNvSpPr>
          <p:nvPr>
            <p:ph type="sldNum" sz="quarter" idx="31"/>
          </p:nvPr>
        </p:nvSpPr>
        <p:spPr/>
        <p:txBody>
          <a:bodyPr/>
          <a:lstStyle>
            <a:lvl1pPr>
              <a:defRPr/>
            </a:lvl1pPr>
          </a:lstStyle>
          <a:p>
            <a:pPr>
              <a:defRPr/>
            </a:pPr>
            <a:fld id="{FED67425-0424-B74B-BCB0-70334F7E72AE}" type="slidenum">
              <a:rPr lang="en-US"/>
              <a:pPr>
                <a:defRPr/>
              </a:pPr>
              <a:t>‹#›</a:t>
            </a:fld>
            <a:endParaRPr lang="en-US" dirty="0"/>
          </a:p>
        </p:txBody>
      </p:sp>
      <p:sp>
        <p:nvSpPr>
          <p:cNvPr id="24" name="Text Placeholder 13"/>
          <p:cNvSpPr>
            <a:spLocks noGrp="1"/>
          </p:cNvSpPr>
          <p:nvPr>
            <p:ph type="body" sz="quarter" idx="18" hasCustomPrompt="1"/>
          </p:nvPr>
        </p:nvSpPr>
        <p:spPr>
          <a:xfrm>
            <a:off x="758952"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25" name="Text Placeholder 2"/>
          <p:cNvSpPr>
            <a:spLocks noGrp="1"/>
          </p:cNvSpPr>
          <p:nvPr>
            <p:ph type="body" sz="quarter" idx="32" hasCustomPrompt="1"/>
          </p:nvPr>
        </p:nvSpPr>
        <p:spPr>
          <a:xfrm>
            <a:off x="758952" y="2667000"/>
            <a:ext cx="2286000" cy="102870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26" name="Text Placeholder 13"/>
          <p:cNvSpPr>
            <a:spLocks noGrp="1"/>
          </p:cNvSpPr>
          <p:nvPr>
            <p:ph type="body" sz="quarter" idx="33" hasCustomPrompt="1"/>
          </p:nvPr>
        </p:nvSpPr>
        <p:spPr>
          <a:xfrm>
            <a:off x="3429000"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27" name="Text Placeholder 2"/>
          <p:cNvSpPr>
            <a:spLocks noGrp="1"/>
          </p:cNvSpPr>
          <p:nvPr>
            <p:ph type="body" sz="quarter" idx="34" hasCustomPrompt="1"/>
          </p:nvPr>
        </p:nvSpPr>
        <p:spPr>
          <a:xfrm>
            <a:off x="3429000" y="2667000"/>
            <a:ext cx="2286000" cy="102870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28" name="Text Placeholder 13"/>
          <p:cNvSpPr>
            <a:spLocks noGrp="1"/>
          </p:cNvSpPr>
          <p:nvPr>
            <p:ph type="body" sz="quarter" idx="35" hasCustomPrompt="1"/>
          </p:nvPr>
        </p:nvSpPr>
        <p:spPr>
          <a:xfrm>
            <a:off x="6099048"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29" name="Text Placeholder 2"/>
          <p:cNvSpPr>
            <a:spLocks noGrp="1"/>
          </p:cNvSpPr>
          <p:nvPr>
            <p:ph type="body" sz="quarter" idx="36" hasCustomPrompt="1"/>
          </p:nvPr>
        </p:nvSpPr>
        <p:spPr>
          <a:xfrm>
            <a:off x="6099048" y="2667000"/>
            <a:ext cx="2286000" cy="102870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31" name="Picture Placeholder 16"/>
          <p:cNvSpPr>
            <a:spLocks noGrp="1"/>
          </p:cNvSpPr>
          <p:nvPr>
            <p:ph type="pic" sz="quarter" idx="37"/>
          </p:nvPr>
        </p:nvSpPr>
        <p:spPr>
          <a:xfrm>
            <a:off x="758952" y="1764792"/>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a:t>Drag picture to placeholder or click icon to add</a:t>
            </a:r>
            <a:endParaRPr lang="en-US" noProof="0" dirty="0"/>
          </a:p>
        </p:txBody>
      </p:sp>
      <p:sp>
        <p:nvSpPr>
          <p:cNvPr id="32" name="Picture Placeholder 16"/>
          <p:cNvSpPr>
            <a:spLocks noGrp="1"/>
          </p:cNvSpPr>
          <p:nvPr>
            <p:ph type="pic" sz="quarter" idx="38"/>
          </p:nvPr>
        </p:nvSpPr>
        <p:spPr>
          <a:xfrm>
            <a:off x="6099048" y="1764792"/>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a:t>Drag picture to placeholder or click icon to add</a:t>
            </a:r>
            <a:endParaRPr lang="en-US" noProof="0" dirty="0"/>
          </a:p>
        </p:txBody>
      </p:sp>
      <p:sp>
        <p:nvSpPr>
          <p:cNvPr id="33"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34" name="Title Placeholder 1"/>
          <p:cNvSpPr>
            <a:spLocks noGrp="1"/>
          </p:cNvSpPr>
          <p:nvPr>
            <p:ph type="title" hasCustomPrompt="1"/>
          </p:nvPr>
        </p:nvSpPr>
        <p:spPr>
          <a:xfrm>
            <a:off x="685800" y="0"/>
            <a:ext cx="7772400" cy="1028700"/>
          </a:xfrm>
          <a:prstGeom prst="rect">
            <a:avLst/>
          </a:prstGeom>
        </p:spPr>
        <p:txBody>
          <a:bodyPr vert="horz" lIns="0" tIns="0" rIns="0" bIns="0" rtlCol="0" anchor="b" anchorCtr="0">
            <a:normAutofit/>
          </a:bodyPr>
          <a:lstStyle>
            <a:lvl1pPr algn="l">
              <a:defRPr sz="2800">
                <a:solidFill>
                  <a:srgbClr val="000000"/>
                </a:solidFill>
                <a:latin typeface="Overpass Bold"/>
                <a:cs typeface="Overpass Bold"/>
              </a:defRPr>
            </a:lvl1pPr>
          </a:lstStyle>
          <a:p>
            <a:r>
              <a:rPr lang="en-US" dirty="0"/>
              <a:t>CLICK TO ADD TITLE</a:t>
            </a:r>
          </a:p>
        </p:txBody>
      </p:sp>
    </p:spTree>
    <p:extLst>
      <p:ext uri="{BB962C8B-B14F-4D97-AF65-F5344CB8AC3E}">
        <p14:creationId xmlns:p14="http://schemas.microsoft.com/office/powerpoint/2010/main" val="28482487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quotes, graphic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8" name="Footer Placeholder 2"/>
          <p:cNvSpPr>
            <a:spLocks noGrp="1"/>
          </p:cNvSpPr>
          <p:nvPr>
            <p:ph type="ftr" sz="quarter" idx="25"/>
          </p:nvPr>
        </p:nvSpPr>
        <p:spPr/>
        <p:txBody>
          <a:bodyPr/>
          <a:lstStyle>
            <a:lvl1pPr>
              <a:defRPr/>
            </a:lvl1pPr>
          </a:lstStyle>
          <a:p>
            <a:pPr>
              <a:defRPr/>
            </a:pPr>
            <a:r>
              <a:rPr lang="en-US"/>
              <a:t>INSERT DESIGNATOR, IF NEEDED</a:t>
            </a:r>
            <a:endParaRPr lang="en-US" dirty="0"/>
          </a:p>
        </p:txBody>
      </p:sp>
      <p:sp>
        <p:nvSpPr>
          <p:cNvPr id="19" name="Slide Number Placeholder 3"/>
          <p:cNvSpPr>
            <a:spLocks noGrp="1"/>
          </p:cNvSpPr>
          <p:nvPr>
            <p:ph type="sldNum" sz="quarter" idx="26"/>
          </p:nvPr>
        </p:nvSpPr>
        <p:spPr/>
        <p:txBody>
          <a:bodyPr/>
          <a:lstStyle>
            <a:lvl1pPr>
              <a:defRPr/>
            </a:lvl1pPr>
          </a:lstStyle>
          <a:p>
            <a:pPr>
              <a:defRPr/>
            </a:pPr>
            <a:fld id="{1BDA7FFF-E80D-3C4D-AFB0-8465E8F972E8}" type="slidenum">
              <a:rPr lang="en-US"/>
              <a:pPr>
                <a:defRPr/>
              </a:pPr>
              <a:t>‹#›</a:t>
            </a:fld>
            <a:endParaRPr lang="en-US" dirty="0"/>
          </a:p>
        </p:txBody>
      </p:sp>
      <p:cxnSp>
        <p:nvCxnSpPr>
          <p:cNvPr id="26" name="Straight Connector 25"/>
          <p:cNvCxnSpPr/>
          <p:nvPr userDrawn="1"/>
        </p:nvCxnSpPr>
        <p:spPr>
          <a:xfrm>
            <a:off x="758952"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userDrawn="1"/>
        </p:nvCxnSpPr>
        <p:spPr>
          <a:xfrm>
            <a:off x="3429000"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userDrawn="1"/>
        </p:nvCxnSpPr>
        <p:spPr>
          <a:xfrm>
            <a:off x="6099048" y="3781425"/>
            <a:ext cx="2286000" cy="0"/>
          </a:xfrm>
          <a:prstGeom prst="line">
            <a:avLst/>
          </a:prstGeom>
          <a:ln w="317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29" name="Picture Placeholder 16"/>
          <p:cNvSpPr>
            <a:spLocks noGrp="1"/>
          </p:cNvSpPr>
          <p:nvPr>
            <p:ph type="pic" sz="quarter" idx="20"/>
          </p:nvPr>
        </p:nvSpPr>
        <p:spPr>
          <a:xfrm>
            <a:off x="3429000" y="691134"/>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dirty="0"/>
              <a:t>Drag picture to placeholder or click icon to add</a:t>
            </a:r>
          </a:p>
        </p:txBody>
      </p:sp>
      <p:sp>
        <p:nvSpPr>
          <p:cNvPr id="30" name="Text Placeholder 13"/>
          <p:cNvSpPr>
            <a:spLocks noGrp="1"/>
          </p:cNvSpPr>
          <p:nvPr>
            <p:ph type="body" sz="quarter" idx="18" hasCustomPrompt="1"/>
          </p:nvPr>
        </p:nvSpPr>
        <p:spPr>
          <a:xfrm>
            <a:off x="758952"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31" name="Text Placeholder 2"/>
          <p:cNvSpPr>
            <a:spLocks noGrp="1"/>
          </p:cNvSpPr>
          <p:nvPr>
            <p:ph type="body" sz="quarter" idx="32" hasCustomPrompt="1"/>
          </p:nvPr>
        </p:nvSpPr>
        <p:spPr>
          <a:xfrm>
            <a:off x="758952" y="1581150"/>
            <a:ext cx="2286000" cy="211455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32" name="Text Placeholder 13"/>
          <p:cNvSpPr>
            <a:spLocks noGrp="1"/>
          </p:cNvSpPr>
          <p:nvPr>
            <p:ph type="body" sz="quarter" idx="33" hasCustomPrompt="1"/>
          </p:nvPr>
        </p:nvSpPr>
        <p:spPr>
          <a:xfrm>
            <a:off x="3429000"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33" name="Text Placeholder 2"/>
          <p:cNvSpPr>
            <a:spLocks noGrp="1"/>
          </p:cNvSpPr>
          <p:nvPr>
            <p:ph type="body" sz="quarter" idx="34" hasCustomPrompt="1"/>
          </p:nvPr>
        </p:nvSpPr>
        <p:spPr>
          <a:xfrm>
            <a:off x="3429000" y="1581150"/>
            <a:ext cx="2286000" cy="211455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34" name="Text Placeholder 13"/>
          <p:cNvSpPr>
            <a:spLocks noGrp="1"/>
          </p:cNvSpPr>
          <p:nvPr>
            <p:ph type="body" sz="quarter" idx="35" hasCustomPrompt="1"/>
          </p:nvPr>
        </p:nvSpPr>
        <p:spPr>
          <a:xfrm>
            <a:off x="6099048" y="3867150"/>
            <a:ext cx="2286000" cy="457200"/>
          </a:xfrm>
          <a:prstGeom prst="rect">
            <a:avLst/>
          </a:prstGeom>
        </p:spPr>
        <p:txBody>
          <a:bodyPr vert="horz" lIns="0" tIns="0" rIns="0" bIns="0"/>
          <a:lstStyle>
            <a:lvl1pPr marL="0" indent="0">
              <a:lnSpc>
                <a:spcPct val="80000"/>
              </a:lnSpc>
              <a:spcBef>
                <a:spcPts val="0"/>
              </a:spcBef>
              <a:spcAft>
                <a:spcPts val="200"/>
              </a:spcAft>
              <a:buFontTx/>
              <a:buNone/>
              <a:defRPr sz="1000" cap="none" baseline="0">
                <a:solidFill>
                  <a:srgbClr val="000000"/>
                </a:solidFill>
                <a:latin typeface="Overpass"/>
              </a:defRPr>
            </a:lvl1pPr>
            <a:lvl2pPr marL="0" indent="0">
              <a:lnSpc>
                <a:spcPct val="80000"/>
              </a:lnSpc>
              <a:spcBef>
                <a:spcPts val="0"/>
              </a:spcBef>
              <a:spcAft>
                <a:spcPts val="200"/>
              </a:spcAft>
              <a:buFontTx/>
              <a:buNone/>
              <a:defRPr sz="1000" cap="none">
                <a:solidFill>
                  <a:srgbClr val="000000"/>
                </a:solidFill>
              </a:defRPr>
            </a:lvl2pPr>
            <a:lvl3pPr marL="0" indent="0">
              <a:lnSpc>
                <a:spcPct val="80000"/>
              </a:lnSpc>
              <a:spcBef>
                <a:spcPts val="0"/>
              </a:spcBef>
              <a:spcAft>
                <a:spcPts val="200"/>
              </a:spcAft>
              <a:buFontTx/>
              <a:buNone/>
              <a:defRPr sz="1000" cap="none">
                <a:solidFill>
                  <a:srgbClr val="000000"/>
                </a:solidFill>
              </a:defRPr>
            </a:lvl3pPr>
          </a:lstStyle>
          <a:p>
            <a:pPr lvl="0"/>
            <a:r>
              <a:rPr lang="en-US" dirty="0"/>
              <a:t>ATTRIBUTION</a:t>
            </a:r>
          </a:p>
          <a:p>
            <a:pPr lvl="1"/>
            <a:r>
              <a:rPr lang="en-US" dirty="0"/>
              <a:t>Title</a:t>
            </a:r>
          </a:p>
          <a:p>
            <a:pPr lvl="2"/>
            <a:r>
              <a:rPr lang="en-US" dirty="0"/>
              <a:t>Company</a:t>
            </a:r>
          </a:p>
        </p:txBody>
      </p:sp>
      <p:sp>
        <p:nvSpPr>
          <p:cNvPr id="35" name="Text Placeholder 2"/>
          <p:cNvSpPr>
            <a:spLocks noGrp="1"/>
          </p:cNvSpPr>
          <p:nvPr>
            <p:ph type="body" sz="quarter" idx="36" hasCustomPrompt="1"/>
          </p:nvPr>
        </p:nvSpPr>
        <p:spPr>
          <a:xfrm>
            <a:off x="6099048" y="1581150"/>
            <a:ext cx="2286000" cy="2114550"/>
          </a:xfrm>
          <a:prstGeom prst="rect">
            <a:avLst/>
          </a:prstGeom>
        </p:spPr>
        <p:txBody>
          <a:bodyPr vert="horz" lIns="0" tIns="0" rIns="0" bIns="0" anchor="t" anchorCtr="0"/>
          <a:lstStyle>
            <a:lvl1pPr marL="0" indent="0" algn="ctr">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quote”</a:t>
            </a:r>
          </a:p>
        </p:txBody>
      </p:sp>
      <p:sp>
        <p:nvSpPr>
          <p:cNvPr id="36" name="Picture Placeholder 16"/>
          <p:cNvSpPr>
            <a:spLocks noGrp="1"/>
          </p:cNvSpPr>
          <p:nvPr>
            <p:ph type="pic" sz="quarter" idx="37"/>
          </p:nvPr>
        </p:nvSpPr>
        <p:spPr>
          <a:xfrm>
            <a:off x="758952" y="691134"/>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dirty="0"/>
              <a:t>Drag picture to placeholder or click icon to add</a:t>
            </a:r>
          </a:p>
        </p:txBody>
      </p:sp>
      <p:sp>
        <p:nvSpPr>
          <p:cNvPr id="37" name="Picture Placeholder 16"/>
          <p:cNvSpPr>
            <a:spLocks noGrp="1"/>
          </p:cNvSpPr>
          <p:nvPr>
            <p:ph type="pic" sz="quarter" idx="38"/>
          </p:nvPr>
        </p:nvSpPr>
        <p:spPr>
          <a:xfrm>
            <a:off x="6099048" y="691134"/>
            <a:ext cx="2286000" cy="813816"/>
          </a:xfrm>
          <a:prstGeom prst="rect">
            <a:avLst/>
          </a:prstGeom>
        </p:spPr>
        <p:txBody>
          <a:bodyPr vert="horz" lIns="0" tIns="0" rIns="0" bIns="0" anchor="ctr" anchorCtr="0"/>
          <a:lstStyle>
            <a:lvl1pPr marL="0" indent="0" algn="ctr">
              <a:buNone/>
              <a:defRPr sz="1000" cap="all" baseline="0">
                <a:solidFill>
                  <a:srgbClr val="000000"/>
                </a:solidFill>
                <a:latin typeface="Overpass"/>
              </a:defRPr>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642889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interconnected circle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7" name="Picture Placeholder 14"/>
          <p:cNvSpPr>
            <a:spLocks noGrp="1"/>
          </p:cNvSpPr>
          <p:nvPr>
            <p:ph type="pic" sz="quarter" idx="20"/>
          </p:nvPr>
        </p:nvSpPr>
        <p:spPr>
          <a:xfrm>
            <a:off x="4041648" y="2203704"/>
            <a:ext cx="1069848" cy="1069848"/>
          </a:xfrm>
          <a:prstGeom prst="rect">
            <a:avLst/>
          </a:prstGeom>
        </p:spPr>
        <p:txBody>
          <a:bodyPr vert="horz" lIns="0" tIns="0" rIns="0" bIns="0" anchor="ctr" anchorCtr="1"/>
          <a:lstStyle>
            <a:lvl1pPr marL="0" indent="0" algn="ctr">
              <a:buNone/>
              <a:defRPr sz="800" cap="all" baseline="0">
                <a:solidFill>
                  <a:schemeClr val="tx1"/>
                </a:solidFill>
                <a:latin typeface="Overpass Bold"/>
                <a:cs typeface="Overpass Bold"/>
              </a:defRPr>
            </a:lvl1pPr>
          </a:lstStyle>
          <a:p>
            <a:pPr lvl="0"/>
            <a:r>
              <a:rPr lang="en-US" noProof="0" dirty="0"/>
              <a:t>Drag picture to placeholder or click icon to add</a:t>
            </a:r>
          </a:p>
        </p:txBody>
      </p:sp>
      <p:sp>
        <p:nvSpPr>
          <p:cNvPr id="10" name="Footer Placeholder 4"/>
          <p:cNvSpPr>
            <a:spLocks noGrp="1"/>
          </p:cNvSpPr>
          <p:nvPr>
            <p:ph type="ftr" sz="quarter" idx="30"/>
          </p:nvPr>
        </p:nvSpPr>
        <p:spPr/>
        <p:txBody>
          <a:bodyPr/>
          <a:lstStyle>
            <a:lvl1pPr algn="l">
              <a:defRPr sz="800" smtClean="0">
                <a:solidFill>
                  <a:srgbClr val="4C4C4C"/>
                </a:solidFill>
                <a:latin typeface="Overpass"/>
              </a:defRPr>
            </a:lvl1pPr>
          </a:lstStyle>
          <a:p>
            <a:pPr>
              <a:defRPr/>
            </a:pPr>
            <a:r>
              <a:rPr lang="en-US"/>
              <a:t>INSERT DESIGNATOR, IF NEEDED</a:t>
            </a:r>
            <a:endParaRPr lang="en-US" dirty="0"/>
          </a:p>
        </p:txBody>
      </p:sp>
      <p:sp>
        <p:nvSpPr>
          <p:cNvPr id="14" name="Slide Number Placeholder 5"/>
          <p:cNvSpPr>
            <a:spLocks noGrp="1"/>
          </p:cNvSpPr>
          <p:nvPr>
            <p:ph type="sldNum" sz="quarter" idx="31"/>
          </p:nvPr>
        </p:nvSpPr>
        <p:spPr/>
        <p:txBody>
          <a:bodyPr/>
          <a:lstStyle>
            <a:lvl1pPr algn="r">
              <a:defRPr sz="800" smtClean="0">
                <a:solidFill>
                  <a:srgbClr val="000000"/>
                </a:solidFill>
                <a:latin typeface="Overpass"/>
              </a:defRPr>
            </a:lvl1pPr>
          </a:lstStyle>
          <a:p>
            <a:pPr>
              <a:defRPr/>
            </a:pPr>
            <a:fld id="{BC431D11-A7DF-8F45-B1BE-69A56C120499}" type="slidenum">
              <a:rPr lang="en-US" smtClean="0"/>
              <a:pPr>
                <a:defRPr/>
              </a:pPr>
              <a:t>‹#›</a:t>
            </a:fld>
            <a:endParaRPr lang="en-US" dirty="0"/>
          </a:p>
        </p:txBody>
      </p:sp>
      <p:sp>
        <p:nvSpPr>
          <p:cNvPr id="22" name="Text Placeholder 2"/>
          <p:cNvSpPr>
            <a:spLocks noGrp="1"/>
          </p:cNvSpPr>
          <p:nvPr>
            <p:ph type="body" sz="quarter" idx="33" hasCustomPrompt="1"/>
          </p:nvPr>
        </p:nvSpPr>
        <p:spPr>
          <a:xfrm>
            <a:off x="3886200" y="3924300"/>
            <a:ext cx="1371600" cy="628650"/>
          </a:xfrm>
          <a:prstGeom prst="rect">
            <a:avLst/>
          </a:prstGeom>
        </p:spPr>
        <p:txBody>
          <a:bodyPr vert="horz" lIns="0" tIns="0" rIns="0" bIns="0" anchor="t" anchorCtr="0"/>
          <a:lstStyle>
            <a:lvl1pPr marL="0" indent="0" algn="ctr">
              <a:lnSpc>
                <a:spcPct val="110000"/>
              </a:lnSpc>
              <a:buFontTx/>
              <a:buNone/>
              <a:defRPr sz="1400" baseline="0">
                <a:solidFill>
                  <a:schemeClr val="tx1"/>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text</a:t>
            </a:r>
          </a:p>
        </p:txBody>
      </p:sp>
      <p:sp>
        <p:nvSpPr>
          <p:cNvPr id="27" name="Text Placeholder 2"/>
          <p:cNvSpPr>
            <a:spLocks noGrp="1"/>
          </p:cNvSpPr>
          <p:nvPr>
            <p:ph type="body" sz="quarter" idx="36" hasCustomPrompt="1"/>
          </p:nvPr>
        </p:nvSpPr>
        <p:spPr>
          <a:xfrm>
            <a:off x="5600700" y="3924300"/>
            <a:ext cx="1371600" cy="628650"/>
          </a:xfrm>
          <a:prstGeom prst="rect">
            <a:avLst/>
          </a:prstGeom>
        </p:spPr>
        <p:txBody>
          <a:bodyPr vert="horz" lIns="0" tIns="0" rIns="0" bIns="0" anchor="t" anchorCtr="0"/>
          <a:lstStyle>
            <a:lvl1pPr marL="0" indent="0" algn="ctr">
              <a:lnSpc>
                <a:spcPct val="110000"/>
              </a:lnSpc>
              <a:buFontTx/>
              <a:buNone/>
              <a:defRPr sz="1400" baseline="0">
                <a:solidFill>
                  <a:schemeClr val="tx1"/>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text</a:t>
            </a:r>
          </a:p>
        </p:txBody>
      </p:sp>
      <p:sp>
        <p:nvSpPr>
          <p:cNvPr id="19" name="Picture Placeholder 14"/>
          <p:cNvSpPr>
            <a:spLocks noGrp="1"/>
          </p:cNvSpPr>
          <p:nvPr>
            <p:ph type="pic" sz="quarter" idx="34"/>
          </p:nvPr>
        </p:nvSpPr>
        <p:spPr>
          <a:xfrm>
            <a:off x="5769864" y="2203704"/>
            <a:ext cx="1069848" cy="1069848"/>
          </a:xfrm>
          <a:prstGeom prst="rect">
            <a:avLst/>
          </a:prstGeom>
        </p:spPr>
        <p:txBody>
          <a:bodyPr vert="horz" lIns="0" tIns="0" rIns="0" bIns="0" anchor="ctr" anchorCtr="1"/>
          <a:lstStyle>
            <a:lvl1pPr marL="0" indent="0" algn="ctr">
              <a:buNone/>
              <a:defRPr sz="800" cap="all" baseline="0">
                <a:solidFill>
                  <a:schemeClr val="tx1"/>
                </a:solidFill>
                <a:latin typeface="Overpass Bold"/>
                <a:cs typeface="Overpass Bold"/>
              </a:defRPr>
            </a:lvl1pPr>
          </a:lstStyle>
          <a:p>
            <a:pPr lvl="0"/>
            <a:r>
              <a:rPr lang="en-US" noProof="0" dirty="0"/>
              <a:t>Drag picture to placeholder or click icon to add</a:t>
            </a:r>
          </a:p>
        </p:txBody>
      </p:sp>
      <p:sp>
        <p:nvSpPr>
          <p:cNvPr id="24" name="Picture Placeholder 14"/>
          <p:cNvSpPr>
            <a:spLocks noGrp="1"/>
          </p:cNvSpPr>
          <p:nvPr>
            <p:ph type="pic" sz="quarter" idx="35"/>
          </p:nvPr>
        </p:nvSpPr>
        <p:spPr>
          <a:xfrm>
            <a:off x="2304288" y="2203704"/>
            <a:ext cx="1069848" cy="1069848"/>
          </a:xfrm>
          <a:prstGeom prst="rect">
            <a:avLst/>
          </a:prstGeom>
        </p:spPr>
        <p:txBody>
          <a:bodyPr vert="horz" lIns="0" tIns="0" rIns="0" bIns="0" anchor="ctr" anchorCtr="1"/>
          <a:lstStyle>
            <a:lvl1pPr marL="0" indent="0" algn="ctr">
              <a:buNone/>
              <a:defRPr sz="800" cap="all" baseline="0">
                <a:solidFill>
                  <a:schemeClr val="tx1"/>
                </a:solidFill>
                <a:latin typeface="Overpass Bold"/>
                <a:cs typeface="Overpass Bold"/>
              </a:defRPr>
            </a:lvl1pPr>
          </a:lstStyle>
          <a:p>
            <a:pPr lvl="0"/>
            <a:r>
              <a:rPr lang="en-US" noProof="0" dirty="0"/>
              <a:t>Drag picture to placeholder or click icon to add</a:t>
            </a:r>
          </a:p>
        </p:txBody>
      </p:sp>
      <p:sp>
        <p:nvSpPr>
          <p:cNvPr id="31" name="Text Placeholder 2"/>
          <p:cNvSpPr>
            <a:spLocks noGrp="1"/>
          </p:cNvSpPr>
          <p:nvPr>
            <p:ph type="body" sz="quarter" idx="37" hasCustomPrompt="1"/>
          </p:nvPr>
        </p:nvSpPr>
        <p:spPr>
          <a:xfrm>
            <a:off x="2171700" y="3924300"/>
            <a:ext cx="1371600" cy="628650"/>
          </a:xfrm>
          <a:prstGeom prst="rect">
            <a:avLst/>
          </a:prstGeom>
        </p:spPr>
        <p:txBody>
          <a:bodyPr vert="horz" lIns="0" tIns="0" rIns="0" bIns="0" anchor="t" anchorCtr="0"/>
          <a:lstStyle>
            <a:lvl1pPr marL="0" indent="0" algn="ctr">
              <a:lnSpc>
                <a:spcPct val="110000"/>
              </a:lnSpc>
              <a:buFontTx/>
              <a:buNone/>
              <a:defRPr sz="1400" baseline="0">
                <a:solidFill>
                  <a:schemeClr val="tx1"/>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text</a:t>
            </a:r>
          </a:p>
        </p:txBody>
      </p:sp>
      <p:sp>
        <p:nvSpPr>
          <p:cNvPr id="32"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chemeClr val="tx1"/>
                </a:solidFill>
                <a:latin typeface="Overpass"/>
              </a:defRPr>
            </a:lvl1pPr>
          </a:lstStyle>
          <a:p>
            <a:pPr lvl="0"/>
            <a:r>
              <a:rPr lang="en-US" dirty="0"/>
              <a:t>Click to add subtitle</a:t>
            </a:r>
          </a:p>
        </p:txBody>
      </p:sp>
      <p:sp>
        <p:nvSpPr>
          <p:cNvPr id="33"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chemeClr val="tx1"/>
                </a:solidFill>
              </a:defRPr>
            </a:lvl1pPr>
          </a:lstStyle>
          <a:p>
            <a:r>
              <a:rPr lang="en-US" dirty="0"/>
              <a:t>Click to add title</a:t>
            </a:r>
          </a:p>
        </p:txBody>
      </p:sp>
    </p:spTree>
    <p:extLst>
      <p:ext uri="{BB962C8B-B14F-4D97-AF65-F5344CB8AC3E}">
        <p14:creationId xmlns:p14="http://schemas.microsoft.com/office/powerpoint/2010/main" val="1817981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4" name="Text Placeholder 12"/>
          <p:cNvSpPr>
            <a:spLocks noGrp="1"/>
          </p:cNvSpPr>
          <p:nvPr>
            <p:ph type="body" sz="quarter" idx="13" hasCustomPrompt="1"/>
          </p:nvPr>
        </p:nvSpPr>
        <p:spPr>
          <a:xfrm>
            <a:off x="685800" y="17526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5" name="Text Placeholder 12"/>
          <p:cNvSpPr>
            <a:spLocks noGrp="1"/>
          </p:cNvSpPr>
          <p:nvPr>
            <p:ph type="body" sz="quarter" idx="14" hasCustomPrompt="1"/>
          </p:nvPr>
        </p:nvSpPr>
        <p:spPr>
          <a:xfrm>
            <a:off x="685800" y="20383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16" name="Text Placeholder 12"/>
          <p:cNvSpPr>
            <a:spLocks noGrp="1"/>
          </p:cNvSpPr>
          <p:nvPr>
            <p:ph type="body" sz="quarter" idx="15" hasCustomPrompt="1"/>
          </p:nvPr>
        </p:nvSpPr>
        <p:spPr>
          <a:xfrm>
            <a:off x="685800" y="23812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7" name="Text Placeholder 12"/>
          <p:cNvSpPr>
            <a:spLocks noGrp="1"/>
          </p:cNvSpPr>
          <p:nvPr>
            <p:ph type="body" sz="quarter" idx="16" hasCustomPrompt="1"/>
          </p:nvPr>
        </p:nvSpPr>
        <p:spPr>
          <a:xfrm>
            <a:off x="685800" y="26670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18" name="Text Placeholder 12"/>
          <p:cNvSpPr>
            <a:spLocks noGrp="1"/>
          </p:cNvSpPr>
          <p:nvPr>
            <p:ph type="body" sz="quarter" idx="17" hasCustomPrompt="1"/>
          </p:nvPr>
        </p:nvSpPr>
        <p:spPr>
          <a:xfrm>
            <a:off x="685800" y="30099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19" name="Text Placeholder 12"/>
          <p:cNvSpPr>
            <a:spLocks noGrp="1"/>
          </p:cNvSpPr>
          <p:nvPr>
            <p:ph type="body" sz="quarter" idx="18" hasCustomPrompt="1"/>
          </p:nvPr>
        </p:nvSpPr>
        <p:spPr>
          <a:xfrm>
            <a:off x="685800" y="32956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0" name="Text Placeholder 12"/>
          <p:cNvSpPr>
            <a:spLocks noGrp="1"/>
          </p:cNvSpPr>
          <p:nvPr>
            <p:ph type="body" sz="quarter" idx="19" hasCustomPrompt="1"/>
          </p:nvPr>
        </p:nvSpPr>
        <p:spPr>
          <a:xfrm>
            <a:off x="685800" y="36385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1" name="Text Placeholder 12"/>
          <p:cNvSpPr>
            <a:spLocks noGrp="1"/>
          </p:cNvSpPr>
          <p:nvPr>
            <p:ph type="body" sz="quarter" idx="20" hasCustomPrompt="1"/>
          </p:nvPr>
        </p:nvSpPr>
        <p:spPr>
          <a:xfrm>
            <a:off x="685800" y="39243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2" name="Text Placeholder 12"/>
          <p:cNvSpPr>
            <a:spLocks noGrp="1"/>
          </p:cNvSpPr>
          <p:nvPr>
            <p:ph type="body" sz="quarter" idx="21" hasCustomPrompt="1"/>
          </p:nvPr>
        </p:nvSpPr>
        <p:spPr>
          <a:xfrm>
            <a:off x="4572000" y="17526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3" name="Text Placeholder 12"/>
          <p:cNvSpPr>
            <a:spLocks noGrp="1"/>
          </p:cNvSpPr>
          <p:nvPr>
            <p:ph type="body" sz="quarter" idx="22" hasCustomPrompt="1"/>
          </p:nvPr>
        </p:nvSpPr>
        <p:spPr>
          <a:xfrm>
            <a:off x="4572000" y="2038350"/>
            <a:ext cx="3886200" cy="171450"/>
          </a:xfrm>
          <a:prstGeom prst="rect">
            <a:avLst/>
          </a:prstGeom>
        </p:spPr>
        <p:txBody>
          <a:bodyPr vert="horz" lIns="0" tIns="0" rIns="0" bIns="0">
            <a:noAutofit/>
          </a:bodyPr>
          <a:lstStyle>
            <a:lvl1pPr marL="0" marR="0" indent="0" algn="l" defTabSz="457200" rtl="0" eaLnBrk="1" fontAlgn="base" latinLnBrk="0" hangingPunct="1">
              <a:lnSpc>
                <a:spcPct val="100000"/>
              </a:lnSpc>
              <a:spcBef>
                <a:spcPts val="0"/>
              </a:spcBef>
              <a:spcAft>
                <a:spcPct val="0"/>
              </a:spcAft>
              <a:buClrTx/>
              <a:buSzTx/>
              <a:buFontTx/>
              <a:buNone/>
              <a:tabLst/>
              <a:defRPr sz="1200" cap="all" baseline="0">
                <a:solidFill>
                  <a:srgbClr val="4C4C4C"/>
                </a:solidFill>
                <a:latin typeface="Overpass"/>
              </a:defRPr>
            </a:lvl1pPr>
          </a:lstStyle>
          <a:p>
            <a:pPr lvl="0"/>
            <a:r>
              <a:rPr lang="en-US" dirty="0"/>
              <a:t>Name of topic</a:t>
            </a:r>
          </a:p>
        </p:txBody>
      </p:sp>
      <p:sp>
        <p:nvSpPr>
          <p:cNvPr id="24" name="Text Placeholder 12"/>
          <p:cNvSpPr>
            <a:spLocks noGrp="1"/>
          </p:cNvSpPr>
          <p:nvPr>
            <p:ph type="body" sz="quarter" idx="23" hasCustomPrompt="1"/>
          </p:nvPr>
        </p:nvSpPr>
        <p:spPr>
          <a:xfrm>
            <a:off x="4572000" y="23812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5" name="Text Placeholder 12"/>
          <p:cNvSpPr>
            <a:spLocks noGrp="1"/>
          </p:cNvSpPr>
          <p:nvPr>
            <p:ph type="body" sz="quarter" idx="24" hasCustomPrompt="1"/>
          </p:nvPr>
        </p:nvSpPr>
        <p:spPr>
          <a:xfrm>
            <a:off x="4572000" y="26670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6" name="Text Placeholder 12"/>
          <p:cNvSpPr>
            <a:spLocks noGrp="1"/>
          </p:cNvSpPr>
          <p:nvPr>
            <p:ph type="body" sz="quarter" idx="25" hasCustomPrompt="1"/>
          </p:nvPr>
        </p:nvSpPr>
        <p:spPr>
          <a:xfrm>
            <a:off x="4572000" y="300990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7" name="Text Placeholder 12"/>
          <p:cNvSpPr>
            <a:spLocks noGrp="1"/>
          </p:cNvSpPr>
          <p:nvPr>
            <p:ph type="body" sz="quarter" idx="26" hasCustomPrompt="1"/>
          </p:nvPr>
        </p:nvSpPr>
        <p:spPr>
          <a:xfrm>
            <a:off x="4572000" y="329565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28" name="Text Placeholder 12"/>
          <p:cNvSpPr>
            <a:spLocks noGrp="1"/>
          </p:cNvSpPr>
          <p:nvPr>
            <p:ph type="body" sz="quarter" idx="27" hasCustomPrompt="1"/>
          </p:nvPr>
        </p:nvSpPr>
        <p:spPr>
          <a:xfrm>
            <a:off x="4572000" y="3638550"/>
            <a:ext cx="3886200" cy="228600"/>
          </a:xfrm>
          <a:prstGeom prst="rect">
            <a:avLst/>
          </a:prstGeom>
        </p:spPr>
        <p:txBody>
          <a:bodyPr vert="horz" lIns="0" tIns="0" rIns="0" bIns="0"/>
          <a:lstStyle>
            <a:lvl1pPr marL="0" indent="0" algn="l">
              <a:spcBef>
                <a:spcPts val="0"/>
              </a:spcBef>
              <a:buFontTx/>
              <a:buNone/>
              <a:defRPr sz="1600" baseline="0">
                <a:solidFill>
                  <a:srgbClr val="000000"/>
                </a:solidFill>
                <a:latin typeface="Overpass"/>
              </a:defRPr>
            </a:lvl1pPr>
          </a:lstStyle>
          <a:p>
            <a:pPr lvl="0"/>
            <a:r>
              <a:rPr lang="en-US" dirty="0"/>
              <a:t>8:00AM—9:00AM</a:t>
            </a:r>
          </a:p>
        </p:txBody>
      </p:sp>
      <p:sp>
        <p:nvSpPr>
          <p:cNvPr id="29" name="Text Placeholder 12"/>
          <p:cNvSpPr>
            <a:spLocks noGrp="1"/>
          </p:cNvSpPr>
          <p:nvPr>
            <p:ph type="body" sz="quarter" idx="28" hasCustomPrompt="1"/>
          </p:nvPr>
        </p:nvSpPr>
        <p:spPr>
          <a:xfrm>
            <a:off x="4572000" y="3924300"/>
            <a:ext cx="3886200" cy="171450"/>
          </a:xfrm>
          <a:prstGeom prst="rect">
            <a:avLst/>
          </a:prstGeom>
        </p:spPr>
        <p:txBody>
          <a:bodyPr vert="horz" lIns="0" tIns="0" rIns="0" bIns="0">
            <a:noAutofit/>
          </a:bodyPr>
          <a:lstStyle>
            <a:lvl1pPr marL="0" indent="0" algn="l">
              <a:spcBef>
                <a:spcPts val="0"/>
              </a:spcBef>
              <a:buFontTx/>
              <a:buNone/>
              <a:defRPr sz="1200" cap="all" baseline="0">
                <a:solidFill>
                  <a:srgbClr val="4C4C4C"/>
                </a:solidFill>
                <a:latin typeface="Overpass"/>
              </a:defRPr>
            </a:lvl1pPr>
          </a:lstStyle>
          <a:p>
            <a:pPr lvl="0"/>
            <a:r>
              <a:rPr lang="en-US" dirty="0"/>
              <a:t>Name of topic</a:t>
            </a:r>
          </a:p>
        </p:txBody>
      </p:sp>
      <p:sp>
        <p:nvSpPr>
          <p:cNvPr id="31"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Date and/or time of event</a:t>
            </a:r>
          </a:p>
        </p:txBody>
      </p:sp>
      <p:sp>
        <p:nvSpPr>
          <p:cNvPr id="30"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32"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B91CF537-3CA9-044C-A39D-1335674A061E}" type="slidenum">
              <a:rPr lang="en-US"/>
              <a:pPr>
                <a:defRPr/>
              </a:pPr>
              <a:t>‹#›</a:t>
            </a:fld>
            <a:endParaRPr lang="en-US" dirty="0"/>
          </a:p>
        </p:txBody>
      </p:sp>
      <p:sp>
        <p:nvSpPr>
          <p:cNvPr id="33" name="Title Placeholder 1"/>
          <p:cNvSpPr>
            <a:spLocks noGrp="1"/>
          </p:cNvSpPr>
          <p:nvPr>
            <p:ph type="title" hasCustomPrompt="1"/>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Agenda</a:t>
            </a:r>
          </a:p>
        </p:txBody>
      </p:sp>
    </p:spTree>
    <p:extLst>
      <p:ext uri="{BB962C8B-B14F-4D97-AF65-F5344CB8AC3E}">
        <p14:creationId xmlns:p14="http://schemas.microsoft.com/office/powerpoint/2010/main" val="2711698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four callouts">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3520440" y="2093976"/>
            <a:ext cx="713232" cy="713232"/>
          </a:xfrm>
          <a:prstGeom prst="rect">
            <a:avLst/>
          </a:prstGeom>
        </p:spPr>
        <p:txBody>
          <a:bodyPr vert="horz" lIns="91440" tIns="0" rIns="91440" bIns="0" anchor="ctr" anchorCtr="1"/>
          <a:lstStyle>
            <a:lvl1pPr marL="0" indent="0" algn="ctr">
              <a:buNone/>
              <a:defRPr sz="600" cap="all" baseline="0">
                <a:solidFill>
                  <a:schemeClr val="bg1"/>
                </a:solidFill>
                <a:latin typeface="Overpass"/>
              </a:defRPr>
            </a:lvl1pPr>
          </a:lstStyle>
          <a:p>
            <a:pPr lvl="0"/>
            <a:r>
              <a:rPr lang="en-US" noProof="0" dirty="0"/>
              <a:t>Drag picture to placeholder or click icon to add</a:t>
            </a:r>
          </a:p>
        </p:txBody>
      </p:sp>
      <p:sp>
        <p:nvSpPr>
          <p:cNvPr id="13" name="Text Placeholder 12"/>
          <p:cNvSpPr>
            <a:spLocks noGrp="1"/>
          </p:cNvSpPr>
          <p:nvPr>
            <p:ph type="body" sz="quarter" idx="17" hasCustomPrompt="1"/>
          </p:nvPr>
        </p:nvSpPr>
        <p:spPr>
          <a:xfrm>
            <a:off x="685800" y="2093976"/>
            <a:ext cx="2743200" cy="713232"/>
          </a:xfrm>
          <a:prstGeom prst="rect">
            <a:avLst/>
          </a:prstGeom>
        </p:spPr>
        <p:txBody>
          <a:bodyPr vert="horz" lIns="0" tIns="0" rIns="274320" bIns="45720" anchor="ctr" anchorCtr="0"/>
          <a:lstStyle>
            <a:lvl1pPr marL="0" indent="0" algn="r">
              <a:lnSpc>
                <a:spcPct val="110000"/>
              </a:lnSpc>
              <a:buNone/>
              <a:defRPr sz="1400" baseline="0">
                <a:solidFill>
                  <a:schemeClr val="bg1"/>
                </a:solidFill>
                <a:latin typeface="Overpass"/>
              </a:defRPr>
            </a:lvl1pPr>
          </a:lstStyle>
          <a:p>
            <a:pPr lvl="0"/>
            <a:r>
              <a:rPr lang="en-US" dirty="0"/>
              <a:t>Insert text</a:t>
            </a:r>
          </a:p>
        </p:txBody>
      </p:sp>
      <p:sp>
        <p:nvSpPr>
          <p:cNvPr id="12" name="Footer Placeholder 2"/>
          <p:cNvSpPr>
            <a:spLocks noGrp="1"/>
          </p:cNvSpPr>
          <p:nvPr>
            <p:ph type="ftr" sz="quarter" idx="30"/>
          </p:nvPr>
        </p:nvSpPr>
        <p:spPr/>
        <p:txBody>
          <a:bodyPr/>
          <a:lstStyle>
            <a:lvl1pPr>
              <a:defRPr/>
            </a:lvl1pPr>
          </a:lstStyle>
          <a:p>
            <a:pPr>
              <a:defRPr/>
            </a:pPr>
            <a:r>
              <a:rPr lang="en-US"/>
              <a:t>INSERT DESIGNATOR, IF NEEDED</a:t>
            </a:r>
            <a:endParaRPr lang="en-US" dirty="0"/>
          </a:p>
        </p:txBody>
      </p:sp>
      <p:sp>
        <p:nvSpPr>
          <p:cNvPr id="17" name="Slide Number Placeholder 3"/>
          <p:cNvSpPr>
            <a:spLocks noGrp="1"/>
          </p:cNvSpPr>
          <p:nvPr>
            <p:ph type="sldNum" sz="quarter" idx="31"/>
          </p:nvPr>
        </p:nvSpPr>
        <p:spPr/>
        <p:txBody>
          <a:bodyPr/>
          <a:lstStyle>
            <a:lvl1pPr>
              <a:defRPr/>
            </a:lvl1pPr>
          </a:lstStyle>
          <a:p>
            <a:pPr>
              <a:defRPr/>
            </a:pPr>
            <a:fld id="{C5DEEF9C-DE3A-9846-A777-BDA9C4C31845}" type="slidenum">
              <a:rPr lang="en-US"/>
              <a:pPr>
                <a:defRPr/>
              </a:pPr>
              <a:t>‹#›</a:t>
            </a:fld>
            <a:endParaRPr lang="en-US" dirty="0"/>
          </a:p>
        </p:txBody>
      </p:sp>
      <p:sp>
        <p:nvSpPr>
          <p:cNvPr id="22" name="Picture Placeholder 7"/>
          <p:cNvSpPr>
            <a:spLocks noGrp="1"/>
          </p:cNvSpPr>
          <p:nvPr>
            <p:ph type="pic" sz="quarter" idx="32"/>
          </p:nvPr>
        </p:nvSpPr>
        <p:spPr>
          <a:xfrm>
            <a:off x="3520440" y="3337560"/>
            <a:ext cx="713232" cy="713232"/>
          </a:xfrm>
          <a:prstGeom prst="rect">
            <a:avLst/>
          </a:prstGeom>
        </p:spPr>
        <p:txBody>
          <a:bodyPr vert="horz" lIns="91440" tIns="0" rIns="91440" bIns="0" anchor="ctr" anchorCtr="1"/>
          <a:lstStyle>
            <a:lvl1pPr marL="0" indent="0" algn="ctr">
              <a:buNone/>
              <a:defRPr sz="600" cap="all" baseline="0">
                <a:solidFill>
                  <a:schemeClr val="bg1"/>
                </a:solidFill>
                <a:latin typeface="Overpass"/>
              </a:defRPr>
            </a:lvl1pPr>
          </a:lstStyle>
          <a:p>
            <a:pPr lvl="0"/>
            <a:r>
              <a:rPr lang="en-US" noProof="0" dirty="0"/>
              <a:t>Drag picture to placeholder or click icon to add</a:t>
            </a:r>
          </a:p>
        </p:txBody>
      </p:sp>
      <p:sp>
        <p:nvSpPr>
          <p:cNvPr id="23" name="Text Placeholder 12"/>
          <p:cNvSpPr>
            <a:spLocks noGrp="1"/>
          </p:cNvSpPr>
          <p:nvPr>
            <p:ph type="body" sz="quarter" idx="33" hasCustomPrompt="1"/>
          </p:nvPr>
        </p:nvSpPr>
        <p:spPr>
          <a:xfrm>
            <a:off x="685800" y="3333750"/>
            <a:ext cx="2743200" cy="713232"/>
          </a:xfrm>
          <a:prstGeom prst="rect">
            <a:avLst/>
          </a:prstGeom>
        </p:spPr>
        <p:txBody>
          <a:bodyPr vert="horz" lIns="0" tIns="0" rIns="274320" bIns="45720" anchor="ctr" anchorCtr="0"/>
          <a:lstStyle>
            <a:lvl1pPr marL="0" indent="0" algn="r">
              <a:lnSpc>
                <a:spcPct val="110000"/>
              </a:lnSpc>
              <a:buNone/>
              <a:defRPr sz="1400" baseline="0">
                <a:solidFill>
                  <a:schemeClr val="bg1"/>
                </a:solidFill>
                <a:latin typeface="Overpass"/>
              </a:defRPr>
            </a:lvl1pPr>
          </a:lstStyle>
          <a:p>
            <a:pPr lvl="0"/>
            <a:r>
              <a:rPr lang="en-US" dirty="0"/>
              <a:t>Insert text</a:t>
            </a:r>
          </a:p>
        </p:txBody>
      </p:sp>
      <p:sp>
        <p:nvSpPr>
          <p:cNvPr id="24" name="Picture Placeholder 7"/>
          <p:cNvSpPr>
            <a:spLocks noGrp="1"/>
          </p:cNvSpPr>
          <p:nvPr>
            <p:ph type="pic" sz="quarter" idx="34"/>
          </p:nvPr>
        </p:nvSpPr>
        <p:spPr>
          <a:xfrm>
            <a:off x="4910328" y="2093976"/>
            <a:ext cx="713232" cy="713232"/>
          </a:xfrm>
          <a:prstGeom prst="rect">
            <a:avLst/>
          </a:prstGeom>
        </p:spPr>
        <p:txBody>
          <a:bodyPr vert="horz" lIns="91440" tIns="0" rIns="91440" bIns="0" anchor="ctr" anchorCtr="1"/>
          <a:lstStyle>
            <a:lvl1pPr marL="0" indent="0" algn="ctr">
              <a:buNone/>
              <a:defRPr sz="600" cap="all" baseline="0">
                <a:solidFill>
                  <a:schemeClr val="bg1"/>
                </a:solidFill>
                <a:latin typeface="Overpass"/>
              </a:defRPr>
            </a:lvl1pPr>
          </a:lstStyle>
          <a:p>
            <a:pPr lvl="0"/>
            <a:r>
              <a:rPr lang="en-US" noProof="0" dirty="0"/>
              <a:t>Drag picture to placeholder or click icon to add</a:t>
            </a:r>
          </a:p>
        </p:txBody>
      </p:sp>
      <p:sp>
        <p:nvSpPr>
          <p:cNvPr id="25" name="Text Placeholder 12"/>
          <p:cNvSpPr>
            <a:spLocks noGrp="1"/>
          </p:cNvSpPr>
          <p:nvPr>
            <p:ph type="body" sz="quarter" idx="35" hasCustomPrompt="1"/>
          </p:nvPr>
        </p:nvSpPr>
        <p:spPr>
          <a:xfrm>
            <a:off x="5715000" y="2093976"/>
            <a:ext cx="2743200" cy="713232"/>
          </a:xfrm>
          <a:prstGeom prst="rect">
            <a:avLst/>
          </a:prstGeom>
        </p:spPr>
        <p:txBody>
          <a:bodyPr vert="horz" lIns="274320" tIns="0" rIns="0" bIns="45720" anchor="ctr" anchorCtr="0"/>
          <a:lstStyle>
            <a:lvl1pPr marL="0" indent="0" algn="l">
              <a:lnSpc>
                <a:spcPct val="110000"/>
              </a:lnSpc>
              <a:buNone/>
              <a:defRPr sz="1400" baseline="0">
                <a:solidFill>
                  <a:schemeClr val="bg1"/>
                </a:solidFill>
                <a:latin typeface="Overpass"/>
              </a:defRPr>
            </a:lvl1pPr>
          </a:lstStyle>
          <a:p>
            <a:pPr lvl="0"/>
            <a:r>
              <a:rPr lang="en-US" dirty="0"/>
              <a:t>Insert text</a:t>
            </a:r>
          </a:p>
        </p:txBody>
      </p:sp>
      <p:sp>
        <p:nvSpPr>
          <p:cNvPr id="26" name="Picture Placeholder 7"/>
          <p:cNvSpPr>
            <a:spLocks noGrp="1"/>
          </p:cNvSpPr>
          <p:nvPr>
            <p:ph type="pic" sz="quarter" idx="36"/>
          </p:nvPr>
        </p:nvSpPr>
        <p:spPr>
          <a:xfrm>
            <a:off x="4910328" y="3333750"/>
            <a:ext cx="713232" cy="713232"/>
          </a:xfrm>
          <a:prstGeom prst="rect">
            <a:avLst/>
          </a:prstGeom>
        </p:spPr>
        <p:txBody>
          <a:bodyPr vert="horz" lIns="91440" tIns="0" rIns="91440" bIns="0" anchor="ctr" anchorCtr="1"/>
          <a:lstStyle>
            <a:lvl1pPr marL="0" indent="0" algn="ctr">
              <a:buNone/>
              <a:defRPr sz="600" cap="all" baseline="0">
                <a:solidFill>
                  <a:schemeClr val="bg1"/>
                </a:solidFill>
                <a:latin typeface="Overpass"/>
              </a:defRPr>
            </a:lvl1pPr>
          </a:lstStyle>
          <a:p>
            <a:pPr lvl="0"/>
            <a:r>
              <a:rPr lang="en-US" noProof="0" dirty="0"/>
              <a:t>Drag picture to placeholder or click icon to add</a:t>
            </a:r>
          </a:p>
        </p:txBody>
      </p:sp>
      <p:sp>
        <p:nvSpPr>
          <p:cNvPr id="27" name="Text Placeholder 12"/>
          <p:cNvSpPr>
            <a:spLocks noGrp="1"/>
          </p:cNvSpPr>
          <p:nvPr>
            <p:ph type="body" sz="quarter" idx="37" hasCustomPrompt="1"/>
          </p:nvPr>
        </p:nvSpPr>
        <p:spPr>
          <a:xfrm>
            <a:off x="5715000" y="3333750"/>
            <a:ext cx="2743200" cy="713232"/>
          </a:xfrm>
          <a:prstGeom prst="rect">
            <a:avLst/>
          </a:prstGeom>
        </p:spPr>
        <p:txBody>
          <a:bodyPr vert="horz" lIns="274320" tIns="0" rIns="0" bIns="45720" anchor="ctr" anchorCtr="0"/>
          <a:lstStyle>
            <a:lvl1pPr marL="0" indent="0" algn="l">
              <a:lnSpc>
                <a:spcPct val="110000"/>
              </a:lnSpc>
              <a:buNone/>
              <a:defRPr sz="1400" baseline="0">
                <a:solidFill>
                  <a:schemeClr val="bg1"/>
                </a:solidFill>
                <a:latin typeface="Overpass"/>
              </a:defRPr>
            </a:lvl1pPr>
          </a:lstStyle>
          <a:p>
            <a:pPr lvl="0"/>
            <a:r>
              <a:rPr lang="en-US" dirty="0"/>
              <a:t>Insert text</a:t>
            </a:r>
          </a:p>
        </p:txBody>
      </p:sp>
      <p:sp>
        <p:nvSpPr>
          <p:cNvPr id="28"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chemeClr val="tx1"/>
                </a:solidFill>
                <a:latin typeface="Overpass"/>
              </a:defRPr>
            </a:lvl1pPr>
          </a:lstStyle>
          <a:p>
            <a:pPr lvl="0"/>
            <a:r>
              <a:rPr lang="en-US" dirty="0"/>
              <a:t>Click to add subtitle</a:t>
            </a:r>
          </a:p>
        </p:txBody>
      </p:sp>
      <p:sp>
        <p:nvSpPr>
          <p:cNvPr id="29"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chemeClr val="tx1"/>
                </a:solidFill>
              </a:defRPr>
            </a:lvl1pPr>
          </a:lstStyle>
          <a:p>
            <a:r>
              <a:rPr lang="en-US" dirty="0"/>
              <a:t>Click to add title</a:t>
            </a:r>
          </a:p>
        </p:txBody>
      </p:sp>
    </p:spTree>
    <p:extLst>
      <p:ext uri="{BB962C8B-B14F-4D97-AF65-F5344CB8AC3E}">
        <p14:creationId xmlns:p14="http://schemas.microsoft.com/office/powerpoint/2010/main" val="972041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icon columns">
    <p:spTree>
      <p:nvGrpSpPr>
        <p:cNvPr id="1" name=""/>
        <p:cNvGrpSpPr/>
        <p:nvPr/>
      </p:nvGrpSpPr>
      <p:grpSpPr>
        <a:xfrm>
          <a:off x="0" y="0"/>
          <a:ext cx="0" cy="0"/>
          <a:chOff x="0" y="0"/>
          <a:chExt cx="0" cy="0"/>
        </a:xfrm>
      </p:grpSpPr>
      <p:sp>
        <p:nvSpPr>
          <p:cNvPr id="8" name="Text Placeholder 10"/>
          <p:cNvSpPr>
            <a:spLocks noGrp="1"/>
          </p:cNvSpPr>
          <p:nvPr>
            <p:ph type="body" sz="quarter" idx="17" hasCustomPrompt="1"/>
          </p:nvPr>
        </p:nvSpPr>
        <p:spPr>
          <a:xfrm>
            <a:off x="685800" y="2876550"/>
            <a:ext cx="2468880" cy="4953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two lines</a:t>
            </a:r>
          </a:p>
        </p:txBody>
      </p:sp>
      <p:sp>
        <p:nvSpPr>
          <p:cNvPr id="10" name="Text Placeholder 10"/>
          <p:cNvSpPr>
            <a:spLocks noGrp="1"/>
          </p:cNvSpPr>
          <p:nvPr>
            <p:ph type="body" sz="quarter" idx="20" hasCustomPrompt="1"/>
          </p:nvPr>
        </p:nvSpPr>
        <p:spPr>
          <a:xfrm>
            <a:off x="3337560" y="2876550"/>
            <a:ext cx="2468880" cy="4953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two lines</a:t>
            </a:r>
          </a:p>
        </p:txBody>
      </p:sp>
      <p:sp>
        <p:nvSpPr>
          <p:cNvPr id="12" name="Text Placeholder 10"/>
          <p:cNvSpPr>
            <a:spLocks noGrp="1"/>
          </p:cNvSpPr>
          <p:nvPr>
            <p:ph type="body" sz="quarter" idx="23" hasCustomPrompt="1"/>
          </p:nvPr>
        </p:nvSpPr>
        <p:spPr>
          <a:xfrm>
            <a:off x="5989320" y="2876550"/>
            <a:ext cx="2468880" cy="495300"/>
          </a:xfrm>
          <a:prstGeom prst="rect">
            <a:avLst/>
          </a:prstGeom>
        </p:spPr>
        <p:txBody>
          <a:bodyPr vert="horz" lIns="182880" tIns="0" rIns="182880" bIns="0" anchor="b" anchorCtr="0"/>
          <a:lstStyle>
            <a:lvl1pPr marL="0" marR="0" indent="0" algn="ctr" defTabSz="457200" rtl="0" eaLnBrk="1" fontAlgn="auto" latinLnBrk="0" hangingPunct="1">
              <a:lnSpc>
                <a:spcPct val="110000"/>
              </a:lnSpc>
              <a:spcBef>
                <a:spcPts val="0"/>
              </a:spcBef>
              <a:spcAft>
                <a:spcPts val="0"/>
              </a:spcAft>
              <a:buClrTx/>
              <a:buSzTx/>
              <a:buFontTx/>
              <a:buNone/>
              <a:tabLst/>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two lines</a:t>
            </a:r>
          </a:p>
        </p:txBody>
      </p:sp>
      <p:sp>
        <p:nvSpPr>
          <p:cNvPr id="14" name="Picture Placeholder 13"/>
          <p:cNvSpPr>
            <a:spLocks noGrp="1"/>
          </p:cNvSpPr>
          <p:nvPr>
            <p:ph type="pic" sz="quarter" idx="24"/>
          </p:nvPr>
        </p:nvSpPr>
        <p:spPr>
          <a:xfrm>
            <a:off x="1143000" y="1634490"/>
            <a:ext cx="1554480" cy="1165860"/>
          </a:xfrm>
          <a:prstGeom prst="rect">
            <a:avLst/>
          </a:prstGeom>
        </p:spPr>
        <p:txBody>
          <a:bodyPr vert="horz" lIns="0" tIns="0" rIns="0" bIns="0" anchor="ctr" anchorCtr="0"/>
          <a:lstStyle>
            <a:lvl1pPr marL="0" indent="0" algn="ctr">
              <a:buNone/>
              <a:defRPr sz="9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Picture Placeholder 13"/>
          <p:cNvSpPr>
            <a:spLocks noGrp="1"/>
          </p:cNvSpPr>
          <p:nvPr>
            <p:ph type="pic" sz="quarter" idx="25"/>
          </p:nvPr>
        </p:nvSpPr>
        <p:spPr>
          <a:xfrm>
            <a:off x="3794760" y="1634490"/>
            <a:ext cx="1554480" cy="1165860"/>
          </a:xfrm>
          <a:prstGeom prst="rect">
            <a:avLst/>
          </a:prstGeom>
        </p:spPr>
        <p:txBody>
          <a:bodyPr vert="horz" lIns="0" tIns="0" rIns="0" bIns="0" anchor="ctr" anchorCtr="0"/>
          <a:lstStyle>
            <a:lvl1pPr marL="0" indent="0" algn="ctr">
              <a:buNone/>
              <a:defRPr sz="9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6" name="Picture Placeholder 13"/>
          <p:cNvSpPr>
            <a:spLocks noGrp="1"/>
          </p:cNvSpPr>
          <p:nvPr>
            <p:ph type="pic" sz="quarter" idx="26"/>
          </p:nvPr>
        </p:nvSpPr>
        <p:spPr>
          <a:xfrm>
            <a:off x="6446520" y="1634490"/>
            <a:ext cx="1554480" cy="1165860"/>
          </a:xfrm>
          <a:prstGeom prst="rect">
            <a:avLst/>
          </a:prstGeom>
        </p:spPr>
        <p:txBody>
          <a:bodyPr vert="horz" lIns="0" tIns="0" rIns="0" bIns="0" anchor="ctr" anchorCtr="0"/>
          <a:lstStyle>
            <a:lvl1pPr marL="0" indent="0" algn="ctr">
              <a:buNone/>
              <a:defRPr sz="9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3" name="Footer Placeholder 4"/>
          <p:cNvSpPr>
            <a:spLocks noGrp="1"/>
          </p:cNvSpPr>
          <p:nvPr>
            <p:ph type="ftr" sz="quarter" idx="30"/>
          </p:nvPr>
        </p:nvSpPr>
        <p:spPr/>
        <p:txBody>
          <a:bodyPr/>
          <a:lstStyle>
            <a:lvl1pPr>
              <a:defRPr>
                <a:solidFill>
                  <a:srgbClr val="4C4C4C"/>
                </a:solidFill>
              </a:defRPr>
            </a:lvl1pPr>
          </a:lstStyle>
          <a:p>
            <a:pPr>
              <a:defRPr/>
            </a:pPr>
            <a:r>
              <a:rPr lang="en-US"/>
              <a:t>INSERT DESIGNATOR, IF NEEDED</a:t>
            </a:r>
            <a:endParaRPr lang="en-US" dirty="0"/>
          </a:p>
        </p:txBody>
      </p:sp>
      <p:sp>
        <p:nvSpPr>
          <p:cNvPr id="17" name="Slide Number Placeholder 5"/>
          <p:cNvSpPr>
            <a:spLocks noGrp="1"/>
          </p:cNvSpPr>
          <p:nvPr>
            <p:ph type="sldNum" sz="quarter" idx="31"/>
          </p:nvPr>
        </p:nvSpPr>
        <p:spPr/>
        <p:txBody>
          <a:bodyPr/>
          <a:lstStyle>
            <a:lvl1pPr>
              <a:defRPr>
                <a:solidFill>
                  <a:srgbClr val="000000"/>
                </a:solidFill>
              </a:defRPr>
            </a:lvl1pPr>
          </a:lstStyle>
          <a:p>
            <a:pPr>
              <a:defRPr/>
            </a:pPr>
            <a:fld id="{5D97B61B-03AC-D24A-B413-F98790709BC4}" type="slidenum">
              <a:rPr lang="en-US" smtClean="0"/>
              <a:pPr>
                <a:defRPr/>
              </a:pPr>
              <a:t>‹#›</a:t>
            </a:fld>
            <a:endParaRPr lang="en-US" dirty="0"/>
          </a:p>
        </p:txBody>
      </p:sp>
      <p:sp>
        <p:nvSpPr>
          <p:cNvPr id="21" name="Text Placeholder 2"/>
          <p:cNvSpPr>
            <a:spLocks noGrp="1"/>
          </p:cNvSpPr>
          <p:nvPr>
            <p:ph type="body" sz="quarter" idx="32" hasCustomPrompt="1"/>
          </p:nvPr>
        </p:nvSpPr>
        <p:spPr>
          <a:xfrm>
            <a:off x="3337560" y="34861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 here and icon in box above</a:t>
            </a:r>
          </a:p>
        </p:txBody>
      </p:sp>
      <p:sp>
        <p:nvSpPr>
          <p:cNvPr id="22" name="Text Placeholder 2"/>
          <p:cNvSpPr>
            <a:spLocks noGrp="1"/>
          </p:cNvSpPr>
          <p:nvPr>
            <p:ph type="body" sz="quarter" idx="33" hasCustomPrompt="1"/>
          </p:nvPr>
        </p:nvSpPr>
        <p:spPr>
          <a:xfrm>
            <a:off x="5989320" y="34861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 here and icon in box above</a:t>
            </a:r>
          </a:p>
        </p:txBody>
      </p:sp>
      <p:sp>
        <p:nvSpPr>
          <p:cNvPr id="23" name="Text Placeholder 2"/>
          <p:cNvSpPr>
            <a:spLocks noGrp="1"/>
          </p:cNvSpPr>
          <p:nvPr>
            <p:ph type="body" sz="quarter" idx="34" hasCustomPrompt="1"/>
          </p:nvPr>
        </p:nvSpPr>
        <p:spPr>
          <a:xfrm>
            <a:off x="685800" y="3486150"/>
            <a:ext cx="2468880" cy="914400"/>
          </a:xfrm>
          <a:prstGeom prst="rect">
            <a:avLst/>
          </a:prstGeom>
        </p:spPr>
        <p:txBody>
          <a:bodyPr vert="horz" lIns="0" tIns="0" rIns="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 here and icon in box above</a:t>
            </a:r>
          </a:p>
        </p:txBody>
      </p:sp>
      <p:sp>
        <p:nvSpPr>
          <p:cNvPr id="2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26"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97053384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icon rows">
    <p:spTree>
      <p:nvGrpSpPr>
        <p:cNvPr id="1" name=""/>
        <p:cNvGrpSpPr/>
        <p:nvPr/>
      </p:nvGrpSpPr>
      <p:grpSpPr>
        <a:xfrm>
          <a:off x="0" y="0"/>
          <a:ext cx="0" cy="0"/>
          <a:chOff x="0" y="0"/>
          <a:chExt cx="0" cy="0"/>
        </a:xfrm>
      </p:grpSpPr>
      <p:sp>
        <p:nvSpPr>
          <p:cNvPr id="7" name="Content Placeholder 9"/>
          <p:cNvSpPr>
            <a:spLocks noGrp="1"/>
          </p:cNvSpPr>
          <p:nvPr>
            <p:ph sz="quarter" idx="14" hasCustomPrompt="1"/>
          </p:nvPr>
        </p:nvSpPr>
        <p:spPr>
          <a:xfrm>
            <a:off x="2438400" y="2038166"/>
            <a:ext cx="6019800" cy="180910"/>
          </a:xfrm>
          <a:prstGeom prst="rect">
            <a:avLst/>
          </a:prstGeom>
        </p:spPr>
        <p:txBody>
          <a:bodyPr vert="horz" lIns="0" tIns="0" rIns="0" bIns="0" anchor="t" anchorCtr="0"/>
          <a:lstStyle>
            <a:lvl1pPr marL="0" marR="0" indent="0" algn="l" defTabSz="457200" rtl="0" eaLnBrk="1" fontAlgn="base" latinLnBrk="0" hangingPunct="1">
              <a:lnSpc>
                <a:spcPct val="100000"/>
              </a:lnSpc>
              <a:spcBef>
                <a:spcPts val="500"/>
              </a:spcBef>
              <a:spcAft>
                <a:spcPct val="0"/>
              </a:spcAft>
              <a:buClrTx/>
              <a:buSzTx/>
              <a:buFontTx/>
              <a:buNone/>
              <a:tabLst/>
              <a:defRPr sz="1200" baseline="0">
                <a:solidFill>
                  <a:schemeClr val="tx1"/>
                </a:solidFill>
                <a:latin typeface="Overpass"/>
              </a:defRPr>
            </a:lvl1pPr>
            <a:lvl2pPr marL="457200" indent="0" algn="ctr">
              <a:spcBef>
                <a:spcPts val="500"/>
              </a:spcBef>
              <a:buFontTx/>
              <a:buNone/>
              <a:defRPr sz="1600">
                <a:latin typeface="Overpass"/>
              </a:defRPr>
            </a:lvl2pPr>
            <a:lvl3pPr marL="914400" indent="0" algn="ctr">
              <a:spcBef>
                <a:spcPts val="500"/>
              </a:spcBef>
              <a:buFontTx/>
              <a:buNone/>
              <a:defRPr sz="1600">
                <a:latin typeface="Overpass"/>
              </a:defRPr>
            </a:lvl3pPr>
            <a:lvl4pPr marL="1371600" indent="0" algn="ctr">
              <a:spcBef>
                <a:spcPts val="500"/>
              </a:spcBef>
              <a:buFontTx/>
              <a:buNone/>
              <a:defRPr sz="1600">
                <a:latin typeface="Overpass"/>
              </a:defRPr>
            </a:lvl4pPr>
            <a:lvl5pPr marL="1828800" indent="0" algn="ctr">
              <a:spcBef>
                <a:spcPts val="500"/>
              </a:spcBef>
              <a:buFontTx/>
              <a:buNone/>
              <a:defRPr sz="1600">
                <a:latin typeface="Overpass"/>
              </a:defRPr>
            </a:lvl5pPr>
          </a:lstStyle>
          <a:p>
            <a:pPr lvl="0"/>
            <a:r>
              <a:rPr lang="en-US" dirty="0"/>
              <a:t>Insert copy here and icon in box to the left</a:t>
            </a:r>
          </a:p>
        </p:txBody>
      </p:sp>
      <p:sp>
        <p:nvSpPr>
          <p:cNvPr id="8" name="Text Placeholder 10"/>
          <p:cNvSpPr>
            <a:spLocks noGrp="1"/>
          </p:cNvSpPr>
          <p:nvPr>
            <p:ph type="body" sz="quarter" idx="17" hasCustomPrompt="1"/>
          </p:nvPr>
        </p:nvSpPr>
        <p:spPr>
          <a:xfrm>
            <a:off x="2438400" y="1817370"/>
            <a:ext cx="6019800" cy="163646"/>
          </a:xfrm>
          <a:prstGeom prst="rect">
            <a:avLst/>
          </a:prstGeom>
        </p:spPr>
        <p:txBody>
          <a:bodyPr vert="horz" lIns="0" tIns="0" rIns="0" bIns="0" anchor="b" anchorCtr="0"/>
          <a:lstStyle>
            <a:lvl1pPr marL="0" indent="0" algn="l">
              <a:spcBef>
                <a:spcPts val="0"/>
              </a:spcBef>
              <a:buFontTx/>
              <a:buNone/>
              <a:defRPr sz="1400" cap="all" baseline="0">
                <a:solidFill>
                  <a:schemeClr val="tx1"/>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one line</a:t>
            </a:r>
          </a:p>
        </p:txBody>
      </p:sp>
      <p:sp>
        <p:nvSpPr>
          <p:cNvPr id="9" name="Picture Placeholder 13"/>
          <p:cNvSpPr>
            <a:spLocks noGrp="1"/>
          </p:cNvSpPr>
          <p:nvPr>
            <p:ph type="pic" sz="quarter" idx="24"/>
          </p:nvPr>
        </p:nvSpPr>
        <p:spPr>
          <a:xfrm>
            <a:off x="990600" y="1565910"/>
            <a:ext cx="1188720" cy="891540"/>
          </a:xfrm>
          <a:prstGeom prst="rect">
            <a:avLst/>
          </a:prstGeom>
        </p:spPr>
        <p:txBody>
          <a:bodyPr vert="horz" lIns="0" tIns="0" rIns="0" bIns="0" anchor="ctr" anchorCtr="0"/>
          <a:lstStyle>
            <a:lvl1pPr marL="0" indent="0" algn="ctr">
              <a:buNone/>
              <a:defRPr sz="900" cap="all" baseline="0">
                <a:solidFill>
                  <a:schemeClr val="tx1"/>
                </a:solidFill>
                <a:latin typeface="Overpass Bold"/>
                <a:cs typeface="Overpass Bold"/>
              </a:defRPr>
            </a:lvl1pPr>
          </a:lstStyle>
          <a:p>
            <a:pPr lvl="0"/>
            <a:r>
              <a:rPr lang="en-US" noProof="0"/>
              <a:t>Drag picture to placeholder or click icon to add</a:t>
            </a:r>
            <a:endParaRPr lang="en-US" noProof="0" dirty="0"/>
          </a:p>
        </p:txBody>
      </p:sp>
      <p:sp>
        <p:nvSpPr>
          <p:cNvPr id="15" name="Picture Placeholder 13"/>
          <p:cNvSpPr>
            <a:spLocks noGrp="1"/>
          </p:cNvSpPr>
          <p:nvPr>
            <p:ph type="pic" sz="quarter" idx="27"/>
          </p:nvPr>
        </p:nvSpPr>
        <p:spPr>
          <a:xfrm>
            <a:off x="990600" y="2594610"/>
            <a:ext cx="1188720" cy="891540"/>
          </a:xfrm>
          <a:prstGeom prst="rect">
            <a:avLst/>
          </a:prstGeom>
        </p:spPr>
        <p:txBody>
          <a:bodyPr vert="horz" lIns="0" tIns="0" rIns="0" bIns="0" anchor="ctr" anchorCtr="0"/>
          <a:lstStyle>
            <a:lvl1pPr marL="0" indent="0" algn="ctr">
              <a:buNone/>
              <a:defRPr sz="900" cap="all" baseline="0">
                <a:solidFill>
                  <a:schemeClr val="tx1"/>
                </a:solidFill>
                <a:latin typeface="Overpass Bold"/>
                <a:cs typeface="Overpass Bold"/>
              </a:defRPr>
            </a:lvl1pPr>
          </a:lstStyle>
          <a:p>
            <a:pPr lvl="0"/>
            <a:r>
              <a:rPr lang="en-US" noProof="0"/>
              <a:t>Drag picture to placeholder or click icon to add</a:t>
            </a:r>
            <a:endParaRPr lang="en-US" noProof="0" dirty="0"/>
          </a:p>
        </p:txBody>
      </p:sp>
      <p:sp>
        <p:nvSpPr>
          <p:cNvPr id="18" name="Picture Placeholder 13"/>
          <p:cNvSpPr>
            <a:spLocks noGrp="1"/>
          </p:cNvSpPr>
          <p:nvPr>
            <p:ph type="pic" sz="quarter" idx="30"/>
          </p:nvPr>
        </p:nvSpPr>
        <p:spPr>
          <a:xfrm>
            <a:off x="990600" y="3623310"/>
            <a:ext cx="1188720" cy="891540"/>
          </a:xfrm>
          <a:prstGeom prst="rect">
            <a:avLst/>
          </a:prstGeom>
        </p:spPr>
        <p:txBody>
          <a:bodyPr vert="horz" lIns="0" tIns="0" rIns="0" bIns="0" anchor="ctr" anchorCtr="0"/>
          <a:lstStyle>
            <a:lvl1pPr marL="0" indent="0" algn="ctr">
              <a:buNone/>
              <a:defRPr sz="900" cap="all" baseline="0">
                <a:solidFill>
                  <a:schemeClr val="tx1"/>
                </a:solidFill>
                <a:latin typeface="Overpass Bold"/>
                <a:cs typeface="Overpass Bold"/>
              </a:defRPr>
            </a:lvl1pPr>
          </a:lstStyle>
          <a:p>
            <a:pPr lvl="0"/>
            <a:r>
              <a:rPr lang="en-US" noProof="0"/>
              <a:t>Drag picture to placeholder or click icon to add</a:t>
            </a:r>
            <a:endParaRPr lang="en-US" noProof="0" dirty="0"/>
          </a:p>
        </p:txBody>
      </p:sp>
      <p:sp>
        <p:nvSpPr>
          <p:cNvPr id="22" name="Content Placeholder 9"/>
          <p:cNvSpPr>
            <a:spLocks noGrp="1"/>
          </p:cNvSpPr>
          <p:nvPr>
            <p:ph sz="quarter" idx="31" hasCustomPrompt="1"/>
          </p:nvPr>
        </p:nvSpPr>
        <p:spPr>
          <a:xfrm>
            <a:off x="2438400" y="3076641"/>
            <a:ext cx="6019800" cy="180910"/>
          </a:xfrm>
          <a:prstGeom prst="rect">
            <a:avLst/>
          </a:prstGeom>
        </p:spPr>
        <p:txBody>
          <a:bodyPr vert="horz" lIns="0" tIns="0" rIns="0" bIns="0" anchor="t" anchorCtr="0"/>
          <a:lstStyle>
            <a:lvl1pPr marL="0" indent="0" algn="l">
              <a:spcBef>
                <a:spcPts val="500"/>
              </a:spcBef>
              <a:buFontTx/>
              <a:buNone/>
              <a:defRPr sz="1200" baseline="0">
                <a:solidFill>
                  <a:schemeClr val="tx1"/>
                </a:solidFill>
                <a:latin typeface="Overpass"/>
              </a:defRPr>
            </a:lvl1pPr>
            <a:lvl2pPr marL="457200" indent="0" algn="ctr">
              <a:spcBef>
                <a:spcPts val="500"/>
              </a:spcBef>
              <a:buFontTx/>
              <a:buNone/>
              <a:defRPr sz="1600">
                <a:latin typeface="Overpass"/>
              </a:defRPr>
            </a:lvl2pPr>
            <a:lvl3pPr marL="914400" indent="0" algn="ctr">
              <a:spcBef>
                <a:spcPts val="500"/>
              </a:spcBef>
              <a:buFontTx/>
              <a:buNone/>
              <a:defRPr sz="1600">
                <a:latin typeface="Overpass"/>
              </a:defRPr>
            </a:lvl3pPr>
            <a:lvl4pPr marL="1371600" indent="0" algn="ctr">
              <a:spcBef>
                <a:spcPts val="500"/>
              </a:spcBef>
              <a:buFontTx/>
              <a:buNone/>
              <a:defRPr sz="1600">
                <a:latin typeface="Overpass"/>
              </a:defRPr>
            </a:lvl4pPr>
            <a:lvl5pPr marL="1828800" indent="0" algn="ctr">
              <a:spcBef>
                <a:spcPts val="500"/>
              </a:spcBef>
              <a:buFontTx/>
              <a:buNone/>
              <a:defRPr sz="1600">
                <a:latin typeface="Overpass"/>
              </a:defRPr>
            </a:lvl5pPr>
          </a:lstStyle>
          <a:p>
            <a:pPr lvl="0"/>
            <a:r>
              <a:rPr lang="en-US" dirty="0"/>
              <a:t>Insert copy here and icon in box to the left</a:t>
            </a:r>
          </a:p>
        </p:txBody>
      </p:sp>
      <p:sp>
        <p:nvSpPr>
          <p:cNvPr id="23" name="Text Placeholder 10"/>
          <p:cNvSpPr>
            <a:spLocks noGrp="1"/>
          </p:cNvSpPr>
          <p:nvPr>
            <p:ph type="body" sz="quarter" idx="32" hasCustomPrompt="1"/>
          </p:nvPr>
        </p:nvSpPr>
        <p:spPr>
          <a:xfrm>
            <a:off x="2438400" y="2855845"/>
            <a:ext cx="6019800" cy="163646"/>
          </a:xfrm>
          <a:prstGeom prst="rect">
            <a:avLst/>
          </a:prstGeom>
        </p:spPr>
        <p:txBody>
          <a:bodyPr vert="horz" lIns="0" tIns="0" rIns="0" bIns="0" anchor="b" anchorCtr="0"/>
          <a:lstStyle>
            <a:lvl1pPr marL="0" indent="0" algn="l">
              <a:spcBef>
                <a:spcPts val="0"/>
              </a:spcBef>
              <a:buFontTx/>
              <a:buNone/>
              <a:defRPr sz="1400" cap="all" baseline="0">
                <a:solidFill>
                  <a:schemeClr val="tx1"/>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one line</a:t>
            </a:r>
          </a:p>
        </p:txBody>
      </p:sp>
      <p:sp>
        <p:nvSpPr>
          <p:cNvPr id="24" name="Content Placeholder 9"/>
          <p:cNvSpPr>
            <a:spLocks noGrp="1"/>
          </p:cNvSpPr>
          <p:nvPr>
            <p:ph sz="quarter" idx="33" hasCustomPrompt="1"/>
          </p:nvPr>
        </p:nvSpPr>
        <p:spPr>
          <a:xfrm>
            <a:off x="2438400" y="4049846"/>
            <a:ext cx="6019800" cy="180910"/>
          </a:xfrm>
          <a:prstGeom prst="rect">
            <a:avLst/>
          </a:prstGeom>
        </p:spPr>
        <p:txBody>
          <a:bodyPr vert="horz" lIns="0" tIns="0" rIns="0" bIns="0" anchor="t" anchorCtr="0"/>
          <a:lstStyle>
            <a:lvl1pPr marL="0" indent="0" algn="l">
              <a:spcBef>
                <a:spcPts val="500"/>
              </a:spcBef>
              <a:buFontTx/>
              <a:buNone/>
              <a:defRPr sz="1200" baseline="0">
                <a:solidFill>
                  <a:schemeClr val="tx1"/>
                </a:solidFill>
                <a:latin typeface="Overpass"/>
              </a:defRPr>
            </a:lvl1pPr>
            <a:lvl2pPr marL="457200" indent="0" algn="ctr">
              <a:spcBef>
                <a:spcPts val="500"/>
              </a:spcBef>
              <a:buFontTx/>
              <a:buNone/>
              <a:defRPr sz="1600">
                <a:latin typeface="Overpass"/>
              </a:defRPr>
            </a:lvl2pPr>
            <a:lvl3pPr marL="914400" indent="0" algn="ctr">
              <a:spcBef>
                <a:spcPts val="500"/>
              </a:spcBef>
              <a:buFontTx/>
              <a:buNone/>
              <a:defRPr sz="1600">
                <a:latin typeface="Overpass"/>
              </a:defRPr>
            </a:lvl3pPr>
            <a:lvl4pPr marL="1371600" indent="0" algn="ctr">
              <a:spcBef>
                <a:spcPts val="500"/>
              </a:spcBef>
              <a:buFontTx/>
              <a:buNone/>
              <a:defRPr sz="1600">
                <a:latin typeface="Overpass"/>
              </a:defRPr>
            </a:lvl4pPr>
            <a:lvl5pPr marL="1828800" indent="0" algn="ctr">
              <a:spcBef>
                <a:spcPts val="500"/>
              </a:spcBef>
              <a:buFontTx/>
              <a:buNone/>
              <a:defRPr sz="1600">
                <a:latin typeface="Overpass"/>
              </a:defRPr>
            </a:lvl5pPr>
          </a:lstStyle>
          <a:p>
            <a:pPr lvl="0"/>
            <a:r>
              <a:rPr lang="en-US" dirty="0"/>
              <a:t>Insert copy here and icon in box to the left</a:t>
            </a:r>
          </a:p>
        </p:txBody>
      </p:sp>
      <p:sp>
        <p:nvSpPr>
          <p:cNvPr id="25" name="Text Placeholder 10"/>
          <p:cNvSpPr>
            <a:spLocks noGrp="1"/>
          </p:cNvSpPr>
          <p:nvPr>
            <p:ph type="body" sz="quarter" idx="34" hasCustomPrompt="1"/>
          </p:nvPr>
        </p:nvSpPr>
        <p:spPr>
          <a:xfrm>
            <a:off x="2438400" y="3829050"/>
            <a:ext cx="6019800" cy="163646"/>
          </a:xfrm>
          <a:prstGeom prst="rect">
            <a:avLst/>
          </a:prstGeom>
        </p:spPr>
        <p:txBody>
          <a:bodyPr vert="horz" lIns="0" tIns="0" rIns="0" bIns="0" anchor="b" anchorCtr="0"/>
          <a:lstStyle>
            <a:lvl1pPr marL="0" indent="0" algn="l">
              <a:spcBef>
                <a:spcPts val="0"/>
              </a:spcBef>
              <a:buFontTx/>
              <a:buNone/>
              <a:defRPr sz="1400" cap="all" baseline="0">
                <a:solidFill>
                  <a:schemeClr val="tx1"/>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Subheading, max of one line</a:t>
            </a:r>
          </a:p>
        </p:txBody>
      </p:sp>
      <p:sp>
        <p:nvSpPr>
          <p:cNvPr id="13" name="Footer Placeholder 4"/>
          <p:cNvSpPr>
            <a:spLocks noGrp="1"/>
          </p:cNvSpPr>
          <p:nvPr>
            <p:ph type="ftr" sz="quarter" idx="35"/>
          </p:nvPr>
        </p:nvSpPr>
        <p:spPr/>
        <p:txBody>
          <a:bodyPr/>
          <a:lstStyle>
            <a:lvl1pPr>
              <a:defRPr>
                <a:solidFill>
                  <a:srgbClr val="4C4C4C"/>
                </a:solidFill>
              </a:defRPr>
            </a:lvl1pPr>
          </a:lstStyle>
          <a:p>
            <a:pPr>
              <a:defRPr/>
            </a:pPr>
            <a:r>
              <a:rPr lang="en-US"/>
              <a:t>INSERT DESIGNATOR, IF NEEDED</a:t>
            </a:r>
            <a:endParaRPr lang="en-US" dirty="0"/>
          </a:p>
        </p:txBody>
      </p:sp>
      <p:sp>
        <p:nvSpPr>
          <p:cNvPr id="14" name="Slide Number Placeholder 5"/>
          <p:cNvSpPr>
            <a:spLocks noGrp="1"/>
          </p:cNvSpPr>
          <p:nvPr>
            <p:ph type="sldNum" sz="quarter" idx="36"/>
          </p:nvPr>
        </p:nvSpPr>
        <p:spPr/>
        <p:txBody>
          <a:bodyPr/>
          <a:lstStyle>
            <a:lvl1pPr>
              <a:defRPr>
                <a:solidFill>
                  <a:schemeClr val="tx1"/>
                </a:solidFill>
              </a:defRPr>
            </a:lvl1pPr>
          </a:lstStyle>
          <a:p>
            <a:pPr>
              <a:defRPr/>
            </a:pPr>
            <a:fld id="{E6D383BF-E79F-DE40-9D33-AA3568DFE49A}" type="slidenum">
              <a:rPr lang="en-US" smtClean="0"/>
              <a:pPr>
                <a:defRPr/>
              </a:pPr>
              <a:t>‹#›</a:t>
            </a:fld>
            <a:endParaRPr lang="en-US" dirty="0"/>
          </a:p>
        </p:txBody>
      </p:sp>
      <p:sp>
        <p:nvSpPr>
          <p:cNvPr id="20"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chemeClr val="tx1"/>
                </a:solidFill>
                <a:latin typeface="Overpass"/>
              </a:defRPr>
            </a:lvl1pPr>
          </a:lstStyle>
          <a:p>
            <a:pPr lvl="0"/>
            <a:r>
              <a:rPr lang="en-US" dirty="0"/>
              <a:t>Click to add subtitle</a:t>
            </a:r>
          </a:p>
        </p:txBody>
      </p:sp>
      <p:sp>
        <p:nvSpPr>
          <p:cNvPr id="21"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chemeClr val="tx1"/>
                </a:solidFill>
              </a:defRPr>
            </a:lvl1pPr>
          </a:lstStyle>
          <a:p>
            <a:r>
              <a:rPr lang="en-US" dirty="0"/>
              <a:t>Click to add title</a:t>
            </a:r>
          </a:p>
        </p:txBody>
      </p:sp>
    </p:spTree>
    <p:extLst>
      <p:ext uri="{BB962C8B-B14F-4D97-AF65-F5344CB8AC3E}">
        <p14:creationId xmlns:p14="http://schemas.microsoft.com/office/powerpoint/2010/main" val="28566855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step">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7" name="Text Placeholder 10"/>
          <p:cNvSpPr>
            <a:spLocks noGrp="1"/>
          </p:cNvSpPr>
          <p:nvPr>
            <p:ph type="body" sz="quarter" idx="17"/>
          </p:nvPr>
        </p:nvSpPr>
        <p:spPr>
          <a:xfrm>
            <a:off x="685800" y="3867150"/>
            <a:ext cx="7772400" cy="5334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Click to edit Master text styles</a:t>
            </a:r>
          </a:p>
        </p:txBody>
      </p:sp>
      <p:sp>
        <p:nvSpPr>
          <p:cNvPr id="8" name="Text Placeholder 10"/>
          <p:cNvSpPr>
            <a:spLocks noGrp="1"/>
          </p:cNvSpPr>
          <p:nvPr>
            <p:ph type="body" sz="quarter" idx="18" hasCustomPrompt="1"/>
          </p:nvPr>
        </p:nvSpPr>
        <p:spPr>
          <a:xfrm>
            <a:off x="685800" y="1764792"/>
            <a:ext cx="3429000" cy="19812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FFFFFF"/>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text</a:t>
            </a:r>
          </a:p>
        </p:txBody>
      </p:sp>
      <p:sp>
        <p:nvSpPr>
          <p:cNvPr id="9" name="Text Placeholder 10"/>
          <p:cNvSpPr>
            <a:spLocks noGrp="1"/>
          </p:cNvSpPr>
          <p:nvPr>
            <p:ph type="body" sz="quarter" idx="19" hasCustomPrompt="1"/>
          </p:nvPr>
        </p:nvSpPr>
        <p:spPr>
          <a:xfrm>
            <a:off x="5410200" y="1764792"/>
            <a:ext cx="3048000" cy="19812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FFFFFF"/>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text</a:t>
            </a:r>
          </a:p>
        </p:txBody>
      </p:sp>
      <p:sp>
        <p:nvSpPr>
          <p:cNvPr id="10" name="Footer Placeholder 2"/>
          <p:cNvSpPr>
            <a:spLocks noGrp="1"/>
          </p:cNvSpPr>
          <p:nvPr>
            <p:ph type="ftr" sz="quarter" idx="30"/>
          </p:nvPr>
        </p:nvSpPr>
        <p:spPr/>
        <p:txBody>
          <a:bodyPr/>
          <a:lstStyle>
            <a:lvl1pPr>
              <a:defRPr>
                <a:solidFill>
                  <a:srgbClr val="4C4C4C"/>
                </a:solidFill>
              </a:defRPr>
            </a:lvl1pPr>
          </a:lstStyle>
          <a:p>
            <a:pPr>
              <a:defRPr/>
            </a:pPr>
            <a:r>
              <a:rPr lang="en-US"/>
              <a:t>INSERT DESIGNATOR, IF NEEDED</a:t>
            </a:r>
            <a:endParaRPr lang="en-US" dirty="0"/>
          </a:p>
        </p:txBody>
      </p:sp>
      <p:sp>
        <p:nvSpPr>
          <p:cNvPr id="12" name="Slide Number Placeholder 3"/>
          <p:cNvSpPr>
            <a:spLocks noGrp="1"/>
          </p:cNvSpPr>
          <p:nvPr>
            <p:ph type="sldNum" sz="quarter" idx="31"/>
          </p:nvPr>
        </p:nvSpPr>
        <p:spPr/>
        <p:txBody>
          <a:bodyPr/>
          <a:lstStyle>
            <a:lvl1pPr>
              <a:defRPr>
                <a:solidFill>
                  <a:schemeClr val="tx1"/>
                </a:solidFill>
              </a:defRPr>
            </a:lvl1pPr>
          </a:lstStyle>
          <a:p>
            <a:pPr>
              <a:defRPr/>
            </a:pPr>
            <a:fld id="{74427E79-AFEF-FB4F-ACE7-116034A9702D}" type="slidenum">
              <a:rPr lang="en-US" smtClean="0"/>
              <a:pPr>
                <a:defRPr/>
              </a:pPr>
              <a:t>‹#›</a:t>
            </a:fld>
            <a:endParaRPr lang="en-US" dirty="0"/>
          </a:p>
        </p:txBody>
      </p:sp>
      <p:sp>
        <p:nvSpPr>
          <p:cNvPr id="16"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chemeClr val="tx1"/>
                </a:solidFill>
                <a:latin typeface="Overpass"/>
              </a:defRPr>
            </a:lvl1pPr>
          </a:lstStyle>
          <a:p>
            <a:pPr lvl="0"/>
            <a:r>
              <a:rPr lang="en-US" dirty="0"/>
              <a:t>Click to add subtitle</a:t>
            </a:r>
          </a:p>
        </p:txBody>
      </p:sp>
      <p:sp>
        <p:nvSpPr>
          <p:cNvPr id="1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chemeClr val="tx1"/>
                </a:solidFill>
              </a:defRPr>
            </a:lvl1pPr>
          </a:lstStyle>
          <a:p>
            <a:r>
              <a:rPr lang="en-US" dirty="0"/>
              <a:t>Click to add title</a:t>
            </a:r>
          </a:p>
        </p:txBody>
      </p:sp>
    </p:spTree>
    <p:extLst>
      <p:ext uri="{BB962C8B-B14F-4D97-AF65-F5344CB8AC3E}">
        <p14:creationId xmlns:p14="http://schemas.microsoft.com/office/powerpoint/2010/main" val="352223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ree step">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11" name="Footer Placeholder 2"/>
          <p:cNvSpPr>
            <a:spLocks noGrp="1"/>
          </p:cNvSpPr>
          <p:nvPr>
            <p:ph type="ftr" sz="quarter" idx="30"/>
          </p:nvPr>
        </p:nvSpPr>
        <p:spPr/>
        <p:txBody>
          <a:bodyPr/>
          <a:lstStyle>
            <a:lvl1pPr>
              <a:defRPr>
                <a:solidFill>
                  <a:srgbClr val="4C4C4C"/>
                </a:solidFill>
              </a:defRPr>
            </a:lvl1pPr>
          </a:lstStyle>
          <a:p>
            <a:pPr>
              <a:defRPr/>
            </a:pPr>
            <a:r>
              <a:rPr lang="en-US"/>
              <a:t>INSERT DESIGNATOR, IF NEEDED</a:t>
            </a:r>
            <a:endParaRPr lang="en-US" dirty="0"/>
          </a:p>
        </p:txBody>
      </p:sp>
      <p:sp>
        <p:nvSpPr>
          <p:cNvPr id="13" name="Slide Number Placeholder 3"/>
          <p:cNvSpPr>
            <a:spLocks noGrp="1"/>
          </p:cNvSpPr>
          <p:nvPr>
            <p:ph type="sldNum" sz="quarter" idx="31"/>
          </p:nvPr>
        </p:nvSpPr>
        <p:spPr/>
        <p:txBody>
          <a:bodyPr/>
          <a:lstStyle>
            <a:lvl1pPr>
              <a:defRPr>
                <a:solidFill>
                  <a:srgbClr val="000000"/>
                </a:solidFill>
              </a:defRPr>
            </a:lvl1pPr>
          </a:lstStyle>
          <a:p>
            <a:pPr>
              <a:defRPr/>
            </a:pPr>
            <a:fld id="{8F49C6C9-5832-7E47-87B1-C5BBA939AF69}" type="slidenum">
              <a:rPr lang="en-US" smtClean="0"/>
              <a:pPr>
                <a:defRPr/>
              </a:pPr>
              <a:t>‹#›</a:t>
            </a:fld>
            <a:endParaRPr lang="en-US" dirty="0"/>
          </a:p>
        </p:txBody>
      </p:sp>
      <p:sp>
        <p:nvSpPr>
          <p:cNvPr id="17" name="Text Placeholder 10"/>
          <p:cNvSpPr>
            <a:spLocks noGrp="1"/>
          </p:cNvSpPr>
          <p:nvPr>
            <p:ph type="body" sz="quarter" idx="17"/>
          </p:nvPr>
        </p:nvSpPr>
        <p:spPr>
          <a:xfrm>
            <a:off x="685800" y="3867150"/>
            <a:ext cx="7772400" cy="5334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Click to edit Master text styles</a:t>
            </a:r>
          </a:p>
        </p:txBody>
      </p:sp>
      <p:sp>
        <p:nvSpPr>
          <p:cNvPr id="18" name="Text Placeholder 10"/>
          <p:cNvSpPr>
            <a:spLocks noGrp="1"/>
          </p:cNvSpPr>
          <p:nvPr>
            <p:ph type="body" sz="quarter" idx="18" hasCustomPrompt="1"/>
          </p:nvPr>
        </p:nvSpPr>
        <p:spPr>
          <a:xfrm>
            <a:off x="685800" y="1764792"/>
            <a:ext cx="2057400" cy="19812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FFFFFF"/>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text</a:t>
            </a:r>
          </a:p>
        </p:txBody>
      </p:sp>
      <p:sp>
        <p:nvSpPr>
          <p:cNvPr id="19" name="Text Placeholder 10"/>
          <p:cNvSpPr>
            <a:spLocks noGrp="1"/>
          </p:cNvSpPr>
          <p:nvPr>
            <p:ph type="body" sz="quarter" idx="19" hasCustomPrompt="1"/>
          </p:nvPr>
        </p:nvSpPr>
        <p:spPr>
          <a:xfrm>
            <a:off x="6705600" y="1764792"/>
            <a:ext cx="1752600" cy="19812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FFFFFF"/>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text</a:t>
            </a:r>
          </a:p>
        </p:txBody>
      </p:sp>
      <p:sp>
        <p:nvSpPr>
          <p:cNvPr id="20" name="Text Placeholder 10"/>
          <p:cNvSpPr>
            <a:spLocks noGrp="1"/>
          </p:cNvSpPr>
          <p:nvPr>
            <p:ph type="body" sz="quarter" idx="32" hasCustomPrompt="1"/>
          </p:nvPr>
        </p:nvSpPr>
        <p:spPr>
          <a:xfrm>
            <a:off x="3581400" y="1764792"/>
            <a:ext cx="2133600" cy="1981200"/>
          </a:xfrm>
          <a:prstGeom prst="rect">
            <a:avLst/>
          </a:prstGeom>
        </p:spPr>
        <p:txBody>
          <a:bodyPr vert="horz" lIns="182880" tIns="0" rIns="182880" bIns="0" anchor="ctr" anchorCtr="0"/>
          <a:lstStyle>
            <a:lvl1pPr marL="0" indent="0" algn="ctr">
              <a:lnSpc>
                <a:spcPct val="110000"/>
              </a:lnSpc>
              <a:spcBef>
                <a:spcPts val="0"/>
              </a:spcBef>
              <a:buFontTx/>
              <a:buNone/>
              <a:defRPr sz="1400" cap="none" baseline="0">
                <a:solidFill>
                  <a:srgbClr val="FFFFFF"/>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Insert text</a:t>
            </a:r>
          </a:p>
        </p:txBody>
      </p:sp>
      <p:sp>
        <p:nvSpPr>
          <p:cNvPr id="21"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22"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19884001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
    <p:spTree>
      <p:nvGrpSpPr>
        <p:cNvPr id="1" name=""/>
        <p:cNvGrpSpPr/>
        <p:nvPr/>
      </p:nvGrpSpPr>
      <p:grpSpPr>
        <a:xfrm>
          <a:off x="0" y="0"/>
          <a:ext cx="0" cy="0"/>
          <a:chOff x="0" y="0"/>
          <a:chExt cx="0" cy="0"/>
        </a:xfrm>
      </p:grpSpPr>
      <p:sp>
        <p:nvSpPr>
          <p:cNvPr id="4" name="Title Placeholder 1"/>
          <p:cNvSpPr txBox="1">
            <a:spLocks/>
          </p:cNvSpPr>
          <p:nvPr userDrawn="1"/>
        </p:nvSpPr>
        <p:spPr>
          <a:xfrm>
            <a:off x="1938528" y="2171700"/>
            <a:ext cx="6400800" cy="528066"/>
          </a:xfrm>
          <a:prstGeom prst="rect">
            <a:avLst/>
          </a:prstGeom>
        </p:spPr>
        <p:txBody>
          <a:bodyPr vert="horz" lIns="0" tIns="0" rIns="0" bIns="0" rtlCol="0" anchor="ctr">
            <a:noAutofit/>
          </a:bodyPr>
          <a:lstStyle>
            <a:lvl1pPr algn="l" defTabSz="457200" rtl="0" fontAlgn="base">
              <a:spcBef>
                <a:spcPct val="0"/>
              </a:spcBef>
              <a:spcAft>
                <a:spcPct val="0"/>
              </a:spcAft>
              <a:defRPr sz="4000" kern="1200" cap="all">
                <a:solidFill>
                  <a:schemeClr val="bg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US" dirty="0"/>
              <a:t>Thank you</a:t>
            </a:r>
          </a:p>
        </p:txBody>
      </p:sp>
    </p:spTree>
    <p:extLst>
      <p:ext uri="{BB962C8B-B14F-4D97-AF65-F5344CB8AC3E}">
        <p14:creationId xmlns:p14="http://schemas.microsoft.com/office/powerpoint/2010/main" val="1683566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85800" y="1771650"/>
            <a:ext cx="7772400" cy="1028700"/>
          </a:xfrm>
          <a:prstGeom prst="rect">
            <a:avLst/>
          </a:prstGeom>
        </p:spPr>
        <p:txBody>
          <a:bodyPr lIns="0" tIns="0" rIns="0" bIns="0" anchor="ctr" anchorCtr="0"/>
          <a:lstStyle>
            <a:lvl1pPr algn="ctr">
              <a:defRPr sz="3600" cap="all">
                <a:solidFill>
                  <a:schemeClr val="tx1"/>
                </a:solidFill>
                <a:latin typeface="Overpass"/>
              </a:defRPr>
            </a:lvl1pPr>
          </a:lstStyle>
          <a:p>
            <a:r>
              <a:rPr lang="en-US" dirty="0"/>
              <a:t>Click to add title</a:t>
            </a:r>
          </a:p>
        </p:txBody>
      </p:sp>
      <p:sp>
        <p:nvSpPr>
          <p:cNvPr id="3" name="Footer Placeholder 4"/>
          <p:cNvSpPr>
            <a:spLocks noGrp="1"/>
          </p:cNvSpPr>
          <p:nvPr>
            <p:ph type="ftr" sz="quarter" idx="1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4" name="Slide Number Placeholder 5"/>
          <p:cNvSpPr>
            <a:spLocks noGrp="1"/>
          </p:cNvSpPr>
          <p:nvPr>
            <p:ph type="sldNum" sz="quarter" idx="11"/>
          </p:nvPr>
        </p:nvSpPr>
        <p:spPr>
          <a:xfrm>
            <a:off x="-76200" y="4800600"/>
            <a:ext cx="533400" cy="273844"/>
          </a:xfrm>
          <a:prstGeom prst="rect">
            <a:avLst/>
          </a:prstGeom>
        </p:spPr>
        <p:txBody>
          <a:bodyPr/>
          <a:lstStyle>
            <a:lvl1pPr>
              <a:defRPr/>
            </a:lvl1pPr>
          </a:lstStyle>
          <a:p>
            <a:pPr>
              <a:defRPr/>
            </a:pPr>
            <a:fld id="{04BCBD6B-33F8-A743-AFBE-F359BFE1E4C2}" type="slidenum">
              <a:rPr lang="en-US"/>
              <a:pPr>
                <a:defRPr/>
              </a:pPr>
              <a:t>‹#›</a:t>
            </a:fld>
            <a:endParaRPr lang="en-US" dirty="0"/>
          </a:p>
        </p:txBody>
      </p:sp>
    </p:spTree>
    <p:extLst>
      <p:ext uri="{BB962C8B-B14F-4D97-AF65-F5344CB8AC3E}">
        <p14:creationId xmlns:p14="http://schemas.microsoft.com/office/powerpoint/2010/main" val="2843006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only">
    <p:spTree>
      <p:nvGrpSpPr>
        <p:cNvPr id="1" name=""/>
        <p:cNvGrpSpPr/>
        <p:nvPr/>
      </p:nvGrpSpPr>
      <p:grpSpPr>
        <a:xfrm>
          <a:off x="0" y="0"/>
          <a:ext cx="0" cy="0"/>
          <a:chOff x="0" y="0"/>
          <a:chExt cx="0" cy="0"/>
        </a:xfrm>
      </p:grpSpPr>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6"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7"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5851C098-7A27-474A-9C45-93812AA214E1}" type="slidenum">
              <a:rPr lang="en-US"/>
              <a:pPr>
                <a:defRPr/>
              </a:pPr>
              <a:t>‹#›</a:t>
            </a:fld>
            <a:endParaRPr lang="en-US" dirty="0"/>
          </a:p>
        </p:txBody>
      </p:sp>
      <p:sp>
        <p:nvSpPr>
          <p:cNvPr id="8"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
        <p:nvSpPr>
          <p:cNvPr id="10" name="Text Placeholder 2"/>
          <p:cNvSpPr>
            <a:spLocks noGrp="1"/>
          </p:cNvSpPr>
          <p:nvPr>
            <p:ph type="body" sz="quarter" idx="32" hasCustomPrompt="1"/>
          </p:nvPr>
        </p:nvSpPr>
        <p:spPr>
          <a:xfrm>
            <a:off x="685800" y="1657350"/>
            <a:ext cx="7772400" cy="742950"/>
          </a:xfrm>
          <a:prstGeom prst="rect">
            <a:avLst/>
          </a:prstGeom>
        </p:spPr>
        <p:txBody>
          <a:bodyPr vert="horz" lIns="0" tIns="0" rIns="0" bIns="0" anchor="b" anchorCtr="0"/>
          <a:lstStyle>
            <a:lvl1pPr marL="0" indent="0">
              <a:lnSpc>
                <a:spcPct val="110000"/>
              </a:lnSpc>
              <a:buNone/>
              <a:defRPr sz="1400" baseline="0">
                <a:solidFill>
                  <a:srgbClr val="000000"/>
                </a:solidFill>
                <a:latin typeface="Overpass"/>
              </a:defRPr>
            </a:lvl1pPr>
            <a:lvl2pPr>
              <a:defRPr sz="1800" baseline="0">
                <a:latin typeface="Overpass"/>
              </a:defRPr>
            </a:lvl2pPr>
            <a:lvl3pPr>
              <a:defRPr sz="1800" baseline="0">
                <a:latin typeface="Overpass"/>
              </a:defRPr>
            </a:lvl3pPr>
            <a:lvl4pPr>
              <a:defRPr sz="1800" baseline="0">
                <a:latin typeface="Overpass"/>
              </a:defRPr>
            </a:lvl4pPr>
            <a:lvl5pPr>
              <a:defRPr sz="1800" baseline="0">
                <a:latin typeface="Overpass"/>
              </a:defRPr>
            </a:lvl5pPr>
          </a:lstStyle>
          <a:p>
            <a:pPr lvl="0"/>
            <a:r>
              <a:rPr lang="en-US" dirty="0"/>
              <a:t>Insert paragraph of copy here. Do not exceed 40 words on slide.</a:t>
            </a:r>
          </a:p>
        </p:txBody>
      </p:sp>
      <p:sp>
        <p:nvSpPr>
          <p:cNvPr id="13" name="Text Placeholder 4"/>
          <p:cNvSpPr>
            <a:spLocks noGrp="1"/>
          </p:cNvSpPr>
          <p:nvPr>
            <p:ph type="body" sz="quarter" idx="33" hasCustomPrompt="1"/>
          </p:nvPr>
        </p:nvSpPr>
        <p:spPr>
          <a:xfrm>
            <a:off x="685800" y="2571750"/>
            <a:ext cx="77724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9563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left, graphic right">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4572000" y="1600200"/>
            <a:ext cx="3886200" cy="28003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9"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DBF4C00A-F767-7642-A1AE-6E35ECE731DB}" type="slidenum">
              <a:rPr lang="en-US"/>
              <a:pPr>
                <a:defRPr/>
              </a:pPr>
              <a:t>‹#›</a:t>
            </a:fld>
            <a:endParaRPr lang="en-US" dirty="0"/>
          </a:p>
        </p:txBody>
      </p:sp>
      <p:sp>
        <p:nvSpPr>
          <p:cNvPr id="14" name="Text Placeholder 2"/>
          <p:cNvSpPr>
            <a:spLocks noGrp="1"/>
          </p:cNvSpPr>
          <p:nvPr>
            <p:ph type="body" sz="quarter" idx="32" hasCustomPrompt="1"/>
          </p:nvPr>
        </p:nvSpPr>
        <p:spPr>
          <a:xfrm>
            <a:off x="685800" y="1600200"/>
            <a:ext cx="3657600" cy="85725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graphic in box to the right.</a:t>
            </a:r>
          </a:p>
        </p:txBody>
      </p:sp>
      <p:sp>
        <p:nvSpPr>
          <p:cNvPr id="16" name="Text Placeholder 4"/>
          <p:cNvSpPr>
            <a:spLocks noGrp="1"/>
          </p:cNvSpPr>
          <p:nvPr>
            <p:ph type="body" sz="quarter" idx="33" hasCustomPrompt="1"/>
          </p:nvPr>
        </p:nvSpPr>
        <p:spPr>
          <a:xfrm>
            <a:off x="685800" y="2571750"/>
            <a:ext cx="36576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26335360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ic left, text right">
    <p:spTree>
      <p:nvGrpSpPr>
        <p:cNvPr id="1" name=""/>
        <p:cNvGrpSpPr/>
        <p:nvPr/>
      </p:nvGrpSpPr>
      <p:grpSpPr>
        <a:xfrm>
          <a:off x="0" y="0"/>
          <a:ext cx="0" cy="0"/>
          <a:chOff x="0" y="0"/>
          <a:chExt cx="0" cy="0"/>
        </a:xfrm>
      </p:grpSpPr>
      <p:sp>
        <p:nvSpPr>
          <p:cNvPr id="9" name="Picture Placeholder 9"/>
          <p:cNvSpPr>
            <a:spLocks noGrp="1"/>
          </p:cNvSpPr>
          <p:nvPr>
            <p:ph type="pic" sz="quarter" idx="16"/>
          </p:nvPr>
        </p:nvSpPr>
        <p:spPr>
          <a:xfrm>
            <a:off x="685800" y="1600200"/>
            <a:ext cx="3886200" cy="28003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0"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5C5D4E9D-D4EE-AC49-A062-30AC3160EF31}" type="slidenum">
              <a:rPr lang="en-US"/>
              <a:pPr>
                <a:defRPr/>
              </a:pPr>
              <a:t>‹#›</a:t>
            </a:fld>
            <a:endParaRPr lang="en-US" dirty="0"/>
          </a:p>
        </p:txBody>
      </p:sp>
      <p:sp>
        <p:nvSpPr>
          <p:cNvPr id="16" name="Text Placeholder 2"/>
          <p:cNvSpPr>
            <a:spLocks noGrp="1"/>
          </p:cNvSpPr>
          <p:nvPr>
            <p:ph type="body" sz="quarter" idx="32" hasCustomPrompt="1"/>
          </p:nvPr>
        </p:nvSpPr>
        <p:spPr>
          <a:xfrm>
            <a:off x="4800600" y="1600200"/>
            <a:ext cx="3657600" cy="857250"/>
          </a:xfrm>
          <a:prstGeom prst="rect">
            <a:avLst/>
          </a:prstGeom>
        </p:spPr>
        <p:txBody>
          <a:bodyPr vert="horz" lIns="0" tIns="0" rIns="0" bIns="0" anchor="b" anchorCtr="0"/>
          <a:lstStyle>
            <a:lvl1pPr marL="0" indent="0" algn="l">
              <a:lnSpc>
                <a:spcPct val="110000"/>
              </a:lnSpc>
              <a:buFontTx/>
              <a:buNone/>
              <a:defRPr sz="14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paragraph of copy here and graphic in box to the left.</a:t>
            </a:r>
          </a:p>
        </p:txBody>
      </p:sp>
      <p:sp>
        <p:nvSpPr>
          <p:cNvPr id="17" name="Text Placeholder 4"/>
          <p:cNvSpPr>
            <a:spLocks noGrp="1"/>
          </p:cNvSpPr>
          <p:nvPr>
            <p:ph type="body" sz="quarter" idx="33" hasCustomPrompt="1"/>
          </p:nvPr>
        </p:nvSpPr>
        <p:spPr>
          <a:xfrm>
            <a:off x="4800600" y="2571750"/>
            <a:ext cx="3657600" cy="1828800"/>
          </a:xfrm>
          <a:prstGeom prst="rect">
            <a:avLst/>
          </a:prstGeom>
        </p:spPr>
        <p:txBody>
          <a:bodyPr vert="horz" lIns="0" tIns="0" rIns="0" bIns="0"/>
          <a:lstStyle>
            <a:lvl1pPr marL="342900" indent="-342900">
              <a:lnSpc>
                <a:spcPct val="110000"/>
              </a:lnSpc>
              <a:buFont typeface="Arial"/>
              <a:buChar char="•"/>
              <a:defRPr sz="1200" baseline="0">
                <a:solidFill>
                  <a:srgbClr val="000000"/>
                </a:solidFill>
                <a:latin typeface="Overpass"/>
              </a:defRPr>
            </a:lvl1pPr>
            <a:lvl2pPr marL="742950" indent="-285750">
              <a:lnSpc>
                <a:spcPct val="110000"/>
              </a:lnSpc>
              <a:buFont typeface="Arial"/>
              <a:buChar char="•"/>
              <a:defRPr sz="1200" baseline="0">
                <a:solidFill>
                  <a:srgbClr val="000000"/>
                </a:solidFill>
                <a:latin typeface="Overpass"/>
              </a:defRPr>
            </a:lvl2pPr>
            <a:lvl3pPr marL="1143000" indent="-228600">
              <a:lnSpc>
                <a:spcPct val="110000"/>
              </a:lnSpc>
              <a:buFont typeface="Arial"/>
              <a:buChar char="•"/>
              <a:defRPr sz="1200" baseline="0">
                <a:solidFill>
                  <a:srgbClr val="000000"/>
                </a:solidFill>
                <a:latin typeface="Overpass"/>
              </a:defRPr>
            </a:lvl3pPr>
            <a:lvl4pPr marL="1600200" indent="-228600">
              <a:lnSpc>
                <a:spcPct val="110000"/>
              </a:lnSpc>
              <a:buFont typeface="Arial"/>
              <a:buChar char="•"/>
              <a:defRPr sz="1200" baseline="0">
                <a:solidFill>
                  <a:srgbClr val="000000"/>
                </a:solidFill>
                <a:latin typeface="Overpass"/>
              </a:defRPr>
            </a:lvl4pPr>
            <a:lvl5pPr marL="2057400" indent="-228600">
              <a:lnSpc>
                <a:spcPct val="110000"/>
              </a:lnSpc>
              <a:buFont typeface="Arial"/>
              <a:buChar char="•"/>
              <a:defRPr sz="1200" baseline="0">
                <a:solidFill>
                  <a:srgbClr val="000000"/>
                </a:solidFill>
                <a:latin typeface="Overpass"/>
              </a:defRPr>
            </a:lvl5pPr>
          </a:lstStyle>
          <a:p>
            <a:pPr lvl="0"/>
            <a:r>
              <a:rPr lang="en-US" dirty="0"/>
              <a:t>Bulleted list or additional copy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9"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397537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s, graphics">
    <p:spTree>
      <p:nvGrpSpPr>
        <p:cNvPr id="1" name=""/>
        <p:cNvGrpSpPr/>
        <p:nvPr/>
      </p:nvGrpSpPr>
      <p:grpSpPr>
        <a:xfrm>
          <a:off x="0" y="0"/>
          <a:ext cx="0" cy="0"/>
          <a:chOff x="0" y="0"/>
          <a:chExt cx="0" cy="0"/>
        </a:xfrm>
      </p:grpSpPr>
      <p:sp>
        <p:nvSpPr>
          <p:cNvPr id="9" name="Picture Placeholder 9"/>
          <p:cNvSpPr>
            <a:spLocks noGrp="1"/>
          </p:cNvSpPr>
          <p:nvPr>
            <p:ph type="pic" sz="quarter" idx="16"/>
          </p:nvPr>
        </p:nvSpPr>
        <p:spPr>
          <a:xfrm>
            <a:off x="685800" y="1600200"/>
            <a:ext cx="388620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2" name="Text Placeholder 10"/>
          <p:cNvSpPr>
            <a:spLocks noGrp="1"/>
          </p:cNvSpPr>
          <p:nvPr>
            <p:ph type="body" sz="quarter" idx="17" hasCustomPrompt="1"/>
          </p:nvPr>
        </p:nvSpPr>
        <p:spPr>
          <a:xfrm>
            <a:off x="685800" y="26860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4" name="Picture Placeholder 9"/>
          <p:cNvSpPr>
            <a:spLocks noGrp="1"/>
          </p:cNvSpPr>
          <p:nvPr>
            <p:ph type="pic" sz="quarter" idx="19"/>
          </p:nvPr>
        </p:nvSpPr>
        <p:spPr>
          <a:xfrm>
            <a:off x="4572000" y="1600200"/>
            <a:ext cx="3886200" cy="971550"/>
          </a:xfrm>
          <a:prstGeom prst="rect">
            <a:avLst/>
          </a:prstGeom>
          <a:noFill/>
        </p:spPr>
        <p:txBody>
          <a:bodyPr vert="horz" anchor="ctr" anchorCtr="1"/>
          <a:lstStyle>
            <a:lvl1pPr marL="0" indent="0" algn="ctr">
              <a:buNone/>
              <a:defRPr sz="1200" cap="all" baseline="0">
                <a:solidFill>
                  <a:srgbClr val="000000"/>
                </a:solidFill>
                <a:latin typeface="Overpass Bold"/>
                <a:cs typeface="Overpass Bold"/>
              </a:defRPr>
            </a:lvl1pPr>
          </a:lstStyle>
          <a:p>
            <a:pPr lvl="0"/>
            <a:r>
              <a:rPr lang="en-US" noProof="0"/>
              <a:t>Drag picture to placeholder or click icon to add</a:t>
            </a:r>
            <a:endParaRPr lang="en-US" noProof="0" dirty="0"/>
          </a:p>
        </p:txBody>
      </p:sp>
      <p:sp>
        <p:nvSpPr>
          <p:cNvPr id="15" name="Text Placeholder 10"/>
          <p:cNvSpPr>
            <a:spLocks noGrp="1"/>
          </p:cNvSpPr>
          <p:nvPr>
            <p:ph type="body" sz="quarter" idx="20" hasCustomPrompt="1"/>
          </p:nvPr>
        </p:nvSpPr>
        <p:spPr>
          <a:xfrm>
            <a:off x="4572000" y="2686050"/>
            <a:ext cx="3886200" cy="457200"/>
          </a:xfrm>
          <a:prstGeom prst="rect">
            <a:avLst/>
          </a:prstGeom>
        </p:spPr>
        <p:txBody>
          <a:bodyPr vert="horz" lIns="182880" tIns="0" rIns="182880" bIns="0" anchor="b" anchorCtr="0"/>
          <a:lstStyle>
            <a:lvl1pPr marL="0" indent="0" algn="ctr">
              <a:lnSpc>
                <a:spcPct val="110000"/>
              </a:lnSpc>
              <a:spcBef>
                <a:spcPts val="0"/>
              </a:spcBef>
              <a:buFontTx/>
              <a:buNone/>
              <a:defRPr sz="1400" cap="all" baseline="0">
                <a:solidFill>
                  <a:srgbClr val="000000"/>
                </a:solidFill>
                <a:latin typeface="Overpass"/>
              </a:defRPr>
            </a:lvl1pPr>
            <a:lvl2pPr marL="457200" indent="0" algn="ctr">
              <a:spcBef>
                <a:spcPts val="0"/>
              </a:spcBef>
              <a:buFontTx/>
              <a:buNone/>
              <a:defRPr sz="1600" baseline="0">
                <a:latin typeface="Overpass"/>
              </a:defRPr>
            </a:lvl2pPr>
            <a:lvl3pPr marL="914400" indent="0" algn="ctr">
              <a:spcBef>
                <a:spcPts val="0"/>
              </a:spcBef>
              <a:buFontTx/>
              <a:buNone/>
              <a:defRPr sz="1600" baseline="0">
                <a:latin typeface="Overpass"/>
              </a:defRPr>
            </a:lvl3pPr>
            <a:lvl4pPr marL="1371600" indent="0" algn="ctr">
              <a:spcBef>
                <a:spcPts val="0"/>
              </a:spcBef>
              <a:buFontTx/>
              <a:buNone/>
              <a:defRPr sz="1600" baseline="0">
                <a:latin typeface="Overpass"/>
              </a:defRPr>
            </a:lvl4pPr>
            <a:lvl5pPr marL="1828800" indent="0" algn="ctr">
              <a:spcBef>
                <a:spcPts val="0"/>
              </a:spcBef>
              <a:buFontTx/>
              <a:buNone/>
              <a:defRPr sz="1600" baseline="0">
                <a:latin typeface="Overpass"/>
              </a:defRPr>
            </a:lvl5pPr>
          </a:lstStyle>
          <a:p>
            <a:pPr lvl="0"/>
            <a:r>
              <a:rPr lang="en-US" dirty="0"/>
              <a:t>Column heading, do not exceed two lines</a:t>
            </a:r>
          </a:p>
        </p:txBody>
      </p:sp>
      <p:sp>
        <p:nvSpPr>
          <p:cNvPr id="10" name="Footer Placeholder 4"/>
          <p:cNvSpPr>
            <a:spLocks noGrp="1"/>
          </p:cNvSpPr>
          <p:nvPr>
            <p:ph type="ftr" sz="quarter" idx="30"/>
          </p:nvPr>
        </p:nvSpPr>
        <p:spPr>
          <a:xfrm>
            <a:off x="457200" y="4800600"/>
            <a:ext cx="7162800" cy="273844"/>
          </a:xfrm>
          <a:prstGeom prst="rect">
            <a:avLst/>
          </a:prstGeom>
        </p:spPr>
        <p:txBody>
          <a:bodyPr/>
          <a:lstStyle>
            <a:lvl1pPr>
              <a:defRPr/>
            </a:lvl1pPr>
          </a:lstStyle>
          <a:p>
            <a:pPr>
              <a:defRPr/>
            </a:pPr>
            <a:r>
              <a:rPr lang="en-US"/>
              <a:t>INSERT DESIGNATOR, IF NEEDED</a:t>
            </a:r>
            <a:endParaRPr lang="en-US" dirty="0"/>
          </a:p>
        </p:txBody>
      </p:sp>
      <p:sp>
        <p:nvSpPr>
          <p:cNvPr id="11" name="Slide Number Placeholder 5"/>
          <p:cNvSpPr>
            <a:spLocks noGrp="1"/>
          </p:cNvSpPr>
          <p:nvPr>
            <p:ph type="sldNum" sz="quarter" idx="31"/>
          </p:nvPr>
        </p:nvSpPr>
        <p:spPr>
          <a:xfrm>
            <a:off x="-76200" y="4800600"/>
            <a:ext cx="533400" cy="273844"/>
          </a:xfrm>
          <a:prstGeom prst="rect">
            <a:avLst/>
          </a:prstGeom>
        </p:spPr>
        <p:txBody>
          <a:bodyPr/>
          <a:lstStyle>
            <a:lvl1pPr>
              <a:defRPr/>
            </a:lvl1pPr>
          </a:lstStyle>
          <a:p>
            <a:pPr>
              <a:defRPr/>
            </a:pPr>
            <a:fld id="{CAA4EE87-929A-FE4D-9331-657D5FE69DD2}" type="slidenum">
              <a:rPr lang="en-US"/>
              <a:pPr>
                <a:defRPr/>
              </a:pPr>
              <a:t>‹#›</a:t>
            </a:fld>
            <a:endParaRPr lang="en-US" dirty="0"/>
          </a:p>
        </p:txBody>
      </p:sp>
      <p:sp>
        <p:nvSpPr>
          <p:cNvPr id="19" name="Text Placeholder 2"/>
          <p:cNvSpPr>
            <a:spLocks noGrp="1"/>
          </p:cNvSpPr>
          <p:nvPr>
            <p:ph type="body" sz="quarter" idx="32" hasCustomPrompt="1"/>
          </p:nvPr>
        </p:nvSpPr>
        <p:spPr>
          <a:xfrm>
            <a:off x="685800" y="3314700"/>
            <a:ext cx="3886200" cy="9144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20" name="Text Placeholder 2"/>
          <p:cNvSpPr>
            <a:spLocks noGrp="1"/>
          </p:cNvSpPr>
          <p:nvPr>
            <p:ph type="body" sz="quarter" idx="33" hasCustomPrompt="1"/>
          </p:nvPr>
        </p:nvSpPr>
        <p:spPr>
          <a:xfrm>
            <a:off x="4572000" y="3314700"/>
            <a:ext cx="3886200" cy="914400"/>
          </a:xfrm>
          <a:prstGeom prst="rect">
            <a:avLst/>
          </a:prstGeom>
        </p:spPr>
        <p:txBody>
          <a:bodyPr vert="horz" lIns="182880" tIns="0" rIns="182880" bIns="0" anchor="t" anchorCtr="0"/>
          <a:lstStyle>
            <a:lvl1pPr marL="0" indent="0" algn="ctr">
              <a:lnSpc>
                <a:spcPct val="110000"/>
              </a:lnSpc>
              <a:buFontTx/>
              <a:buNone/>
              <a:defRPr sz="1200" baseline="0">
                <a:solidFill>
                  <a:srgbClr val="000000"/>
                </a:solidFill>
                <a:latin typeface="Overpass"/>
              </a:defRPr>
            </a:lvl1pPr>
            <a:lvl2pPr marL="457200" indent="0" algn="l">
              <a:buFontTx/>
              <a:buNone/>
              <a:defRPr sz="1600" baseline="0">
                <a:latin typeface="Overpass"/>
              </a:defRPr>
            </a:lvl2pPr>
            <a:lvl3pPr marL="914400" indent="0" algn="l">
              <a:buFontTx/>
              <a:buNone/>
              <a:defRPr sz="1600" baseline="0">
                <a:latin typeface="Overpass"/>
              </a:defRPr>
            </a:lvl3pPr>
            <a:lvl4pPr marL="1371600" indent="0" algn="l">
              <a:buFontTx/>
              <a:buNone/>
              <a:defRPr sz="1600" baseline="0">
                <a:latin typeface="Overpass"/>
              </a:defRPr>
            </a:lvl4pPr>
            <a:lvl5pPr marL="1828800" indent="0" algn="l">
              <a:buFontTx/>
              <a:buNone/>
              <a:defRPr sz="1600" baseline="0">
                <a:latin typeface="Overpass"/>
              </a:defRPr>
            </a:lvl5pPr>
          </a:lstStyle>
          <a:p>
            <a:pPr lvl="0"/>
            <a:r>
              <a:rPr lang="en-US" dirty="0"/>
              <a:t>Insert copy</a:t>
            </a:r>
          </a:p>
        </p:txBody>
      </p:sp>
      <p:sp>
        <p:nvSpPr>
          <p:cNvPr id="13" name="Text Placeholder 12"/>
          <p:cNvSpPr>
            <a:spLocks noGrp="1"/>
          </p:cNvSpPr>
          <p:nvPr>
            <p:ph type="body" sz="quarter" idx="29" hasCustomPrompt="1"/>
          </p:nvPr>
        </p:nvSpPr>
        <p:spPr>
          <a:xfrm>
            <a:off x="685800" y="1047750"/>
            <a:ext cx="7772400" cy="285750"/>
          </a:xfrm>
          <a:prstGeom prst="rect">
            <a:avLst/>
          </a:prstGeom>
        </p:spPr>
        <p:txBody>
          <a:bodyPr vert="horz" lIns="0" tIns="0" rIns="0" bIns="0" anchor="t" anchorCtr="0"/>
          <a:lstStyle>
            <a:lvl1pPr marL="0" indent="0" algn="l">
              <a:lnSpc>
                <a:spcPct val="110000"/>
              </a:lnSpc>
              <a:spcBef>
                <a:spcPts val="0"/>
              </a:spcBef>
              <a:buFontTx/>
              <a:buNone/>
              <a:defRPr sz="1400" baseline="0">
                <a:solidFill>
                  <a:srgbClr val="000000"/>
                </a:solidFill>
                <a:latin typeface="Overpass"/>
              </a:defRPr>
            </a:lvl1pPr>
          </a:lstStyle>
          <a:p>
            <a:pPr lvl="0"/>
            <a:r>
              <a:rPr lang="en-US" dirty="0"/>
              <a:t>Click to add subtitle</a:t>
            </a:r>
          </a:p>
        </p:txBody>
      </p:sp>
      <p:sp>
        <p:nvSpPr>
          <p:cNvPr id="17" name="Title Placeholder 1"/>
          <p:cNvSpPr>
            <a:spLocks noGrp="1"/>
          </p:cNvSpPr>
          <p:nvPr>
            <p:ph type="title"/>
          </p:nvPr>
        </p:nvSpPr>
        <p:spPr>
          <a:xfrm>
            <a:off x="685800" y="0"/>
            <a:ext cx="7772400" cy="1028700"/>
          </a:xfrm>
          <a:prstGeom prst="rect">
            <a:avLst/>
          </a:prstGeom>
        </p:spPr>
        <p:txBody>
          <a:bodyPr vert="horz" lIns="0" tIns="0" rIns="0" bIns="0" rtlCol="0" anchor="b" anchorCtr="0">
            <a:normAutofit/>
          </a:bodyPr>
          <a:lstStyle>
            <a:lvl1pPr>
              <a:defRPr sz="2800">
                <a:solidFill>
                  <a:srgbClr val="000000"/>
                </a:solidFill>
              </a:defRPr>
            </a:lvl1pPr>
          </a:lstStyle>
          <a:p>
            <a:r>
              <a:rPr lang="en-US" dirty="0"/>
              <a:t>Click to add title</a:t>
            </a:r>
          </a:p>
        </p:txBody>
      </p:sp>
    </p:spTree>
    <p:extLst>
      <p:ext uri="{BB962C8B-B14F-4D97-AF65-F5344CB8AC3E}">
        <p14:creationId xmlns:p14="http://schemas.microsoft.com/office/powerpoint/2010/main" val="34533354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image" Target="../media/image6.pn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theme" Target="../theme/theme3.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image" Target="../media/image7.png"/><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6.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4.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image" Target="../media/image8.png"/><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image" Target="../media/image8.png"/><Relationship Id="rId5" Type="http://schemas.openxmlformats.org/officeDocument/2006/relationships/image" Target="../media/image14.png"/><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41.xml"/><Relationship Id="rId7" Type="http://schemas.openxmlformats.org/officeDocument/2006/relationships/theme" Target="../theme/theme6.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9" Type="http://schemas.openxmlformats.org/officeDocument/2006/relationships/image" Target="../media/image8.pn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theme" Target="../theme/theme7.xml"/><Relationship Id="rId1" Type="http://schemas.openxmlformats.org/officeDocument/2006/relationships/slideLayout" Target="../slideLayouts/slideLayout45.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6.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srcRect/>
          <a:stretch>
            <a:fillRect/>
          </a:stretch>
        </a:blipFill>
        <a:effectLst/>
      </p:bgPr>
    </p:bg>
    <p:spTree>
      <p:nvGrpSpPr>
        <p:cNvPr id="1" name=""/>
        <p:cNvGrpSpPr/>
        <p:nvPr/>
      </p:nvGrpSpPr>
      <p:grpSpPr>
        <a:xfrm>
          <a:off x="0" y="0"/>
          <a:ext cx="0" cy="0"/>
          <a:chOff x="0" y="0"/>
          <a:chExt cx="0" cy="0"/>
        </a:xfrm>
      </p:grpSpPr>
      <p:pic>
        <p:nvPicPr>
          <p:cNvPr id="2" name="Picture 1" descr="logo_large.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362456" y="1527048"/>
            <a:ext cx="1477650" cy="457200"/>
          </a:xfrm>
          <a:prstGeom prst="rect">
            <a:avLst/>
          </a:prstGeom>
        </p:spPr>
      </p:pic>
    </p:spTree>
  </p:cSld>
  <p:clrMap bg1="lt1" tx1="dk1" bg2="lt2" tx2="dk2" accent1="accent1" accent2="accent2" accent3="accent3" accent4="accent4" accent5="accent5" accent6="accent6" hlink="hlink" folHlink="folHlink"/>
  <p:sldLayoutIdLst>
    <p:sldLayoutId id="2147485967" r:id="rId1"/>
  </p:sldLayoutIdLst>
  <p:hf hdr="0" dt="0"/>
  <p:txStyles>
    <p:titleStyle>
      <a:lvl1pPr algn="l" rtl="0" eaLnBrk="1" fontAlgn="base" hangingPunct="1">
        <a:spcBef>
          <a:spcPct val="0"/>
        </a:spcBef>
        <a:spcAft>
          <a:spcPct val="0"/>
        </a:spcAft>
        <a:defRPr sz="2800" kern="1200">
          <a:solidFill>
            <a:srgbClr val="FFFFFF"/>
          </a:solidFill>
          <a:latin typeface="Overpass"/>
          <a:ea typeface="ＭＳ Ｐゴシック" pitchFamily="-103" charset="-128"/>
          <a:cs typeface="ＭＳ Ｐゴシック" pitchFamily="-103" charset="-128"/>
        </a:defRPr>
      </a:lvl1pPr>
      <a:lvl2pPr algn="l" rtl="0" eaLnBrk="1" fontAlgn="base" hangingPunct="1">
        <a:spcBef>
          <a:spcPct val="0"/>
        </a:spcBef>
        <a:spcAft>
          <a:spcPct val="0"/>
        </a:spcAft>
        <a:defRPr sz="2800">
          <a:solidFill>
            <a:srgbClr val="FFFFFF"/>
          </a:solidFill>
          <a:latin typeface="Overpass" charset="0"/>
          <a:ea typeface="ＭＳ Ｐゴシック" pitchFamily="-103" charset="-128"/>
          <a:cs typeface="ＭＳ Ｐゴシック" pitchFamily="-103" charset="-128"/>
        </a:defRPr>
      </a:lvl2pPr>
      <a:lvl3pPr algn="l" rtl="0" eaLnBrk="1" fontAlgn="base" hangingPunct="1">
        <a:spcBef>
          <a:spcPct val="0"/>
        </a:spcBef>
        <a:spcAft>
          <a:spcPct val="0"/>
        </a:spcAft>
        <a:defRPr sz="2800">
          <a:solidFill>
            <a:srgbClr val="FFFFFF"/>
          </a:solidFill>
          <a:latin typeface="Overpass" charset="0"/>
          <a:ea typeface="ＭＳ Ｐゴシック" pitchFamily="-103" charset="-128"/>
          <a:cs typeface="ＭＳ Ｐゴシック" pitchFamily="-103" charset="-128"/>
        </a:defRPr>
      </a:lvl3pPr>
      <a:lvl4pPr algn="l" rtl="0" eaLnBrk="1" fontAlgn="base" hangingPunct="1">
        <a:spcBef>
          <a:spcPct val="0"/>
        </a:spcBef>
        <a:spcAft>
          <a:spcPct val="0"/>
        </a:spcAft>
        <a:defRPr sz="2800">
          <a:solidFill>
            <a:srgbClr val="FFFFFF"/>
          </a:solidFill>
          <a:latin typeface="Overpass" charset="0"/>
          <a:ea typeface="ＭＳ Ｐゴシック" pitchFamily="-103" charset="-128"/>
          <a:cs typeface="ＭＳ Ｐゴシック" pitchFamily="-103" charset="-128"/>
        </a:defRPr>
      </a:lvl4pPr>
      <a:lvl5pPr algn="l" rtl="0" eaLnBrk="1" fontAlgn="base" hangingPunct="1">
        <a:spcBef>
          <a:spcPct val="0"/>
        </a:spcBef>
        <a:spcAft>
          <a:spcPct val="0"/>
        </a:spcAft>
        <a:defRPr sz="2800">
          <a:solidFill>
            <a:srgbClr val="FFFFFF"/>
          </a:solidFill>
          <a:latin typeface="Overpass" charset="0"/>
          <a:ea typeface="ＭＳ Ｐゴシック" pitchFamily="-103" charset="-128"/>
          <a:cs typeface="ＭＳ Ｐゴシック" pitchFamily="-103" charset="-128"/>
        </a:defRPr>
      </a:lvl5pPr>
      <a:lvl6pPr marL="457200" algn="l" rtl="0" eaLnBrk="1" fontAlgn="base" hangingPunct="1">
        <a:spcBef>
          <a:spcPct val="0"/>
        </a:spcBef>
        <a:spcAft>
          <a:spcPct val="0"/>
        </a:spcAft>
        <a:defRPr sz="2800">
          <a:solidFill>
            <a:srgbClr val="FFFFFF"/>
          </a:solidFill>
          <a:latin typeface="Overpass" charset="0"/>
        </a:defRPr>
      </a:lvl6pPr>
      <a:lvl7pPr marL="914400" algn="l" rtl="0" eaLnBrk="1" fontAlgn="base" hangingPunct="1">
        <a:spcBef>
          <a:spcPct val="0"/>
        </a:spcBef>
        <a:spcAft>
          <a:spcPct val="0"/>
        </a:spcAft>
        <a:defRPr sz="2800">
          <a:solidFill>
            <a:srgbClr val="FFFFFF"/>
          </a:solidFill>
          <a:latin typeface="Overpass" charset="0"/>
        </a:defRPr>
      </a:lvl7pPr>
      <a:lvl8pPr marL="1371600" algn="l" rtl="0" eaLnBrk="1" fontAlgn="base" hangingPunct="1">
        <a:spcBef>
          <a:spcPct val="0"/>
        </a:spcBef>
        <a:spcAft>
          <a:spcPct val="0"/>
        </a:spcAft>
        <a:defRPr sz="2800">
          <a:solidFill>
            <a:srgbClr val="FFFFFF"/>
          </a:solidFill>
          <a:latin typeface="Overpass" charset="0"/>
        </a:defRPr>
      </a:lvl8pPr>
      <a:lvl9pPr marL="1828800" algn="l" rtl="0" eaLnBrk="1" fontAlgn="base" hangingPunct="1">
        <a:spcBef>
          <a:spcPct val="0"/>
        </a:spcBef>
        <a:spcAft>
          <a:spcPct val="0"/>
        </a:spcAft>
        <a:defRPr sz="2800">
          <a:solidFill>
            <a:srgbClr val="FFFFFF"/>
          </a:solidFill>
          <a:latin typeface="Overpass" charset="0"/>
        </a:defRPr>
      </a:lvl9pPr>
    </p:titleStyle>
    <p:bodyStyle>
      <a:lvl1pPr marL="342900" indent="-342900" algn="l" rtl="0" eaLnBrk="1" fontAlgn="base" hangingPunct="1">
        <a:spcBef>
          <a:spcPct val="0"/>
        </a:spcBef>
        <a:spcAft>
          <a:spcPts val="1413"/>
        </a:spcAft>
        <a:defRPr sz="1400" kern="1200">
          <a:solidFill>
            <a:srgbClr val="FFFFFF"/>
          </a:solidFill>
          <a:latin typeface="Overpass"/>
          <a:ea typeface="ＭＳ Ｐゴシック" pitchFamily="-103" charset="-128"/>
          <a:cs typeface="ＭＳ Ｐゴシック" pitchFamily="-103" charset="-128"/>
        </a:defRPr>
      </a:lvl1pPr>
      <a:lvl2pPr marL="742950" indent="-285750" algn="l" rtl="0" eaLnBrk="1" fontAlgn="base" hangingPunct="1">
        <a:spcBef>
          <a:spcPct val="0"/>
        </a:spcBef>
        <a:spcAft>
          <a:spcPts val="1138"/>
        </a:spcAft>
        <a:defRPr sz="2800">
          <a:solidFill>
            <a:srgbClr val="FFFFFF"/>
          </a:solidFill>
          <a:latin typeface="Overpass"/>
          <a:ea typeface="ＭＳ Ｐゴシック" charset="-128"/>
          <a:cs typeface="+mn-cs"/>
        </a:defRPr>
      </a:lvl2pPr>
      <a:lvl3pPr marL="1143000" indent="-228600" algn="l" rtl="0" eaLnBrk="1" fontAlgn="base" hangingPunct="1">
        <a:spcBef>
          <a:spcPct val="0"/>
        </a:spcBef>
        <a:spcAft>
          <a:spcPts val="850"/>
        </a:spcAft>
        <a:defRPr sz="2400">
          <a:solidFill>
            <a:srgbClr val="FFFFFF"/>
          </a:solidFill>
          <a:latin typeface="Overpass"/>
          <a:ea typeface="ＭＳ Ｐゴシック" charset="-128"/>
          <a:cs typeface="+mn-cs"/>
        </a:defRPr>
      </a:lvl3pPr>
      <a:lvl4pPr marL="1600200" indent="-228600" algn="l" rtl="0" eaLnBrk="1" fontAlgn="base" hangingPunct="1">
        <a:spcBef>
          <a:spcPct val="0"/>
        </a:spcBef>
        <a:spcAft>
          <a:spcPts val="563"/>
        </a:spcAft>
        <a:defRPr sz="2000">
          <a:solidFill>
            <a:srgbClr val="FFFFFF"/>
          </a:solidFill>
          <a:latin typeface="Overpass"/>
          <a:ea typeface="ＭＳ Ｐゴシック" charset="-128"/>
          <a:cs typeface="+mn-cs"/>
        </a:defRPr>
      </a:lvl4pPr>
      <a:lvl5pPr marL="2057400" indent="-228600" algn="l" rtl="0" eaLnBrk="1" fontAlgn="base" hangingPunct="1">
        <a:spcBef>
          <a:spcPct val="0"/>
        </a:spcBef>
        <a:spcAft>
          <a:spcPts val="288"/>
        </a:spcAft>
        <a:defRPr sz="2000">
          <a:solidFill>
            <a:srgbClr val="FFFFFF"/>
          </a:solidFill>
          <a:latin typeface="Overpass"/>
          <a:ea typeface="ＭＳ Ｐゴシック" charset="-128"/>
          <a:cs typeface="+mn-cs"/>
        </a:defRPr>
      </a:lvl5pPr>
      <a:lvl6pPr marL="0" indent="0" algn="l" defTabSz="914400" rtl="0" eaLnBrk="1" latinLnBrk="0" hangingPunct="1">
        <a:spcBef>
          <a:spcPts val="0"/>
        </a:spcBef>
        <a:spcAft>
          <a:spcPts val="284"/>
        </a:spcAft>
        <a:defRPr sz="2000" u="none" kern="0" spc="0">
          <a:solidFill>
            <a:srgbClr val="FFFFFF"/>
          </a:solidFill>
          <a:latin typeface="Overpass"/>
          <a:ea typeface="+mn-ea"/>
          <a:cs typeface="+mn-cs"/>
        </a:defRPr>
      </a:lvl6pPr>
      <a:lvl7pPr marL="0" indent="0" algn="l" defTabSz="914400" rtl="0" eaLnBrk="1" latinLnBrk="0" hangingPunct="1">
        <a:spcBef>
          <a:spcPts val="0"/>
        </a:spcBef>
        <a:spcAft>
          <a:spcPts val="284"/>
        </a:spcAft>
        <a:defRPr sz="2000" u="none" kern="0" spc="0">
          <a:solidFill>
            <a:srgbClr val="FFFFFF"/>
          </a:solidFill>
          <a:latin typeface="Overpass"/>
          <a:ea typeface="+mn-ea"/>
          <a:cs typeface="+mn-cs"/>
        </a:defRPr>
      </a:lvl7pPr>
      <a:lvl8pPr marL="0" indent="0" algn="l" defTabSz="914400" rtl="0" eaLnBrk="1" latinLnBrk="0" hangingPunct="1">
        <a:spcBef>
          <a:spcPts val="0"/>
        </a:spcBef>
        <a:spcAft>
          <a:spcPts val="284"/>
        </a:spcAft>
        <a:defRPr sz="2000" u="none" kern="0" spc="0">
          <a:solidFill>
            <a:srgbClr val="FFFFFF"/>
          </a:solidFill>
          <a:latin typeface="Overpass"/>
          <a:ea typeface="+mn-ea"/>
          <a:cs typeface="+mn-cs"/>
        </a:defRPr>
      </a:lvl8pPr>
      <a:lvl9pPr marL="0" indent="0" algn="l" defTabSz="914400" rtl="0" eaLnBrk="1" latinLnBrk="0" hangingPunct="1">
        <a:spcBef>
          <a:spcPts val="0"/>
        </a:spcBef>
        <a:spcAft>
          <a:spcPts val="284"/>
        </a:spcAft>
        <a:defRPr sz="2000" u="none" kern="0" spc="0">
          <a:solidFill>
            <a:srgbClr val="FFFFFF"/>
          </a:solidFill>
          <a:latin typeface="Overpass"/>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4"/>
          <a:srcRect/>
          <a:stretch>
            <a:fillRect/>
          </a:stretch>
        </a:blipFill>
        <a:effectLst/>
      </p:bgPr>
    </p:bg>
    <p:spTree>
      <p:nvGrpSpPr>
        <p:cNvPr id="1" name=""/>
        <p:cNvGrpSpPr/>
        <p:nvPr/>
      </p:nvGrpSpPr>
      <p:grpSpPr>
        <a:xfrm>
          <a:off x="0" y="0"/>
          <a:ext cx="0" cy="0"/>
          <a:chOff x="0" y="0"/>
          <a:chExt cx="0" cy="0"/>
        </a:xfrm>
      </p:grpSpPr>
      <p:pic>
        <p:nvPicPr>
          <p:cNvPr id="4" name="Picture 3" descr="logo_interior_white.png"/>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8366760" y="4809744"/>
            <a:ext cx="594360" cy="191249"/>
          </a:xfrm>
          <a:prstGeom prst="rect">
            <a:avLst/>
          </a:prstGeom>
        </p:spPr>
      </p:pic>
    </p:spTree>
  </p:cSld>
  <p:clrMap bg1="lt1" tx1="dk1" bg2="lt2" tx2="dk2" accent1="accent1" accent2="accent2" accent3="accent3" accent4="accent4" accent5="accent5" accent6="accent6" hlink="hlink" folHlink="folHlink"/>
  <p:sldLayoutIdLst>
    <p:sldLayoutId id="2147485968" r:id="rId1"/>
    <p:sldLayoutId id="2147485987" r:id="rId2"/>
  </p:sldLayoutIdLst>
  <p:hf hdr="0" dt="0"/>
  <p:txStyles>
    <p:titleStyle>
      <a:lvl1pPr algn="ctr" rtl="0" eaLnBrk="0" fontAlgn="base" hangingPunct="0">
        <a:spcBef>
          <a:spcPct val="0"/>
        </a:spcBef>
        <a:spcAft>
          <a:spcPct val="0"/>
        </a:spcAft>
        <a:defRPr sz="3200" kern="1200" cap="all">
          <a:solidFill>
            <a:srgbClr val="FFFFFF"/>
          </a:solidFill>
          <a:latin typeface="Overpass"/>
          <a:ea typeface="ＭＳ Ｐゴシック" pitchFamily="-103" charset="-128"/>
          <a:cs typeface="ＭＳ Ｐゴシック" pitchFamily="-103" charset="-128"/>
        </a:defRPr>
      </a:lvl1pPr>
      <a:lvl2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2pPr>
      <a:lvl3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3pPr>
      <a:lvl4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4pPr>
      <a:lvl5pPr algn="ctr" rtl="0" eaLnBrk="0" fontAlgn="base" hangingPunct="0">
        <a:spcBef>
          <a:spcPct val="0"/>
        </a:spcBef>
        <a:spcAft>
          <a:spcPct val="0"/>
        </a:spcAft>
        <a:defRPr sz="3200">
          <a:solidFill>
            <a:srgbClr val="FFFFFF"/>
          </a:solidFill>
          <a:latin typeface="Overpass" charset="0"/>
          <a:ea typeface="ＭＳ Ｐゴシック" pitchFamily="-103" charset="-128"/>
          <a:cs typeface="ＭＳ Ｐゴシック" pitchFamily="-103" charset="-128"/>
        </a:defRPr>
      </a:lvl5pPr>
      <a:lvl6pPr marL="457200" algn="ctr" rtl="0" fontAlgn="base">
        <a:spcBef>
          <a:spcPct val="0"/>
        </a:spcBef>
        <a:spcAft>
          <a:spcPct val="0"/>
        </a:spcAft>
        <a:defRPr sz="3200">
          <a:solidFill>
            <a:srgbClr val="FFFFFF"/>
          </a:solidFill>
          <a:latin typeface="Overpass" charset="0"/>
        </a:defRPr>
      </a:lvl6pPr>
      <a:lvl7pPr marL="914400" algn="ctr" rtl="0" fontAlgn="base">
        <a:spcBef>
          <a:spcPct val="0"/>
        </a:spcBef>
        <a:spcAft>
          <a:spcPct val="0"/>
        </a:spcAft>
        <a:defRPr sz="3200">
          <a:solidFill>
            <a:srgbClr val="FFFFFF"/>
          </a:solidFill>
          <a:latin typeface="Overpass" charset="0"/>
        </a:defRPr>
      </a:lvl7pPr>
      <a:lvl8pPr marL="1371600" algn="ctr" rtl="0" fontAlgn="base">
        <a:spcBef>
          <a:spcPct val="0"/>
        </a:spcBef>
        <a:spcAft>
          <a:spcPct val="0"/>
        </a:spcAft>
        <a:defRPr sz="3200">
          <a:solidFill>
            <a:srgbClr val="FFFFFF"/>
          </a:solidFill>
          <a:latin typeface="Overpass" charset="0"/>
        </a:defRPr>
      </a:lvl8pPr>
      <a:lvl9pPr marL="1828800" algn="ctr" rtl="0" fontAlgn="base">
        <a:spcBef>
          <a:spcPct val="0"/>
        </a:spcBef>
        <a:spcAft>
          <a:spcPct val="0"/>
        </a:spcAft>
        <a:defRPr sz="3200">
          <a:solidFill>
            <a:srgbClr val="FFFFFF"/>
          </a:solidFill>
          <a:latin typeface="Overpass" charset="0"/>
        </a:defRPr>
      </a:lvl9pPr>
    </p:titleStyle>
    <p:bodyStyle>
      <a:lvl1pPr marL="342900" indent="-342900" algn="l" rtl="0" eaLnBrk="0" fontAlgn="base" hangingPunct="0">
        <a:spcBef>
          <a:spcPct val="0"/>
        </a:spcBef>
        <a:spcAft>
          <a:spcPts val="1413"/>
        </a:spcAft>
        <a:defRPr sz="1600" kern="1200">
          <a:solidFill>
            <a:srgbClr val="FFFFFF"/>
          </a:solidFill>
          <a:latin typeface="Overpass"/>
          <a:ea typeface="ＭＳ Ｐゴシック" pitchFamily="-103" charset="-128"/>
          <a:cs typeface="ＭＳ Ｐゴシック" pitchFamily="-103" charset="-128"/>
        </a:defRPr>
      </a:lvl1pPr>
      <a:lvl2pPr marL="742950" indent="-285750" algn="l" rtl="0" eaLnBrk="0" fontAlgn="base" hangingPunct="0">
        <a:spcBef>
          <a:spcPct val="0"/>
        </a:spcBef>
        <a:spcAft>
          <a:spcPts val="1138"/>
        </a:spcAft>
        <a:defRPr sz="1600">
          <a:solidFill>
            <a:srgbClr val="FFFFFF"/>
          </a:solidFill>
          <a:latin typeface="Overpass"/>
          <a:ea typeface="ＭＳ Ｐゴシック" charset="-128"/>
          <a:cs typeface="+mn-cs"/>
        </a:defRPr>
      </a:lvl2pPr>
      <a:lvl3pPr marL="1143000" indent="-228600" algn="l" rtl="0" eaLnBrk="0" fontAlgn="base" hangingPunct="0">
        <a:spcBef>
          <a:spcPct val="0"/>
        </a:spcBef>
        <a:spcAft>
          <a:spcPts val="850"/>
        </a:spcAft>
        <a:defRPr sz="1600">
          <a:solidFill>
            <a:srgbClr val="FFFFFF"/>
          </a:solidFill>
          <a:latin typeface="Overpass"/>
          <a:ea typeface="ＭＳ Ｐゴシック" charset="-128"/>
          <a:cs typeface="+mn-cs"/>
        </a:defRPr>
      </a:lvl3pPr>
      <a:lvl4pPr marL="1600200" indent="-228600" algn="l" rtl="0" eaLnBrk="0" fontAlgn="base" hangingPunct="0">
        <a:spcBef>
          <a:spcPct val="0"/>
        </a:spcBef>
        <a:spcAft>
          <a:spcPts val="563"/>
        </a:spcAft>
        <a:defRPr sz="1600">
          <a:solidFill>
            <a:srgbClr val="FFFFFF"/>
          </a:solidFill>
          <a:latin typeface="Overpass"/>
          <a:ea typeface="ＭＳ Ｐゴシック" charset="-128"/>
          <a:cs typeface="+mn-cs"/>
        </a:defRPr>
      </a:lvl4pPr>
      <a:lvl5pPr marL="2057400" indent="-228600" algn="l" rtl="0" eaLnBrk="0" fontAlgn="base" hangingPunct="0">
        <a:spcBef>
          <a:spcPct val="0"/>
        </a:spcBef>
        <a:spcAft>
          <a:spcPts val="288"/>
        </a:spcAft>
        <a:defRPr sz="1600">
          <a:solidFill>
            <a:srgbClr val="FFFFFF"/>
          </a:solidFill>
          <a:latin typeface="Overpass"/>
          <a:ea typeface="ＭＳ Ｐゴシック" charset="-128"/>
          <a:cs typeface="+mn-cs"/>
        </a:defRPr>
      </a:lvl5pPr>
      <a:lvl6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6pPr>
      <a:lvl7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7pPr>
      <a:lvl8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8pPr>
      <a:lvl9pPr marL="0" indent="0" algn="l" defTabSz="914400" rtl="0" eaLnBrk="1" latinLnBrk="0" hangingPunct="1">
        <a:spcBef>
          <a:spcPts val="0"/>
        </a:spcBef>
        <a:spcAft>
          <a:spcPts val="284"/>
        </a:spcAft>
        <a:defRPr sz="1600" u="none" kern="0" spc="0">
          <a:solidFill>
            <a:srgbClr val="FFFFFF"/>
          </a:solidFill>
          <a:latin typeface="Overpass"/>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pic>
        <p:nvPicPr>
          <p:cNvPr id="9" name="Picture 8" descr="Asset 2.png"/>
          <p:cNvPicPr>
            <a:picLocks noChangeAspect="1"/>
          </p:cNvPicPr>
          <p:nvPr userDrawn="1"/>
        </p:nvPicPr>
        <p:blipFill>
          <a:blip r:embed="rId19" cstate="email">
            <a:extLst>
              <a:ext uri="{28A0092B-C50C-407E-A947-70E740481C1C}">
                <a14:useLocalDpi xmlns:a14="http://schemas.microsoft.com/office/drawing/2010/main" val="0"/>
              </a:ext>
            </a:extLst>
          </a:blip>
          <a:stretch>
            <a:fillRect/>
          </a:stretch>
        </p:blipFill>
        <p:spPr>
          <a:xfrm>
            <a:off x="0" y="0"/>
            <a:ext cx="9135541" cy="5143500"/>
          </a:xfrm>
          <a:prstGeom prst="rect">
            <a:avLst/>
          </a:prstGeom>
        </p:spPr>
      </p:pic>
      <p:sp>
        <p:nvSpPr>
          <p:cNvPr id="8"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chemeClr val="tx1"/>
                </a:solidFill>
                <a:latin typeface="Overpass"/>
              </a:defRPr>
            </a:lvl1pPr>
          </a:lstStyle>
          <a:p>
            <a:pPr>
              <a:defRPr/>
            </a:pPr>
            <a:fld id="{A44C0105-1EA3-7748-99AD-521472F96D9B}" type="slidenum">
              <a:rPr lang="en-US" smtClean="0"/>
              <a:pPr>
                <a:defRPr/>
              </a:pPr>
              <a:t>‹#›</a:t>
            </a:fld>
            <a:endParaRPr lang="en-US" dirty="0"/>
          </a:p>
        </p:txBody>
      </p:sp>
      <p:pic>
        <p:nvPicPr>
          <p:cNvPr id="10" name="Picture 9"/>
          <p:cNvPicPr>
            <a:picLocks noChangeAspect="1"/>
          </p:cNvPicPr>
          <p:nvPr userDrawn="1"/>
        </p:nvPicPr>
        <p:blipFill>
          <a:blip r:embed="rId20" cstate="email">
            <a:extLst>
              <a:ext uri="{28A0092B-C50C-407E-A947-70E740481C1C}">
                <a14:useLocalDpi xmlns:a14="http://schemas.microsoft.com/office/drawing/2010/main" val="0"/>
              </a:ext>
            </a:extLst>
          </a:blip>
          <a:stretch>
            <a:fillRect/>
          </a:stretch>
        </p:blipFill>
        <p:spPr>
          <a:xfrm>
            <a:off x="8366760" y="4809744"/>
            <a:ext cx="594360" cy="191248"/>
          </a:xfrm>
          <a:prstGeom prst="rect">
            <a:avLst/>
          </a:prstGeom>
        </p:spPr>
      </p:pic>
      <p:sp>
        <p:nvSpPr>
          <p:cNvPr id="11"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a:t>INSERT DESIGNATOR, IF NEEDED</a:t>
            </a:r>
            <a:endParaRPr lang="en-US" dirty="0"/>
          </a:p>
        </p:txBody>
      </p:sp>
    </p:spTree>
    <p:extLst>
      <p:ext uri="{BB962C8B-B14F-4D97-AF65-F5344CB8AC3E}">
        <p14:creationId xmlns:p14="http://schemas.microsoft.com/office/powerpoint/2010/main" val="2033183406"/>
      </p:ext>
    </p:extLst>
  </p:cSld>
  <p:clrMap bg1="lt1" tx1="dk1" bg2="lt2" tx2="dk2" accent1="accent1" accent2="accent2" accent3="accent3" accent4="accent4" accent5="accent5" accent6="accent6" hlink="hlink" folHlink="folHlink"/>
  <p:sldLayoutIdLst>
    <p:sldLayoutId id="2147486008" r:id="rId1"/>
    <p:sldLayoutId id="2147486009" r:id="rId2"/>
    <p:sldLayoutId id="2147486010" r:id="rId3"/>
    <p:sldLayoutId id="2147486011" r:id="rId4"/>
    <p:sldLayoutId id="2147486012" r:id="rId5"/>
    <p:sldLayoutId id="2147486013" r:id="rId6"/>
    <p:sldLayoutId id="2147486014" r:id="rId7"/>
    <p:sldLayoutId id="2147486015" r:id="rId8"/>
    <p:sldLayoutId id="2147486016" r:id="rId9"/>
    <p:sldLayoutId id="2147486017" r:id="rId10"/>
    <p:sldLayoutId id="2147486018" r:id="rId11"/>
    <p:sldLayoutId id="2147486019" r:id="rId12"/>
    <p:sldLayoutId id="2147486020" r:id="rId13"/>
    <p:sldLayoutId id="2147486021" r:id="rId14"/>
    <p:sldLayoutId id="2147486022" r:id="rId15"/>
    <p:sldLayoutId id="2147486023" r:id="rId16"/>
  </p:sldLayoutIdLst>
  <p:hf hdr="0" dt="0"/>
  <p:txStyles>
    <p:titleStyle>
      <a:lvl1pPr algn="l" defTabSz="457200" rtl="0" fontAlgn="base">
        <a:spcBef>
          <a:spcPct val="0"/>
        </a:spcBef>
        <a:spcAft>
          <a:spcPct val="0"/>
        </a:spcAft>
        <a:defRPr sz="3200" kern="1200" cap="all">
          <a:solidFill>
            <a:schemeClr val="tx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a:t>INSERT DESIGNATOR, IF NEEDED</a:t>
            </a:r>
            <a:endParaRPr lang="en-US" dirty="0"/>
          </a:p>
        </p:txBody>
      </p:sp>
      <p:sp>
        <p:nvSpPr>
          <p:cNvPr id="6"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chemeClr val="tx1"/>
                </a:solidFill>
                <a:latin typeface="Overpass"/>
              </a:defRPr>
            </a:lvl1pPr>
          </a:lstStyle>
          <a:p>
            <a:pPr>
              <a:defRPr/>
            </a:pPr>
            <a:fld id="{A44C0105-1EA3-7748-99AD-521472F96D9B}" type="slidenum">
              <a:rPr lang="en-US" smtClean="0"/>
              <a:pPr>
                <a:defRPr/>
              </a:pPr>
              <a:t>‹#›</a:t>
            </a:fld>
            <a:endParaRPr lang="en-US" dirty="0"/>
          </a:p>
        </p:txBody>
      </p:sp>
      <p:pic>
        <p:nvPicPr>
          <p:cNvPr id="2" name="Picture 1"/>
          <p:cNvPicPr>
            <a:picLocks noChangeAspect="1"/>
          </p:cNvPicPr>
          <p:nvPr userDrawn="1"/>
        </p:nvPicPr>
        <p:blipFill>
          <a:blip r:embed="rId19" cstate="email">
            <a:extLst>
              <a:ext uri="{28A0092B-C50C-407E-A947-70E740481C1C}">
                <a14:useLocalDpi xmlns:a14="http://schemas.microsoft.com/office/drawing/2010/main" val="0"/>
              </a:ext>
            </a:extLst>
          </a:blip>
          <a:stretch>
            <a:fillRect/>
          </a:stretch>
        </p:blipFill>
        <p:spPr>
          <a:xfrm>
            <a:off x="8366760" y="4809744"/>
            <a:ext cx="594360" cy="191248"/>
          </a:xfrm>
          <a:prstGeom prst="rect">
            <a:avLst/>
          </a:prstGeom>
        </p:spPr>
      </p:pic>
    </p:spTree>
  </p:cSld>
  <p:clrMap bg1="lt1" tx1="dk1" bg2="lt2" tx2="dk2" accent1="accent1" accent2="accent2" accent3="accent3" accent4="accent4" accent5="accent5" accent6="accent6" hlink="hlink" folHlink="folHlink"/>
  <p:sldLayoutIdLst>
    <p:sldLayoutId id="2147485969" r:id="rId1"/>
    <p:sldLayoutId id="2147486006" r:id="rId2"/>
    <p:sldLayoutId id="2147485971" r:id="rId3"/>
    <p:sldLayoutId id="2147485972" r:id="rId4"/>
    <p:sldLayoutId id="2147485973" r:id="rId5"/>
    <p:sldLayoutId id="2147485974" r:id="rId6"/>
    <p:sldLayoutId id="2147485975" r:id="rId7"/>
    <p:sldLayoutId id="2147485976" r:id="rId8"/>
    <p:sldLayoutId id="2147485977" r:id="rId9"/>
    <p:sldLayoutId id="2147485978" r:id="rId10"/>
    <p:sldLayoutId id="2147485979" r:id="rId11"/>
    <p:sldLayoutId id="2147485990" r:id="rId12"/>
    <p:sldLayoutId id="2147485991" r:id="rId13"/>
    <p:sldLayoutId id="2147485992" r:id="rId14"/>
    <p:sldLayoutId id="2147485993" r:id="rId15"/>
    <p:sldLayoutId id="2147485994" r:id="rId16"/>
  </p:sldLayoutIdLst>
  <p:hf hdr="0" dt="0"/>
  <p:txStyles>
    <p:titleStyle>
      <a:lvl1pPr algn="l" defTabSz="457200" rtl="0" fontAlgn="base">
        <a:spcBef>
          <a:spcPct val="0"/>
        </a:spcBef>
        <a:spcAft>
          <a:spcPct val="0"/>
        </a:spcAft>
        <a:defRPr sz="3200" kern="1200" cap="all">
          <a:solidFill>
            <a:schemeClr val="tx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5"/>
          <a:srcRect/>
          <a:stretch>
            <a:fillRect/>
          </a:stretch>
        </a:blipFill>
        <a:effectLst/>
      </p:bgPr>
    </p:bg>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a:t>INSERT DESIGNATOR, IF NEEDED</a:t>
            </a:r>
            <a:endParaRPr lang="en-US" dirty="0"/>
          </a:p>
        </p:txBody>
      </p:sp>
      <p:sp>
        <p:nvSpPr>
          <p:cNvPr id="8"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chemeClr val="tx1"/>
                </a:solidFill>
                <a:latin typeface="Overpass"/>
              </a:defRPr>
            </a:lvl1pPr>
          </a:lstStyle>
          <a:p>
            <a:pPr>
              <a:defRPr/>
            </a:pPr>
            <a:fld id="{E0E54A15-AD1D-E543-86E5-AEE1235B004B}" type="slidenum">
              <a:rPr lang="en-US" smtClean="0"/>
              <a:pPr>
                <a:defRPr/>
              </a:pPr>
              <a:t>‹#›</a:t>
            </a:fld>
            <a:endParaRPr lang="en-US" dirty="0"/>
          </a:p>
        </p:txBody>
      </p:sp>
      <p:pic>
        <p:nvPicPr>
          <p:cNvPr id="6" name="Picture 5"/>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8366760" y="4809744"/>
            <a:ext cx="594360" cy="191248"/>
          </a:xfrm>
          <a:prstGeom prst="rect">
            <a:avLst/>
          </a:prstGeom>
        </p:spPr>
      </p:pic>
    </p:spTree>
  </p:cSld>
  <p:clrMap bg1="lt1" tx1="dk1" bg2="lt2" tx2="dk2" accent1="accent1" accent2="accent2" accent3="accent3" accent4="accent4" accent5="accent5" accent6="accent6" hlink="hlink" folHlink="folHlink"/>
  <p:sldLayoutIdLst>
    <p:sldLayoutId id="2147485995" r:id="rId1"/>
    <p:sldLayoutId id="2147485996" r:id="rId2"/>
    <p:sldLayoutId id="2147485997" r:id="rId3"/>
  </p:sldLayoutIdLst>
  <p:hf hdr="0" dt="0"/>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srcRect/>
          <a:stretch>
            <a:fillRect/>
          </a:stretch>
        </a:blipFill>
        <a:effectLst/>
      </p:bgPr>
    </p:bg>
    <p:spTree>
      <p:nvGrpSpPr>
        <p:cNvPr id="1" name=""/>
        <p:cNvGrpSpPr/>
        <p:nvPr/>
      </p:nvGrpSpPr>
      <p:grpSpPr>
        <a:xfrm>
          <a:off x="0" y="0"/>
          <a:ext cx="0" cy="0"/>
          <a:chOff x="0" y="0"/>
          <a:chExt cx="0" cy="0"/>
        </a:xfrm>
      </p:grpSpPr>
      <p:sp>
        <p:nvSpPr>
          <p:cNvPr id="7" name="Footer Placeholder 4"/>
          <p:cNvSpPr>
            <a:spLocks noGrp="1"/>
          </p:cNvSpPr>
          <p:nvPr>
            <p:ph type="ftr" sz="quarter" idx="3"/>
          </p:nvPr>
        </p:nvSpPr>
        <p:spPr>
          <a:xfrm>
            <a:off x="457200" y="4800600"/>
            <a:ext cx="7162800" cy="273844"/>
          </a:xfrm>
          <a:prstGeom prst="rect">
            <a:avLst/>
          </a:prstGeom>
        </p:spPr>
        <p:txBody>
          <a:bodyPr vert="horz" lIns="91440" tIns="0" rIns="91440" bIns="18288" rtlCol="0" anchor="ctr"/>
          <a:lstStyle>
            <a:lvl1pPr algn="l">
              <a:defRPr sz="800" smtClean="0">
                <a:solidFill>
                  <a:srgbClr val="4C4C4C"/>
                </a:solidFill>
                <a:latin typeface="Overpass"/>
              </a:defRPr>
            </a:lvl1pPr>
          </a:lstStyle>
          <a:p>
            <a:pPr>
              <a:defRPr/>
            </a:pPr>
            <a:r>
              <a:rPr lang="en-US"/>
              <a:t>INSERT DESIGNATOR, IF NEEDED</a:t>
            </a:r>
            <a:endParaRPr lang="en-US" dirty="0"/>
          </a:p>
        </p:txBody>
      </p:sp>
      <p:sp>
        <p:nvSpPr>
          <p:cNvPr id="8" name="Slide Number Placeholder 5"/>
          <p:cNvSpPr>
            <a:spLocks noGrp="1"/>
          </p:cNvSpPr>
          <p:nvPr>
            <p:ph type="sldNum" sz="quarter" idx="4"/>
          </p:nvPr>
        </p:nvSpPr>
        <p:spPr>
          <a:xfrm>
            <a:off x="-76200" y="4800600"/>
            <a:ext cx="533400" cy="273844"/>
          </a:xfrm>
          <a:prstGeom prst="rect">
            <a:avLst/>
          </a:prstGeom>
        </p:spPr>
        <p:txBody>
          <a:bodyPr vert="horz" lIns="91440" tIns="0" rIns="91440" bIns="18288" rtlCol="0" anchor="ctr"/>
          <a:lstStyle>
            <a:lvl1pPr algn="r">
              <a:defRPr sz="800" smtClean="0">
                <a:solidFill>
                  <a:srgbClr val="000000"/>
                </a:solidFill>
                <a:latin typeface="Overpass"/>
              </a:defRPr>
            </a:lvl1pPr>
          </a:lstStyle>
          <a:p>
            <a:pPr>
              <a:defRPr/>
            </a:pPr>
            <a:fld id="{1C30E2FC-9B79-084A-A1BB-7C503473D56D}" type="slidenum">
              <a:rPr lang="en-US" smtClean="0"/>
              <a:pPr>
                <a:defRPr/>
              </a:pPr>
              <a:t>‹#›</a:t>
            </a:fld>
            <a:endParaRPr lang="en-US" dirty="0"/>
          </a:p>
        </p:txBody>
      </p:sp>
      <p:pic>
        <p:nvPicPr>
          <p:cNvPr id="6" name="Picture 5"/>
          <p:cNvPicPr>
            <a:picLocks noChangeAspect="1"/>
          </p:cNvPicPr>
          <p:nvPr userDrawn="1"/>
        </p:nvPicPr>
        <p:blipFill>
          <a:blip r:embed="rId9" cstate="email">
            <a:extLst>
              <a:ext uri="{28A0092B-C50C-407E-A947-70E740481C1C}">
                <a14:useLocalDpi xmlns:a14="http://schemas.microsoft.com/office/drawing/2010/main" val="0"/>
              </a:ext>
            </a:extLst>
          </a:blip>
          <a:stretch>
            <a:fillRect/>
          </a:stretch>
        </p:blipFill>
        <p:spPr>
          <a:xfrm>
            <a:off x="8366760" y="4809744"/>
            <a:ext cx="594360" cy="191248"/>
          </a:xfrm>
          <a:prstGeom prst="rect">
            <a:avLst/>
          </a:prstGeom>
        </p:spPr>
      </p:pic>
    </p:spTree>
  </p:cSld>
  <p:clrMap bg1="lt1" tx1="dk1" bg2="lt2" tx2="dk2" accent1="accent1" accent2="accent2" accent3="accent3" accent4="accent4" accent5="accent5" accent6="accent6" hlink="hlink" folHlink="folHlink"/>
  <p:sldLayoutIdLst>
    <p:sldLayoutId id="2147485998" r:id="rId1"/>
    <p:sldLayoutId id="2147485999" r:id="rId2"/>
    <p:sldLayoutId id="2147485980" r:id="rId3"/>
    <p:sldLayoutId id="2147485981" r:id="rId4"/>
    <p:sldLayoutId id="2147486000" r:id="rId5"/>
    <p:sldLayoutId id="2147486001" r:id="rId6"/>
  </p:sldLayoutIdLst>
  <p:hf hdr="0" dt="0"/>
  <p:txStyles>
    <p:titleStyle>
      <a:lvl1pPr algn="l" defTabSz="457200" rtl="0" fontAlgn="base">
        <a:spcBef>
          <a:spcPct val="0"/>
        </a:spcBef>
        <a:spcAft>
          <a:spcPct val="0"/>
        </a:spcAft>
        <a:defRPr sz="3200" kern="1200" cap="all">
          <a:solidFill>
            <a:schemeClr val="tx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
        <p:nvSpPr>
          <p:cNvPr id="23" name="Text Placeholder 12"/>
          <p:cNvSpPr txBox="1">
            <a:spLocks/>
          </p:cNvSpPr>
          <p:nvPr/>
        </p:nvSpPr>
        <p:spPr>
          <a:xfrm>
            <a:off x="2286000" y="3132058"/>
            <a:ext cx="2286000" cy="273844"/>
          </a:xfrm>
          <a:prstGeom prst="rect">
            <a:avLst/>
          </a:prstGeom>
        </p:spPr>
        <p:txBody>
          <a:bodyPr tIns="0" rIns="0" bIns="0" anchor="ctr"/>
          <a:lstStyle>
            <a:lvl1pPr marL="0" indent="0" algn="l" defTabSz="457200" rtl="0" eaLnBrk="1" latinLnBrk="0" hangingPunct="1">
              <a:spcBef>
                <a:spcPts val="0"/>
              </a:spcBef>
              <a:spcAft>
                <a:spcPts val="0"/>
              </a:spcAft>
              <a:buFontTx/>
              <a:buNone/>
              <a:defRPr lang="en-US" sz="3200" b="0" i="0" u="none" strike="noStrike" kern="1200" baseline="0" smtClean="0">
                <a:solidFill>
                  <a:schemeClr val="bg1"/>
                </a:solidFill>
                <a:latin typefac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sz="1000" dirty="0" err="1">
                <a:solidFill>
                  <a:srgbClr val="FFFFFF"/>
                </a:solidFill>
                <a:latin typeface="Overpass"/>
              </a:rPr>
              <a:t>plus.google.com</a:t>
            </a:r>
            <a:r>
              <a:rPr sz="1000" dirty="0">
                <a:solidFill>
                  <a:srgbClr val="FFFFFF"/>
                </a:solidFill>
                <a:latin typeface="Overpass"/>
              </a:rPr>
              <a:t>/+</a:t>
            </a:r>
            <a:r>
              <a:rPr sz="1000" dirty="0" err="1">
                <a:solidFill>
                  <a:srgbClr val="FFFFFF"/>
                </a:solidFill>
                <a:latin typeface="Overpass"/>
              </a:rPr>
              <a:t>RedHat</a:t>
            </a:r>
            <a:endParaRPr sz="1000" dirty="0">
              <a:solidFill>
                <a:srgbClr val="FFFFFF"/>
              </a:solidFill>
              <a:latin typeface="Lucida Sans"/>
            </a:endParaRPr>
          </a:p>
        </p:txBody>
      </p:sp>
      <p:sp>
        <p:nvSpPr>
          <p:cNvPr id="24" name="Text Placeholder 12"/>
          <p:cNvSpPr txBox="1">
            <a:spLocks/>
          </p:cNvSpPr>
          <p:nvPr/>
        </p:nvSpPr>
        <p:spPr>
          <a:xfrm>
            <a:off x="2286000" y="3607546"/>
            <a:ext cx="2286000" cy="273844"/>
          </a:xfrm>
          <a:prstGeom prst="rect">
            <a:avLst/>
          </a:prstGeom>
        </p:spPr>
        <p:txBody>
          <a:bodyPr tIns="0" rIns="0" bIns="0" anchor="ctr"/>
          <a:lstStyle>
            <a:lvl1pPr marL="0" indent="0" algn="l" defTabSz="457200" rtl="0" eaLnBrk="1" latinLnBrk="0" hangingPunct="1">
              <a:spcBef>
                <a:spcPts val="0"/>
              </a:spcBef>
              <a:spcAft>
                <a:spcPts val="0"/>
              </a:spcAft>
              <a:buFontTx/>
              <a:buNone/>
              <a:defRPr lang="en-US" sz="3200" b="0" i="0" u="none" strike="noStrike" kern="1200" baseline="0" smtClean="0">
                <a:solidFill>
                  <a:schemeClr val="bg1"/>
                </a:solidFill>
                <a:latin typefac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sz="1000" dirty="0">
                <a:solidFill>
                  <a:srgbClr val="FFFFFF"/>
                </a:solidFill>
                <a:latin typeface="Overpass"/>
              </a:rPr>
              <a:t>linkedin.com/company/red-hat</a:t>
            </a:r>
            <a:endParaRPr sz="1000" dirty="0">
              <a:solidFill>
                <a:srgbClr val="FFFFFF"/>
              </a:solidFill>
              <a:latin typeface="Lucida Sans"/>
            </a:endParaRPr>
          </a:p>
        </p:txBody>
      </p:sp>
      <p:sp>
        <p:nvSpPr>
          <p:cNvPr id="25" name="Text Placeholder 12"/>
          <p:cNvSpPr txBox="1">
            <a:spLocks/>
          </p:cNvSpPr>
          <p:nvPr/>
        </p:nvSpPr>
        <p:spPr>
          <a:xfrm>
            <a:off x="2286000" y="4083034"/>
            <a:ext cx="2286000" cy="273844"/>
          </a:xfrm>
          <a:prstGeom prst="rect">
            <a:avLst/>
          </a:prstGeom>
        </p:spPr>
        <p:txBody>
          <a:bodyPr tIns="0" rIns="0" bIns="0" anchor="ctr"/>
          <a:lstStyle>
            <a:lvl1pPr marL="0" indent="0" algn="l" defTabSz="457200" rtl="0" eaLnBrk="1" latinLnBrk="0" hangingPunct="1">
              <a:spcBef>
                <a:spcPts val="0"/>
              </a:spcBef>
              <a:spcAft>
                <a:spcPts val="0"/>
              </a:spcAft>
              <a:buFontTx/>
              <a:buNone/>
              <a:defRPr lang="en-US" sz="3200" b="0" i="0" u="none" strike="noStrike" kern="1200" baseline="0" smtClean="0">
                <a:solidFill>
                  <a:schemeClr val="bg1"/>
                </a:solidFill>
                <a:latin typefac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sz="1000" dirty="0">
                <a:solidFill>
                  <a:srgbClr val="FFFFFF"/>
                </a:solidFill>
                <a:latin typeface="Overpass"/>
              </a:rPr>
              <a:t>youtube.com/user/RedHatVideos</a:t>
            </a:r>
            <a:endParaRPr sz="1000" dirty="0">
              <a:solidFill>
                <a:srgbClr val="FFFFFF"/>
              </a:solidFill>
              <a:latin typeface="Lucida Sans"/>
            </a:endParaRPr>
          </a:p>
        </p:txBody>
      </p:sp>
      <p:sp>
        <p:nvSpPr>
          <p:cNvPr id="26" name="Text Placeholder 12"/>
          <p:cNvSpPr txBox="1">
            <a:spLocks/>
          </p:cNvSpPr>
          <p:nvPr/>
        </p:nvSpPr>
        <p:spPr>
          <a:xfrm>
            <a:off x="4724400" y="3132058"/>
            <a:ext cx="2286000" cy="273844"/>
          </a:xfrm>
          <a:prstGeom prst="rect">
            <a:avLst/>
          </a:prstGeom>
        </p:spPr>
        <p:txBody>
          <a:bodyPr tIns="0" rIns="0" bIns="0" anchor="ctr"/>
          <a:lstStyle>
            <a:lvl1pPr marL="0" indent="0" algn="l" defTabSz="457200" rtl="0" eaLnBrk="1" latinLnBrk="0" hangingPunct="1">
              <a:spcBef>
                <a:spcPts val="0"/>
              </a:spcBef>
              <a:spcAft>
                <a:spcPts val="0"/>
              </a:spcAft>
              <a:buFontTx/>
              <a:buNone/>
              <a:defRPr lang="en-US" sz="3200" b="0" i="0" u="none" strike="noStrike" kern="1200" baseline="0" smtClean="0">
                <a:solidFill>
                  <a:schemeClr val="bg1"/>
                </a:solidFill>
                <a:latin typefac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sz="1000" dirty="0">
                <a:solidFill>
                  <a:srgbClr val="FFFFFF"/>
                </a:solidFill>
                <a:latin typeface="Overpass"/>
              </a:rPr>
              <a:t>facebook.com/redhatinc</a:t>
            </a:r>
            <a:endParaRPr sz="1000" dirty="0">
              <a:solidFill>
                <a:srgbClr val="FFFFFF"/>
              </a:solidFill>
              <a:latin typeface="Lucida Sans"/>
            </a:endParaRPr>
          </a:p>
        </p:txBody>
      </p:sp>
      <p:sp>
        <p:nvSpPr>
          <p:cNvPr id="27" name="Text Placeholder 12"/>
          <p:cNvSpPr txBox="1">
            <a:spLocks/>
          </p:cNvSpPr>
          <p:nvPr/>
        </p:nvSpPr>
        <p:spPr>
          <a:xfrm>
            <a:off x="4724400" y="3607546"/>
            <a:ext cx="2286000" cy="273844"/>
          </a:xfrm>
          <a:prstGeom prst="rect">
            <a:avLst/>
          </a:prstGeom>
        </p:spPr>
        <p:txBody>
          <a:bodyPr tIns="0" rIns="0" bIns="0" anchor="ctr"/>
          <a:lstStyle>
            <a:lvl1pPr marL="0" indent="0" algn="l" defTabSz="457200" rtl="0" eaLnBrk="1" latinLnBrk="0" hangingPunct="1">
              <a:spcBef>
                <a:spcPts val="0"/>
              </a:spcBef>
              <a:spcAft>
                <a:spcPts val="0"/>
              </a:spcAft>
              <a:buFontTx/>
              <a:buNone/>
              <a:defRPr lang="en-US" sz="3200" b="0" i="0" u="none" strike="noStrike" kern="1200" baseline="0" smtClean="0">
                <a:solidFill>
                  <a:schemeClr val="bg1"/>
                </a:solidFill>
                <a:latin typeface=""/>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defRPr/>
            </a:pPr>
            <a:r>
              <a:rPr sz="1000" dirty="0">
                <a:solidFill>
                  <a:srgbClr val="FFFFFF"/>
                </a:solidFill>
                <a:latin typeface="Overpass"/>
              </a:rPr>
              <a:t>twitter.com/RedHatNews</a:t>
            </a:r>
            <a:endParaRPr sz="1000" dirty="0">
              <a:solidFill>
                <a:srgbClr val="FFFFFF"/>
              </a:solidFill>
              <a:latin typeface="Lucida Sans"/>
            </a:endParaRPr>
          </a:p>
        </p:txBody>
      </p:sp>
      <p:pic>
        <p:nvPicPr>
          <p:cNvPr id="13" name="Picture 12" descr="logo_large.png"/>
          <p:cNvPicPr>
            <a:picLocks noChangeAspect="1"/>
          </p:cNvPicPr>
          <p:nvPr userDrawn="1"/>
        </p:nvPicPr>
        <p:blipFill>
          <a:blip r:embed="rId4" cstate="email">
            <a:extLst>
              <a:ext uri="{28A0092B-C50C-407E-A947-70E740481C1C}">
                <a14:useLocalDpi xmlns:a14="http://schemas.microsoft.com/office/drawing/2010/main" val="0"/>
              </a:ext>
            </a:extLst>
          </a:blip>
          <a:stretch>
            <a:fillRect/>
          </a:stretch>
        </p:blipFill>
        <p:spPr>
          <a:xfrm>
            <a:off x="1362456" y="1527048"/>
            <a:ext cx="1477650" cy="457200"/>
          </a:xfrm>
          <a:prstGeom prst="rect">
            <a:avLst/>
          </a:prstGeom>
        </p:spPr>
      </p:pic>
      <p:pic>
        <p:nvPicPr>
          <p:cNvPr id="2" name="Picture 1" descr="social_google.png"/>
          <p:cNvPicPr>
            <a:picLocks noChangeAspect="1"/>
          </p:cNvPicPr>
          <p:nvPr userDrawn="1"/>
        </p:nvPicPr>
        <p:blipFill>
          <a:blip r:embed="rId5" cstate="email">
            <a:extLst>
              <a:ext uri="{28A0092B-C50C-407E-A947-70E740481C1C}">
                <a14:useLocalDpi xmlns:a14="http://schemas.microsoft.com/office/drawing/2010/main" val="0"/>
              </a:ext>
            </a:extLst>
          </a:blip>
          <a:stretch>
            <a:fillRect/>
          </a:stretch>
        </p:blipFill>
        <p:spPr>
          <a:xfrm>
            <a:off x="1938528" y="3099816"/>
            <a:ext cx="338328" cy="338328"/>
          </a:xfrm>
          <a:prstGeom prst="rect">
            <a:avLst/>
          </a:prstGeom>
        </p:spPr>
      </p:pic>
      <p:pic>
        <p:nvPicPr>
          <p:cNvPr id="16" name="Picture 15"/>
          <p:cNvPicPr>
            <a:picLocks noChangeAspect="1"/>
          </p:cNvPicPr>
          <p:nvPr userDrawn="1"/>
        </p:nvPicPr>
        <p:blipFill>
          <a:blip r:embed="rId6" cstate="email">
            <a:extLst>
              <a:ext uri="{28A0092B-C50C-407E-A947-70E740481C1C}">
                <a14:useLocalDpi xmlns:a14="http://schemas.microsoft.com/office/drawing/2010/main" val="0"/>
              </a:ext>
            </a:extLst>
          </a:blip>
          <a:stretch>
            <a:fillRect/>
          </a:stretch>
        </p:blipFill>
        <p:spPr>
          <a:xfrm>
            <a:off x="1938528" y="3575304"/>
            <a:ext cx="338328" cy="338328"/>
          </a:xfrm>
          <a:prstGeom prst="rect">
            <a:avLst/>
          </a:prstGeom>
        </p:spPr>
      </p:pic>
      <p:pic>
        <p:nvPicPr>
          <p:cNvPr id="17" name="Picture 16"/>
          <p:cNvPicPr>
            <a:picLocks noChangeAspect="1"/>
          </p:cNvPicPr>
          <p:nvPr userDrawn="1"/>
        </p:nvPicPr>
        <p:blipFill>
          <a:blip r:embed="rId7" cstate="email">
            <a:extLst>
              <a:ext uri="{28A0092B-C50C-407E-A947-70E740481C1C}">
                <a14:useLocalDpi xmlns:a14="http://schemas.microsoft.com/office/drawing/2010/main" val="0"/>
              </a:ext>
            </a:extLst>
          </a:blip>
          <a:stretch>
            <a:fillRect/>
          </a:stretch>
        </p:blipFill>
        <p:spPr>
          <a:xfrm>
            <a:off x="1938528" y="4050792"/>
            <a:ext cx="338328" cy="338328"/>
          </a:xfrm>
          <a:prstGeom prst="rect">
            <a:avLst/>
          </a:prstGeom>
        </p:spPr>
      </p:pic>
      <p:pic>
        <p:nvPicPr>
          <p:cNvPr id="18" name="Picture 17"/>
          <p:cNvPicPr>
            <a:picLocks noChangeAspect="1"/>
          </p:cNvPicPr>
          <p:nvPr userDrawn="1"/>
        </p:nvPicPr>
        <p:blipFill>
          <a:blip r:embed="rId8" cstate="email">
            <a:extLst>
              <a:ext uri="{28A0092B-C50C-407E-A947-70E740481C1C}">
                <a14:useLocalDpi xmlns:a14="http://schemas.microsoft.com/office/drawing/2010/main" val="0"/>
              </a:ext>
            </a:extLst>
          </a:blip>
          <a:stretch>
            <a:fillRect/>
          </a:stretch>
        </p:blipFill>
        <p:spPr>
          <a:xfrm>
            <a:off x="4343400" y="3099816"/>
            <a:ext cx="338328" cy="338328"/>
          </a:xfrm>
          <a:prstGeom prst="rect">
            <a:avLst/>
          </a:prstGeom>
        </p:spPr>
      </p:pic>
      <p:pic>
        <p:nvPicPr>
          <p:cNvPr id="19" name="Picture 18"/>
          <p:cNvPicPr>
            <a:picLocks noChangeAspect="1"/>
          </p:cNvPicPr>
          <p:nvPr userDrawn="1"/>
        </p:nvPicPr>
        <p:blipFill>
          <a:blip r:embed="rId9" cstate="email">
            <a:extLst>
              <a:ext uri="{28A0092B-C50C-407E-A947-70E740481C1C}">
                <a14:useLocalDpi xmlns:a14="http://schemas.microsoft.com/office/drawing/2010/main" val="0"/>
              </a:ext>
            </a:extLst>
          </a:blip>
          <a:stretch>
            <a:fillRect/>
          </a:stretch>
        </p:blipFill>
        <p:spPr>
          <a:xfrm>
            <a:off x="4343400" y="3575304"/>
            <a:ext cx="338328" cy="338328"/>
          </a:xfrm>
          <a:prstGeom prst="rect">
            <a:avLst/>
          </a:prstGeom>
        </p:spPr>
      </p:pic>
    </p:spTree>
  </p:cSld>
  <p:clrMap bg1="lt1" tx1="dk1" bg2="lt2" tx2="dk2" accent1="accent1" accent2="accent2" accent3="accent3" accent4="accent4" accent5="accent5" accent6="accent6" hlink="hlink" folHlink="folHlink"/>
  <p:sldLayoutIdLst>
    <p:sldLayoutId id="2147485982" r:id="rId1"/>
  </p:sldLayoutIdLst>
  <p:hf hdr="0" dt="0"/>
  <p:txStyles>
    <p:titleStyle>
      <a:lvl1pPr algn="l" defTabSz="457200" rtl="0" fontAlgn="base">
        <a:spcBef>
          <a:spcPct val="0"/>
        </a:spcBef>
        <a:spcAft>
          <a:spcPct val="0"/>
        </a:spcAft>
        <a:defRPr sz="4000" kern="1200" cap="all">
          <a:solidFill>
            <a:schemeClr val="bg1"/>
          </a:solidFill>
          <a:latin typeface="Overpass"/>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SCALING Recommendations </a:t>
            </a:r>
          </a:p>
        </p:txBody>
      </p:sp>
      <p:sp>
        <p:nvSpPr>
          <p:cNvPr id="9" name="Subtitle 8"/>
          <p:cNvSpPr>
            <a:spLocks noGrp="1"/>
          </p:cNvSpPr>
          <p:nvPr>
            <p:ph type="subTitle" idx="1"/>
          </p:nvPr>
        </p:nvSpPr>
        <p:spPr/>
        <p:txBody>
          <a:bodyPr/>
          <a:lstStyle/>
          <a:p>
            <a:r>
              <a:rPr lang="en-US" dirty="0"/>
              <a:t>NERC OpenShift</a:t>
            </a:r>
          </a:p>
        </p:txBody>
      </p:sp>
      <p:sp>
        <p:nvSpPr>
          <p:cNvPr id="10" name="Text Placeholder 9"/>
          <p:cNvSpPr>
            <a:spLocks noGrp="1"/>
          </p:cNvSpPr>
          <p:nvPr>
            <p:ph type="body" sz="quarter" idx="10"/>
          </p:nvPr>
        </p:nvSpPr>
        <p:spPr/>
        <p:txBody>
          <a:bodyPr/>
          <a:lstStyle/>
          <a:p>
            <a:r>
              <a:rPr lang="en-US" dirty="0"/>
              <a:t>Michael Thomas Red Hat Architect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389A8C-1247-1483-99B8-9B5531B1FEAA}"/>
              </a:ext>
            </a:extLst>
          </p:cNvPr>
          <p:cNvSpPr>
            <a:spLocks noGrp="1"/>
          </p:cNvSpPr>
          <p:nvPr>
            <p:ph type="ftr" sz="quarter" idx="30"/>
          </p:nvPr>
        </p:nvSpPr>
        <p:spPr/>
        <p:txBody>
          <a:bodyPr/>
          <a:lstStyle/>
          <a:p>
            <a:pPr>
              <a:defRPr/>
            </a:pPr>
            <a:r>
              <a:rPr lang="en-US" dirty="0"/>
              <a:t>Scalability</a:t>
            </a:r>
          </a:p>
        </p:txBody>
      </p:sp>
      <p:sp>
        <p:nvSpPr>
          <p:cNvPr id="4" name="Slide Number Placeholder 3">
            <a:extLst>
              <a:ext uri="{FF2B5EF4-FFF2-40B4-BE49-F238E27FC236}">
                <a16:creationId xmlns:a16="http://schemas.microsoft.com/office/drawing/2014/main" id="{EF611F24-336E-A831-CD9B-2ADF8AE6548F}"/>
              </a:ext>
            </a:extLst>
          </p:cNvPr>
          <p:cNvSpPr>
            <a:spLocks noGrp="1"/>
          </p:cNvSpPr>
          <p:nvPr>
            <p:ph type="sldNum" sz="quarter" idx="31"/>
          </p:nvPr>
        </p:nvSpPr>
        <p:spPr/>
        <p:txBody>
          <a:bodyPr/>
          <a:lstStyle/>
          <a:p>
            <a:pPr>
              <a:defRPr/>
            </a:pPr>
            <a:fld id="{DBF4C00A-F767-7642-A1AE-6E35ECE731DB}" type="slidenum">
              <a:rPr lang="en-US" smtClean="0"/>
              <a:pPr>
                <a:defRPr/>
              </a:pPr>
              <a:t>2</a:t>
            </a:fld>
            <a:endParaRPr lang="en-US" dirty="0"/>
          </a:p>
        </p:txBody>
      </p:sp>
      <p:sp>
        <p:nvSpPr>
          <p:cNvPr id="5" name="Text Placeholder 4">
            <a:extLst>
              <a:ext uri="{FF2B5EF4-FFF2-40B4-BE49-F238E27FC236}">
                <a16:creationId xmlns:a16="http://schemas.microsoft.com/office/drawing/2014/main" id="{EDF3DBBA-BCBD-A38C-2E7E-97B88573CB51}"/>
              </a:ext>
            </a:extLst>
          </p:cNvPr>
          <p:cNvSpPr>
            <a:spLocks noGrp="1"/>
          </p:cNvSpPr>
          <p:nvPr>
            <p:ph type="body" sz="quarter" idx="32"/>
          </p:nvPr>
        </p:nvSpPr>
        <p:spPr>
          <a:xfrm>
            <a:off x="685800" y="1476375"/>
            <a:ext cx="6324600" cy="857250"/>
          </a:xfrm>
          <a:ln w="25400">
            <a:noFill/>
          </a:ln>
        </p:spPr>
        <p:txBody>
          <a:bodyPr/>
          <a:lstStyle/>
          <a:p>
            <a:r>
              <a:rPr lang="en-US" dirty="0"/>
              <a:t>Red Hat Openshift can be scaled in various ways. The overall concern on scaling should be driven by the applicable workloads. Group “like” workloads on Specific Openshift Clusters. Scale Clusters by workloads. Advanced Cluster Management can be applied to Clusters of all sizes, whichever size you select.</a:t>
            </a:r>
          </a:p>
        </p:txBody>
      </p:sp>
      <p:sp>
        <p:nvSpPr>
          <p:cNvPr id="6" name="Text Placeholder 5">
            <a:extLst>
              <a:ext uri="{FF2B5EF4-FFF2-40B4-BE49-F238E27FC236}">
                <a16:creationId xmlns:a16="http://schemas.microsoft.com/office/drawing/2014/main" id="{0308B144-8659-E03F-E34D-E364EF257B09}"/>
              </a:ext>
            </a:extLst>
          </p:cNvPr>
          <p:cNvSpPr>
            <a:spLocks noGrp="1"/>
          </p:cNvSpPr>
          <p:nvPr>
            <p:ph type="body" sz="quarter" idx="33"/>
          </p:nvPr>
        </p:nvSpPr>
        <p:spPr>
          <a:xfrm>
            <a:off x="685800" y="2514599"/>
            <a:ext cx="3657600" cy="2114549"/>
          </a:xfrm>
          <a:ln w="25400">
            <a:noFill/>
          </a:ln>
        </p:spPr>
        <p:txBody>
          <a:bodyPr/>
          <a:lstStyle/>
          <a:p>
            <a:r>
              <a:rPr lang="en-US" dirty="0"/>
              <a:t>Small Clusters increase administrative workload</a:t>
            </a:r>
          </a:p>
          <a:p>
            <a:r>
              <a:rPr lang="en-US" dirty="0"/>
              <a:t>Small Clusters isolate changes to specific workloads</a:t>
            </a:r>
          </a:p>
          <a:p>
            <a:r>
              <a:rPr lang="en-US" dirty="0"/>
              <a:t>Small Clusters require </a:t>
            </a:r>
            <a:r>
              <a:rPr lang="en-US" dirty="0" err="1"/>
              <a:t>etcd</a:t>
            </a:r>
            <a:r>
              <a:rPr lang="en-US" dirty="0"/>
              <a:t> management with backups</a:t>
            </a:r>
          </a:p>
          <a:p>
            <a:r>
              <a:rPr lang="en-US" dirty="0"/>
              <a:t>Small Clusters can be more specific in configurations</a:t>
            </a:r>
          </a:p>
          <a:p>
            <a:r>
              <a:rPr lang="en-US" dirty="0"/>
              <a:t>Small Clusters are timely in recreating (when necessary)</a:t>
            </a:r>
          </a:p>
          <a:p>
            <a:endParaRPr lang="en-US" dirty="0"/>
          </a:p>
          <a:p>
            <a:endParaRPr lang="en-US" dirty="0"/>
          </a:p>
        </p:txBody>
      </p:sp>
      <p:sp>
        <p:nvSpPr>
          <p:cNvPr id="7" name="Text Placeholder 6">
            <a:extLst>
              <a:ext uri="{FF2B5EF4-FFF2-40B4-BE49-F238E27FC236}">
                <a16:creationId xmlns:a16="http://schemas.microsoft.com/office/drawing/2014/main" id="{05EC62B3-310D-76CF-2BCE-E50F928F1FB6}"/>
              </a:ext>
            </a:extLst>
          </p:cNvPr>
          <p:cNvSpPr>
            <a:spLocks noGrp="1"/>
          </p:cNvSpPr>
          <p:nvPr>
            <p:ph type="body" sz="quarter" idx="29"/>
          </p:nvPr>
        </p:nvSpPr>
        <p:spPr/>
        <p:txBody>
          <a:bodyPr/>
          <a:lstStyle/>
          <a:p>
            <a:r>
              <a:rPr lang="en-US" dirty="0"/>
              <a:t>Scalability</a:t>
            </a:r>
          </a:p>
        </p:txBody>
      </p:sp>
      <p:sp>
        <p:nvSpPr>
          <p:cNvPr id="8" name="Title 7">
            <a:extLst>
              <a:ext uri="{FF2B5EF4-FFF2-40B4-BE49-F238E27FC236}">
                <a16:creationId xmlns:a16="http://schemas.microsoft.com/office/drawing/2014/main" id="{D690D8D9-375E-7AF2-753C-2672E826786B}"/>
              </a:ext>
            </a:extLst>
          </p:cNvPr>
          <p:cNvSpPr>
            <a:spLocks noGrp="1"/>
          </p:cNvSpPr>
          <p:nvPr>
            <p:ph type="title"/>
          </p:nvPr>
        </p:nvSpPr>
        <p:spPr/>
        <p:txBody>
          <a:bodyPr/>
          <a:lstStyle/>
          <a:p>
            <a:r>
              <a:rPr lang="en-US" dirty="0"/>
              <a:t>Red hat Openshift	</a:t>
            </a:r>
          </a:p>
        </p:txBody>
      </p:sp>
      <p:sp>
        <p:nvSpPr>
          <p:cNvPr id="9" name="Text Placeholder 5">
            <a:extLst>
              <a:ext uri="{FF2B5EF4-FFF2-40B4-BE49-F238E27FC236}">
                <a16:creationId xmlns:a16="http://schemas.microsoft.com/office/drawing/2014/main" id="{BA535A0B-8C42-A7F2-152E-47E50F3AA00F}"/>
              </a:ext>
            </a:extLst>
          </p:cNvPr>
          <p:cNvSpPr txBox="1">
            <a:spLocks/>
          </p:cNvSpPr>
          <p:nvPr/>
        </p:nvSpPr>
        <p:spPr>
          <a:xfrm>
            <a:off x="4556050" y="2514600"/>
            <a:ext cx="3749749" cy="2114549"/>
          </a:xfrm>
          <a:prstGeom prst="rect">
            <a:avLst/>
          </a:prstGeom>
          <a:ln w="25400">
            <a:noFill/>
          </a:ln>
        </p:spPr>
        <p:txBody>
          <a:bodyPr vert="horz" lIns="0" tIns="0" rIns="0" bIns="0"/>
          <a:lstStyle>
            <a:lvl1pPr marL="342900" indent="-342900" algn="l" defTabSz="457200" rtl="0" fontAlgn="base">
              <a:lnSpc>
                <a:spcPct val="110000"/>
              </a:lnSpc>
              <a:spcBef>
                <a:spcPct val="20000"/>
              </a:spcBef>
              <a:spcAft>
                <a:spcPct val="0"/>
              </a:spcAft>
              <a:buFont typeface="Arial"/>
              <a:buChar char="•"/>
              <a:defRPr sz="1200" kern="1200" baseline="0">
                <a:solidFill>
                  <a:srgbClr val="000000"/>
                </a:solidFill>
                <a:latin typeface="Overpass"/>
                <a:ea typeface="ＭＳ Ｐゴシック" charset="0"/>
                <a:cs typeface="ＭＳ Ｐゴシック" charset="0"/>
              </a:defRPr>
            </a:lvl1pPr>
            <a:lvl2pPr marL="742950" indent="-285750" algn="l" defTabSz="457200" rtl="0" fontAlgn="base">
              <a:lnSpc>
                <a:spcPct val="110000"/>
              </a:lnSpc>
              <a:spcBef>
                <a:spcPct val="20000"/>
              </a:spcBef>
              <a:spcAft>
                <a:spcPct val="0"/>
              </a:spcAft>
              <a:buFont typeface="Arial"/>
              <a:buChar char="•"/>
              <a:defRPr sz="1200" kern="1200" baseline="0">
                <a:solidFill>
                  <a:srgbClr val="000000"/>
                </a:solidFill>
                <a:latin typeface="Overpass"/>
                <a:ea typeface="ＭＳ Ｐゴシック" charset="0"/>
                <a:cs typeface="+mn-cs"/>
              </a:defRPr>
            </a:lvl2pPr>
            <a:lvl3pPr marL="1143000" indent="-228600" algn="l" defTabSz="457200" rtl="0" fontAlgn="base">
              <a:lnSpc>
                <a:spcPct val="110000"/>
              </a:lnSpc>
              <a:spcBef>
                <a:spcPct val="20000"/>
              </a:spcBef>
              <a:spcAft>
                <a:spcPct val="0"/>
              </a:spcAft>
              <a:buFont typeface="Arial"/>
              <a:buChar char="•"/>
              <a:defRPr sz="1200" kern="1200" baseline="0">
                <a:solidFill>
                  <a:srgbClr val="000000"/>
                </a:solidFill>
                <a:latin typeface="Overpass"/>
                <a:ea typeface="ＭＳ Ｐゴシック" charset="0"/>
                <a:cs typeface="+mn-cs"/>
              </a:defRPr>
            </a:lvl3pPr>
            <a:lvl4pPr marL="1600200" indent="-228600" algn="l" defTabSz="457200" rtl="0" fontAlgn="base">
              <a:lnSpc>
                <a:spcPct val="110000"/>
              </a:lnSpc>
              <a:spcBef>
                <a:spcPct val="20000"/>
              </a:spcBef>
              <a:spcAft>
                <a:spcPct val="0"/>
              </a:spcAft>
              <a:buFont typeface="Arial"/>
              <a:buChar char="•"/>
              <a:defRPr sz="1200" kern="1200" baseline="0">
                <a:solidFill>
                  <a:srgbClr val="000000"/>
                </a:solidFill>
                <a:latin typeface="Overpass"/>
                <a:ea typeface="ＭＳ Ｐゴシック" charset="0"/>
                <a:cs typeface="+mn-cs"/>
              </a:defRPr>
            </a:lvl4pPr>
            <a:lvl5pPr marL="2057400" indent="-228600" algn="l" defTabSz="457200" rtl="0" fontAlgn="base">
              <a:lnSpc>
                <a:spcPct val="110000"/>
              </a:lnSpc>
              <a:spcBef>
                <a:spcPct val="20000"/>
              </a:spcBef>
              <a:spcAft>
                <a:spcPct val="0"/>
              </a:spcAft>
              <a:buFont typeface="Arial"/>
              <a:buChar char="•"/>
              <a:defRPr sz="1200" kern="1200" baseline="0">
                <a:solidFill>
                  <a:srgbClr val="000000"/>
                </a:solidFill>
                <a:latin typeface="Overpass"/>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Large Clusters increase the size and complexity of the </a:t>
            </a:r>
            <a:r>
              <a:rPr lang="en-US" dirty="0" err="1"/>
              <a:t>etcd</a:t>
            </a:r>
            <a:r>
              <a:rPr lang="en-US" dirty="0"/>
              <a:t> database and its recurring backups</a:t>
            </a:r>
          </a:p>
          <a:p>
            <a:r>
              <a:rPr lang="en-US" dirty="0"/>
              <a:t>Large Clusters simplify storage access</a:t>
            </a:r>
          </a:p>
          <a:p>
            <a:r>
              <a:rPr lang="en-US" dirty="0"/>
              <a:t>Large Clusters increase impact scale</a:t>
            </a:r>
          </a:p>
          <a:p>
            <a:r>
              <a:rPr lang="en-US" dirty="0"/>
              <a:t>Large Clusters increase upgrade times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026804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3389A8C-1247-1483-99B8-9B5531B1FEAA}"/>
              </a:ext>
            </a:extLst>
          </p:cNvPr>
          <p:cNvSpPr>
            <a:spLocks noGrp="1"/>
          </p:cNvSpPr>
          <p:nvPr>
            <p:ph type="ftr" sz="quarter" idx="30"/>
          </p:nvPr>
        </p:nvSpPr>
        <p:spPr/>
        <p:txBody>
          <a:bodyPr/>
          <a:lstStyle/>
          <a:p>
            <a:pPr>
              <a:defRPr/>
            </a:pPr>
            <a:r>
              <a:rPr lang="en-US" dirty="0"/>
              <a:t>Scalability</a:t>
            </a:r>
          </a:p>
        </p:txBody>
      </p:sp>
      <p:sp>
        <p:nvSpPr>
          <p:cNvPr id="4" name="Slide Number Placeholder 3">
            <a:extLst>
              <a:ext uri="{FF2B5EF4-FFF2-40B4-BE49-F238E27FC236}">
                <a16:creationId xmlns:a16="http://schemas.microsoft.com/office/drawing/2014/main" id="{EF611F24-336E-A831-CD9B-2ADF8AE6548F}"/>
              </a:ext>
            </a:extLst>
          </p:cNvPr>
          <p:cNvSpPr>
            <a:spLocks noGrp="1"/>
          </p:cNvSpPr>
          <p:nvPr>
            <p:ph type="sldNum" sz="quarter" idx="31"/>
          </p:nvPr>
        </p:nvSpPr>
        <p:spPr/>
        <p:txBody>
          <a:bodyPr/>
          <a:lstStyle/>
          <a:p>
            <a:pPr>
              <a:defRPr/>
            </a:pPr>
            <a:fld id="{DBF4C00A-F767-7642-A1AE-6E35ECE731DB}" type="slidenum">
              <a:rPr lang="en-US" smtClean="0"/>
              <a:pPr>
                <a:defRPr/>
              </a:pPr>
              <a:t>3</a:t>
            </a:fld>
            <a:endParaRPr lang="en-US" dirty="0"/>
          </a:p>
        </p:txBody>
      </p:sp>
      <p:sp>
        <p:nvSpPr>
          <p:cNvPr id="5" name="Text Placeholder 4">
            <a:extLst>
              <a:ext uri="{FF2B5EF4-FFF2-40B4-BE49-F238E27FC236}">
                <a16:creationId xmlns:a16="http://schemas.microsoft.com/office/drawing/2014/main" id="{EDF3DBBA-BCBD-A38C-2E7E-97B88573CB51}"/>
              </a:ext>
            </a:extLst>
          </p:cNvPr>
          <p:cNvSpPr>
            <a:spLocks noGrp="1"/>
          </p:cNvSpPr>
          <p:nvPr>
            <p:ph type="body" sz="quarter" idx="32"/>
          </p:nvPr>
        </p:nvSpPr>
        <p:spPr>
          <a:xfrm>
            <a:off x="685800" y="2014074"/>
            <a:ext cx="7772400" cy="2819400"/>
          </a:xfrm>
          <a:ln w="25400">
            <a:noFill/>
          </a:ln>
        </p:spPr>
        <p:txBody>
          <a:bodyPr/>
          <a:lstStyle/>
          <a:p>
            <a:r>
              <a:rPr lang="en-US" dirty="0"/>
              <a:t>The previous list should be thoughtfully considered and then used to formulate a valid scale process for the NERC organization. My recommendation is for a hybrid approach. Have a large Openshift cluster when the workloads are similar and requires compute resources heavily. Utilize small Openshift clusters when the workload is specific, requires isolation, and requires separation from other workloads.</a:t>
            </a:r>
          </a:p>
          <a:p>
            <a:endParaRPr lang="en-US" dirty="0"/>
          </a:p>
          <a:p>
            <a:r>
              <a:rPr lang="en-US" dirty="0"/>
              <a:t>Small clusters can be scaled up and large clusters can be scaled down, as necessary. You have some space to experiment with scalability. You can oversize and undersize with the ability to correct the sizing in either direction.</a:t>
            </a:r>
          </a:p>
          <a:p>
            <a:endParaRPr lang="en-US" dirty="0"/>
          </a:p>
          <a:p>
            <a:r>
              <a:rPr lang="en-US" dirty="0"/>
              <a:t>The Keys to a successful hybrid approach are the use of automation to create and manage all size clusters with standardization, having management procedures well documented and enforced,  leveraging the management of multiple clusters along with enforcing polices through Advance Cluster Management (ACM), and utilizing limits and quotas to protect Openshift cluster resources.</a:t>
            </a:r>
          </a:p>
          <a:p>
            <a:endParaRPr lang="en-US" dirty="0"/>
          </a:p>
        </p:txBody>
      </p:sp>
      <p:sp>
        <p:nvSpPr>
          <p:cNvPr id="7" name="Text Placeholder 6">
            <a:extLst>
              <a:ext uri="{FF2B5EF4-FFF2-40B4-BE49-F238E27FC236}">
                <a16:creationId xmlns:a16="http://schemas.microsoft.com/office/drawing/2014/main" id="{05EC62B3-310D-76CF-2BCE-E50F928F1FB6}"/>
              </a:ext>
            </a:extLst>
          </p:cNvPr>
          <p:cNvSpPr>
            <a:spLocks noGrp="1"/>
          </p:cNvSpPr>
          <p:nvPr>
            <p:ph type="body" sz="quarter" idx="29"/>
          </p:nvPr>
        </p:nvSpPr>
        <p:spPr/>
        <p:txBody>
          <a:bodyPr/>
          <a:lstStyle/>
          <a:p>
            <a:r>
              <a:rPr lang="en-US" dirty="0"/>
              <a:t>Scalability</a:t>
            </a:r>
          </a:p>
        </p:txBody>
      </p:sp>
      <p:sp>
        <p:nvSpPr>
          <p:cNvPr id="8" name="Title 7">
            <a:extLst>
              <a:ext uri="{FF2B5EF4-FFF2-40B4-BE49-F238E27FC236}">
                <a16:creationId xmlns:a16="http://schemas.microsoft.com/office/drawing/2014/main" id="{D690D8D9-375E-7AF2-753C-2672E826786B}"/>
              </a:ext>
            </a:extLst>
          </p:cNvPr>
          <p:cNvSpPr>
            <a:spLocks noGrp="1"/>
          </p:cNvSpPr>
          <p:nvPr>
            <p:ph type="title"/>
          </p:nvPr>
        </p:nvSpPr>
        <p:spPr/>
        <p:txBody>
          <a:bodyPr/>
          <a:lstStyle/>
          <a:p>
            <a:r>
              <a:rPr lang="en-US" dirty="0"/>
              <a:t>Red hat Openshift	</a:t>
            </a:r>
          </a:p>
        </p:txBody>
      </p:sp>
    </p:spTree>
    <p:extLst>
      <p:ext uri="{BB962C8B-B14F-4D97-AF65-F5344CB8AC3E}">
        <p14:creationId xmlns:p14="http://schemas.microsoft.com/office/powerpoint/2010/main" val="3978858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772400" cy="1028700"/>
          </a:xfrm>
        </p:spPr>
        <p:txBody>
          <a:bodyPr anchor="t"/>
          <a:lstStyle/>
          <a:p>
            <a:r>
              <a:rPr lang="en-US" sz="2400" dirty="0"/>
              <a:t>Scaling Recommendation</a:t>
            </a:r>
            <a:br>
              <a:rPr lang="en-US" sz="2400" dirty="0"/>
            </a:br>
            <a:endParaRPr lang="en-US" sz="2400" dirty="0"/>
          </a:p>
        </p:txBody>
      </p:sp>
      <p:sp>
        <p:nvSpPr>
          <p:cNvPr id="3" name="Footer Placeholder 2"/>
          <p:cNvSpPr>
            <a:spLocks noGrp="1"/>
          </p:cNvSpPr>
          <p:nvPr>
            <p:ph type="ftr" sz="quarter" idx="10"/>
          </p:nvPr>
        </p:nvSpPr>
        <p:spPr/>
        <p:txBody>
          <a:bodyPr/>
          <a:lstStyle/>
          <a:p>
            <a:pPr>
              <a:defRPr/>
            </a:pPr>
            <a:r>
              <a:rPr lang="en-US" dirty="0"/>
              <a:t>Scalability</a:t>
            </a:r>
          </a:p>
        </p:txBody>
      </p:sp>
      <p:sp>
        <p:nvSpPr>
          <p:cNvPr id="4" name="Slide Number Placeholder 3"/>
          <p:cNvSpPr>
            <a:spLocks noGrp="1"/>
          </p:cNvSpPr>
          <p:nvPr>
            <p:ph type="sldNum" sz="quarter" idx="11"/>
          </p:nvPr>
        </p:nvSpPr>
        <p:spPr/>
        <p:txBody>
          <a:bodyPr/>
          <a:lstStyle/>
          <a:p>
            <a:pPr>
              <a:defRPr/>
            </a:pPr>
            <a:fld id="{04BCBD6B-33F8-A743-AFBE-F359BFE1E4C2}" type="slidenum">
              <a:rPr lang="en-US" smtClean="0"/>
              <a:pPr>
                <a:defRPr/>
              </a:pPr>
              <a:t>4</a:t>
            </a:fld>
            <a:endParaRPr lang="en-US" dirty="0"/>
          </a:p>
        </p:txBody>
      </p:sp>
      <p:pic>
        <p:nvPicPr>
          <p:cNvPr id="5" name="Picture 4">
            <a:extLst>
              <a:ext uri="{FF2B5EF4-FFF2-40B4-BE49-F238E27FC236}">
                <a16:creationId xmlns:a16="http://schemas.microsoft.com/office/drawing/2014/main" id="{30D97E6A-A26B-6459-7A9E-2D22342D0FA7}"/>
              </a:ext>
            </a:extLst>
          </p:cNvPr>
          <p:cNvPicPr>
            <a:picLocks noChangeAspect="1"/>
          </p:cNvPicPr>
          <p:nvPr/>
        </p:nvPicPr>
        <p:blipFill>
          <a:blip r:embed="rId2"/>
          <a:stretch>
            <a:fillRect/>
          </a:stretch>
        </p:blipFill>
        <p:spPr>
          <a:xfrm>
            <a:off x="1523736" y="857101"/>
            <a:ext cx="6096528" cy="3429297"/>
          </a:xfrm>
          <a:prstGeom prst="rect">
            <a:avLst/>
          </a:prstGeom>
        </p:spPr>
      </p:pic>
    </p:spTree>
    <p:extLst>
      <p:ext uri="{BB962C8B-B14F-4D97-AF65-F5344CB8AC3E}">
        <p14:creationId xmlns:p14="http://schemas.microsoft.com/office/powerpoint/2010/main" val="3126007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9857575"/>
      </p:ext>
    </p:extLst>
  </p:cSld>
  <p:clrMapOvr>
    <a:masterClrMapping/>
  </p:clrMapOvr>
</p:sld>
</file>

<file path=ppt/theme/theme1.xml><?xml version="1.0" encoding="utf-8"?>
<a:theme xmlns:a="http://schemas.openxmlformats.org/drawingml/2006/main" name="Title">
  <a:themeElements>
    <a:clrScheme name="Custom 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4B89D0"/>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ivid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ontent_White_Bkgd">
  <a:themeElements>
    <a:clrScheme name="Custom 4">
      <a:dk1>
        <a:srgbClr val="000000"/>
      </a:dk1>
      <a:lt1>
        <a:sysClr val="window" lastClr="FFFFFF"/>
      </a:lt1>
      <a:dk2>
        <a:srgbClr val="000000"/>
      </a:dk2>
      <a:lt2>
        <a:srgbClr val="FFFFFF"/>
      </a:lt2>
      <a:accent1>
        <a:srgbClr val="CC0000"/>
      </a:accent1>
      <a:accent2>
        <a:srgbClr val="A30000"/>
      </a:accent2>
      <a:accent3>
        <a:srgbClr val="820000"/>
      </a:accent3>
      <a:accent4>
        <a:srgbClr val="004153"/>
      </a:accent4>
      <a:accent5>
        <a:srgbClr val="A3DBE8"/>
      </a:accent5>
      <a:accent6>
        <a:srgbClr val="4C4C4C"/>
      </a:accent6>
      <a:hlink>
        <a:srgbClr val="BFDDE4"/>
      </a:hlink>
      <a:folHlink>
        <a:srgbClr val="C7CB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4153"/>
        </a:solidFill>
        <a:ln>
          <a:noFill/>
        </a:ln>
        <a:effectLst/>
      </a:spPr>
      <a:bodyPr rtlCol="0" anchor="t"/>
      <a:lstStyle>
        <a:defPPr algn="ctr">
          <a:defRPr sz="1600" dirty="0" err="1" smtClean="0">
            <a:latin typeface="Overpass" panose="020B0503020203020203" pitchFamily="34" charset="0"/>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Content_Gray_Bkgd">
  <a:themeElements>
    <a:clrScheme name="Custom 4">
      <a:dk1>
        <a:srgbClr val="000000"/>
      </a:dk1>
      <a:lt1>
        <a:sysClr val="window" lastClr="FFFFFF"/>
      </a:lt1>
      <a:dk2>
        <a:srgbClr val="000000"/>
      </a:dk2>
      <a:lt2>
        <a:srgbClr val="FFFFFF"/>
      </a:lt2>
      <a:accent1>
        <a:srgbClr val="CC0000"/>
      </a:accent1>
      <a:accent2>
        <a:srgbClr val="A30000"/>
      </a:accent2>
      <a:accent3>
        <a:srgbClr val="820000"/>
      </a:accent3>
      <a:accent4>
        <a:srgbClr val="004153"/>
      </a:accent4>
      <a:accent5>
        <a:srgbClr val="A3DBE8"/>
      </a:accent5>
      <a:accent6>
        <a:srgbClr val="4C4C4C"/>
      </a:accent6>
      <a:hlink>
        <a:srgbClr val="BFDDE4"/>
      </a:hlink>
      <a:folHlink>
        <a:srgbClr val="C7CBC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Quo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Graph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Closin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RH_PRES_template_16x9_light_v1.1</Template>
  <TotalTime>438</TotalTime>
  <Words>315</Words>
  <Application>Microsoft Office PowerPoint</Application>
  <PresentationFormat>On-screen Show (16:9)</PresentationFormat>
  <Paragraphs>31</Paragraphs>
  <Slides>5</Slides>
  <Notes>0</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5</vt:i4>
      </vt:variant>
    </vt:vector>
  </HeadingPairs>
  <TitlesOfParts>
    <vt:vector size="19" baseType="lpstr">
      <vt:lpstr>Arial</vt:lpstr>
      <vt:lpstr>Calibri</vt:lpstr>
      <vt:lpstr>Lucida Sans</vt:lpstr>
      <vt:lpstr>Overpass</vt:lpstr>
      <vt:lpstr>Overpass Bold</vt:lpstr>
      <vt:lpstr>Overpass Regular</vt:lpstr>
      <vt:lpstr>Times New Roman</vt:lpstr>
      <vt:lpstr>Title</vt:lpstr>
      <vt:lpstr>Divider</vt:lpstr>
      <vt:lpstr>Content_White_Bkgd</vt:lpstr>
      <vt:lpstr>Content_Gray_Bkgd</vt:lpstr>
      <vt:lpstr>Quote</vt:lpstr>
      <vt:lpstr>Graphic</vt:lpstr>
      <vt:lpstr>Closing</vt:lpstr>
      <vt:lpstr>SCALING Recommendations </vt:lpstr>
      <vt:lpstr>Red hat Openshift </vt:lpstr>
      <vt:lpstr>Red hat Openshift </vt:lpstr>
      <vt:lpstr>Scaling Recommendation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 help getting started, visit  http://brand.Redhat.Com/applications/presentations  to download the official red hat presentation guide.  These templates were built using Microsoft Office 2011. Please confirm you are using this version or later. Earlier versions are not supported.</dc:title>
  <dc:creator>Traci Naff</dc:creator>
  <cp:lastModifiedBy>Michael Thomas</cp:lastModifiedBy>
  <cp:revision>19</cp:revision>
  <dcterms:created xsi:type="dcterms:W3CDTF">2016-07-15T18:26:18Z</dcterms:created>
  <dcterms:modified xsi:type="dcterms:W3CDTF">2022-09-07T18:19:18Z</dcterms:modified>
</cp:coreProperties>
</file>