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2" r:id="rId2"/>
    <p:sldMasterId id="2147483677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593"/>
    <a:srgbClr val="0C50A1"/>
    <a:srgbClr val="4871A2"/>
    <a:srgbClr val="004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631CF-49BB-4CFE-988A-F9024945FF0D}" type="datetimeFigureOut">
              <a:rPr lang="it-IT" smtClean="0"/>
              <a:t>05/02/2019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C25E-2A7F-47CF-AD0E-BF939BE8D4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FA068-76F2-44BF-9894-22BD2C279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FFB085-D4CB-414C-96CD-8ECD945E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2953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numero diapositiva 7">
            <a:extLst>
              <a:ext uri="{FF2B5EF4-FFF2-40B4-BE49-F238E27FC236}">
                <a16:creationId xmlns:a16="http://schemas.microsoft.com/office/drawing/2014/main" id="{0BECE7EF-A0EE-40C1-8B4A-44705AD76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D444-060B-43BB-B323-A5F2EAABE2C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772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93904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numero diapositiva 9">
            <a:extLst>
              <a:ext uri="{FF2B5EF4-FFF2-40B4-BE49-F238E27FC236}">
                <a16:creationId xmlns:a16="http://schemas.microsoft.com/office/drawing/2014/main" id="{5FB4EF07-EDDA-459C-9702-F4D1EAD35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06219" y="6475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D7C5-DFC2-4ECA-A0B7-473BD79519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72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96699D6-1ADE-4D59-A967-5878C2766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D444-060B-43BB-B323-A5F2EAABE2C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69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B1685BB-01CF-4DFA-AE78-90890FF22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D444-060B-43BB-B323-A5F2EAABE2C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8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16" name="Segnaposto numero diapositiva 7">
            <a:extLst>
              <a:ext uri="{FF2B5EF4-FFF2-40B4-BE49-F238E27FC236}">
                <a16:creationId xmlns:a16="http://schemas.microsoft.com/office/drawing/2014/main" id="{05A98576-7379-4E21-A747-55F2C27DC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D444-060B-43BB-B323-A5F2EAABE2C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14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23" name="Segnaposto numero diapositiva 7">
            <a:extLst>
              <a:ext uri="{FF2B5EF4-FFF2-40B4-BE49-F238E27FC236}">
                <a16:creationId xmlns:a16="http://schemas.microsoft.com/office/drawing/2014/main" id="{AB3AB404-D62E-4D3B-8F48-53E572C3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D444-060B-43BB-B323-A5F2EAABE2C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126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4" name="Segnaposto numero diapositiva 7">
            <a:extLst>
              <a:ext uri="{FF2B5EF4-FFF2-40B4-BE49-F238E27FC236}">
                <a16:creationId xmlns:a16="http://schemas.microsoft.com/office/drawing/2014/main" id="{2069649F-28D7-4738-B9BE-96A4FEBB3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D444-060B-43BB-B323-A5F2EAABE2C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492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BF6F8-3E76-4884-BAC6-530EF0876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numero diapositiva 7">
            <a:extLst>
              <a:ext uri="{FF2B5EF4-FFF2-40B4-BE49-F238E27FC236}">
                <a16:creationId xmlns:a16="http://schemas.microsoft.com/office/drawing/2014/main" id="{84F459AB-280A-4AF1-9A5E-0A950126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D444-060B-43BB-B323-A5F2EAABE2C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14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969450" cy="2889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2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Segnaposto numero diapositiva 7">
            <a:extLst>
              <a:ext uri="{FF2B5EF4-FFF2-40B4-BE49-F238E27FC236}">
                <a16:creationId xmlns:a16="http://schemas.microsoft.com/office/drawing/2014/main" id="{BEB7386D-455D-473D-BC96-60861CF71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D444-060B-43BB-B323-A5F2EAABE2C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354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jp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 descr="Risultati immagini per cittÃ  metropolitana di firenze logo ufficiale">
            <a:extLst>
              <a:ext uri="{FF2B5EF4-FFF2-40B4-BE49-F238E27FC236}">
                <a16:creationId xmlns:a16="http://schemas.microsoft.com/office/drawing/2014/main" id="{200A7F5E-5F55-4004-B8AD-1675314375CB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54" y="5773783"/>
            <a:ext cx="1211152" cy="9139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402CDF8F-8EAE-4382-A289-BEEA838F9F87}"/>
              </a:ext>
            </a:extLst>
          </p:cNvPr>
          <p:cNvSpPr/>
          <p:nvPr userDrawn="1"/>
        </p:nvSpPr>
        <p:spPr>
          <a:xfrm>
            <a:off x="0" y="6662184"/>
            <a:ext cx="12192000" cy="290833"/>
          </a:xfrm>
          <a:prstGeom prst="rect">
            <a:avLst/>
          </a:prstGeom>
          <a:solidFill>
            <a:srgbClr val="1D45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pic>
        <p:nvPicPr>
          <p:cNvPr id="9" name="Immagine 8" descr="Risultati immagini per comune di perugia logo ufficiale">
            <a:extLst>
              <a:ext uri="{FF2B5EF4-FFF2-40B4-BE49-F238E27FC236}">
                <a16:creationId xmlns:a16="http://schemas.microsoft.com/office/drawing/2014/main" id="{6D677BBA-AD12-4F04-A96B-9492E2847D9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7" y="5998450"/>
            <a:ext cx="1429692" cy="6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magine 10" descr="Risultati immagini per regione piemonte logo ufficiale">
            <a:extLst>
              <a:ext uri="{FF2B5EF4-FFF2-40B4-BE49-F238E27FC236}">
                <a16:creationId xmlns:a16="http://schemas.microsoft.com/office/drawing/2014/main" id="{53BB543D-E2D7-4C38-8B93-B78DBAEDDC1F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8" y="6230778"/>
            <a:ext cx="1429692" cy="399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magine 16" descr="Risultati immagini per comune di siracusa logo ufficiale">
            <a:extLst>
              <a:ext uri="{FF2B5EF4-FFF2-40B4-BE49-F238E27FC236}">
                <a16:creationId xmlns:a16="http://schemas.microsoft.com/office/drawing/2014/main" id="{43091EBF-72E6-4A2E-A4CA-806A10FFF3E1}"/>
              </a:ext>
            </a:extLst>
          </p:cNvPr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43" y="5945394"/>
            <a:ext cx="1585577" cy="72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263577C-7C9A-4F72-8FFA-C9D2CFF559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8" y="-41394"/>
            <a:ext cx="3199243" cy="84585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5ADAFC-784E-4251-9469-6AAC9418C98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42" y="50399"/>
            <a:ext cx="2852057" cy="7540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3B62988-681C-4D86-820D-F6F5144DB18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99"/>
            <a:ext cx="2852057" cy="75406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C29C391-40E5-43C8-A50D-16F90321EAF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80" y="5924735"/>
            <a:ext cx="1533013" cy="9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9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998EBBB-C2D7-42F3-97DE-BA99FB46FC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8" y="-41393"/>
            <a:ext cx="2233243" cy="59045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BFFCE73-6A49-4979-9CC0-84AA5F8FC9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43" y="50399"/>
            <a:ext cx="1990890" cy="52637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740966-B6AE-4C0F-A4D8-5CC90DAC43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399"/>
            <a:ext cx="1990890" cy="526376"/>
          </a:xfrm>
          <a:prstGeom prst="rect">
            <a:avLst/>
          </a:prstGeo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A797360F-1F16-489B-92D5-9DD7A1B49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06219" y="6475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D7C5-DFC2-4ECA-A0B7-473BD79519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00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7"/>
            <a:ext cx="11830929" cy="290833"/>
          </a:xfrm>
          <a:prstGeom prst="rect">
            <a:avLst/>
          </a:prstGeom>
          <a:solidFill>
            <a:srgbClr val="0C50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0C50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3F49E10-5EBC-4732-A114-3F27564068C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404" y="0"/>
            <a:ext cx="1642596" cy="764704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22AE6BB-BE37-4C62-BFE4-C3E2C2057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D444-060B-43BB-B323-A5F2EAABE2C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8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24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AD6158-A604-4F2D-B09F-C50190D2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BRIDGE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1E2712-B2B9-4400-84DB-CD8FB48B8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Buone pratiche per il Riuso di soluzioni Innovative e Digitali nella </a:t>
            </a:r>
            <a:r>
              <a:rPr lang="it-IT" dirty="0" err="1"/>
              <a:t>GEstione</a:t>
            </a:r>
            <a:r>
              <a:rPr lang="it-IT" dirty="0"/>
              <a:t> della mobilità</a:t>
            </a:r>
          </a:p>
        </p:txBody>
      </p:sp>
    </p:spTree>
    <p:extLst>
      <p:ext uri="{BB962C8B-B14F-4D97-AF65-F5344CB8AC3E}">
        <p14:creationId xmlns:p14="http://schemas.microsoft.com/office/powerpoint/2010/main" val="34782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595DCE9-D163-4CC3-A08E-7EAFB99A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Progetto BRIDGE</a:t>
            </a:r>
          </a:p>
        </p:txBody>
      </p:sp>
    </p:spTree>
    <p:extLst>
      <p:ext uri="{BB962C8B-B14F-4D97-AF65-F5344CB8AC3E}">
        <p14:creationId xmlns:p14="http://schemas.microsoft.com/office/powerpoint/2010/main" val="362588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E6ACB41-64AA-4DBB-B8DE-4F33D4F2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Progetto BRIDGE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4EA3A21-6DAD-4F61-A91C-B054FBB7A2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Buone pratiche per il Riuso di soluzioni Innovative e Digitali nella </a:t>
            </a:r>
            <a:r>
              <a:rPr lang="it-IT" dirty="0" err="1"/>
              <a:t>GEstione</a:t>
            </a:r>
            <a:r>
              <a:rPr lang="it-IT" dirty="0"/>
              <a:t> della mobilità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A16838-D407-4BC3-8897-18E93698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Attività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Attività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E7DC5A5-F91F-47D9-892F-8CD6D9E88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F3D444-060B-43BB-B323-A5F2EAABE2C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573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E6ACB41-64AA-4DBB-B8DE-4F33D4F2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Progetto BRIDGE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A16838-D407-4BC3-8897-18E93698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Attività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Attività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CC94355-C1EE-49C7-BE10-A88F553F078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/>
              <a:t>Deliverable 1</a:t>
            </a:r>
          </a:p>
          <a:p>
            <a:r>
              <a:rPr lang="it-IT" dirty="0"/>
              <a:t>Deliverable 2</a:t>
            </a:r>
          </a:p>
          <a:p>
            <a:r>
              <a:rPr lang="it-IT" dirty="0"/>
              <a:t>…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4EA3A21-6DAD-4F61-A91C-B054FBB7A2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Buone pratiche per il Riuso di soluzioni Innovative e Digitali nella </a:t>
            </a:r>
            <a:r>
              <a:rPr lang="it-IT" dirty="0" err="1"/>
              <a:t>GEstione</a:t>
            </a:r>
            <a:r>
              <a:rPr lang="it-IT" dirty="0"/>
              <a:t> della mobilità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D669CBE-0592-4C13-8606-032D39B7C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F3D444-060B-43BB-B323-A5F2EAABE2C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0289259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Arial</vt:lpstr>
      <vt:lpstr>Calibri</vt:lpstr>
      <vt:lpstr>Hind Light</vt:lpstr>
      <vt:lpstr>Hind Medium</vt:lpstr>
      <vt:lpstr>Oswald Regular</vt:lpstr>
      <vt:lpstr>Struttura personalizzata</vt:lpstr>
      <vt:lpstr>1_Struttura personalizzata</vt:lpstr>
      <vt:lpstr>Kantoorthema</vt:lpstr>
      <vt:lpstr>Progetto BRIDGE</vt:lpstr>
      <vt:lpstr>Progetto BRIDGE</vt:lpstr>
      <vt:lpstr>Progetto BRIDGE</vt:lpstr>
      <vt:lpstr>Progetto BRIDGE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Carlotta Trois</dc:creator>
  <cp:lastModifiedBy>Carlotta Trois</cp:lastModifiedBy>
  <cp:revision>13</cp:revision>
  <dcterms:created xsi:type="dcterms:W3CDTF">2018-11-15T17:42:49Z</dcterms:created>
  <dcterms:modified xsi:type="dcterms:W3CDTF">2019-02-05T11:45:24Z</dcterms:modified>
</cp:coreProperties>
</file>