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48" r:id="rId3"/>
  </p:sldMasterIdLst>
  <p:notesMasterIdLst>
    <p:notesMasterId r:id="rId15"/>
  </p:notesMasterIdLst>
  <p:sldIdLst>
    <p:sldId id="386" r:id="rId4"/>
    <p:sldId id="392" r:id="rId5"/>
    <p:sldId id="393" r:id="rId6"/>
    <p:sldId id="398" r:id="rId7"/>
    <p:sldId id="394" r:id="rId8"/>
    <p:sldId id="399" r:id="rId9"/>
    <p:sldId id="395" r:id="rId10"/>
    <p:sldId id="400" r:id="rId11"/>
    <p:sldId id="396" r:id="rId12"/>
    <p:sldId id="401" r:id="rId13"/>
    <p:sldId id="39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  <p:cmAuthor id="2" name="Claudio Russo" initials="CR" lastIdx="5" clrIdx="1">
    <p:extLst>
      <p:ext uri="{19B8F6BF-5375-455C-9EA6-DF929625EA0E}">
        <p15:presenceInfo xmlns:p15="http://schemas.microsoft.com/office/powerpoint/2012/main" userId="Claudio Rus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284A"/>
    <a:srgbClr val="C0504D"/>
    <a:srgbClr val="3FAE29"/>
    <a:srgbClr val="F0F4EB"/>
    <a:srgbClr val="1B294E"/>
    <a:srgbClr val="14284B"/>
    <a:srgbClr val="41464C"/>
    <a:srgbClr val="DD0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1" autoAdjust="0"/>
    <p:restoredTop sz="94610" autoAdjust="0"/>
  </p:normalViewPr>
  <p:slideViewPr>
    <p:cSldViewPr>
      <p:cViewPr varScale="1">
        <p:scale>
          <a:sx n="73" d="100"/>
          <a:sy n="73" d="100"/>
        </p:scale>
        <p:origin x="528" y="78"/>
      </p:cViewPr>
      <p:guideLst>
        <p:guide orient="horz" pos="4065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BD79-2448-463B-A9C7-321FA39872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2E48A-E992-43FA-94C9-E52C269C3BA7}">
      <dgm:prSet phldrT="[Testo]" custT="1"/>
      <dgm:spPr/>
      <dgm:t>
        <a:bodyPr anchor="ctr"/>
        <a:lstStyle/>
        <a:p>
          <a:pPr algn="l"/>
          <a:endParaRPr lang="it-IT" sz="2600" dirty="0"/>
        </a:p>
      </dgm:t>
    </dgm:pt>
    <dgm:pt modelId="{EA3140C4-B1D9-4B89-B1D0-A20D3FDD6485}" type="parTrans" cxnId="{F25D4137-13D7-4F00-9646-124483D034C6}">
      <dgm:prSet/>
      <dgm:spPr/>
      <dgm:t>
        <a:bodyPr/>
        <a:lstStyle/>
        <a:p>
          <a:endParaRPr lang="it-IT"/>
        </a:p>
      </dgm:t>
    </dgm:pt>
    <dgm:pt modelId="{F3005572-439F-463D-A1F8-8C7829466E1C}" type="sibTrans" cxnId="{F25D4137-13D7-4F00-9646-124483D034C6}">
      <dgm:prSet/>
      <dgm:spPr/>
      <dgm:t>
        <a:bodyPr/>
        <a:lstStyle/>
        <a:p>
          <a:endParaRPr lang="it-IT"/>
        </a:p>
      </dgm:t>
    </dgm:pt>
    <dgm:pt modelId="{CB881ACA-54B0-4545-A6E7-8FE7FE54E7EE}">
      <dgm:prSet phldrT="[Testo]" custT="1"/>
      <dgm:spPr/>
      <dgm:t>
        <a:bodyPr anchor="ctr"/>
        <a:lstStyle/>
        <a:p>
          <a:endParaRPr lang="it-IT" sz="2600" dirty="0"/>
        </a:p>
      </dgm:t>
    </dgm:pt>
    <dgm:pt modelId="{C9ADABD2-D207-4A5B-94B3-D037E6B295EE}" type="parTrans" cxnId="{33FFC1BA-47FC-4694-8875-70FC3F47F19C}">
      <dgm:prSet/>
      <dgm:spPr/>
      <dgm:t>
        <a:bodyPr/>
        <a:lstStyle/>
        <a:p>
          <a:endParaRPr lang="it-IT"/>
        </a:p>
      </dgm:t>
    </dgm:pt>
    <dgm:pt modelId="{0AFAF4CF-06C8-4DC4-9C54-1ABFB1FFE34A}" type="sibTrans" cxnId="{33FFC1BA-47FC-4694-8875-70FC3F47F19C}">
      <dgm:prSet/>
      <dgm:spPr/>
      <dgm:t>
        <a:bodyPr/>
        <a:lstStyle/>
        <a:p>
          <a:endParaRPr lang="it-IT"/>
        </a:p>
      </dgm:t>
    </dgm:pt>
    <dgm:pt modelId="{860AB568-D8E7-4063-A45D-92AF63D52D74}">
      <dgm:prSet phldrT="[Testo]" custT="1"/>
      <dgm:spPr/>
      <dgm:t>
        <a:bodyPr/>
        <a:lstStyle/>
        <a:p>
          <a:r>
            <a:rPr lang="it-IT" sz="2100" dirty="0"/>
            <a:t>Acquisizione di beni e servizi da parte dell’Ente capofila</a:t>
          </a:r>
        </a:p>
      </dgm:t>
    </dgm:pt>
    <dgm:pt modelId="{A763AC4E-8AC1-439C-A19F-1AEDF96D232A}" type="parTrans" cxnId="{A3158A99-3720-4D87-8564-30830E622AA0}">
      <dgm:prSet/>
      <dgm:spPr/>
      <dgm:t>
        <a:bodyPr/>
        <a:lstStyle/>
        <a:p>
          <a:endParaRPr lang="it-IT"/>
        </a:p>
      </dgm:t>
    </dgm:pt>
    <dgm:pt modelId="{46C09BC3-AE8B-4AA1-A45C-EF7B60EE0C89}" type="sibTrans" cxnId="{A3158A99-3720-4D87-8564-30830E622AA0}">
      <dgm:prSet/>
      <dgm:spPr/>
      <dgm:t>
        <a:bodyPr/>
        <a:lstStyle/>
        <a:p>
          <a:endParaRPr lang="it-IT"/>
        </a:p>
      </dgm:t>
    </dgm:pt>
    <dgm:pt modelId="{A666825B-B40A-4D10-881E-12F2E18F01F9}">
      <dgm:prSet phldrT="[Testo]" custT="1"/>
      <dgm:spPr/>
      <dgm:t>
        <a:bodyPr anchor="ctr"/>
        <a:lstStyle/>
        <a:p>
          <a:endParaRPr lang="it-IT" sz="2600" dirty="0"/>
        </a:p>
      </dgm:t>
    </dgm:pt>
    <dgm:pt modelId="{F34B965A-613F-4D44-9303-946F810538D2}" type="parTrans" cxnId="{6AC0741E-DB0E-4EAD-96AC-D250CB142F2E}">
      <dgm:prSet/>
      <dgm:spPr/>
      <dgm:t>
        <a:bodyPr/>
        <a:lstStyle/>
        <a:p>
          <a:endParaRPr lang="it-IT"/>
        </a:p>
      </dgm:t>
    </dgm:pt>
    <dgm:pt modelId="{D12E93EB-608B-415C-A096-9FC0BEEF81DE}" type="sibTrans" cxnId="{6AC0741E-DB0E-4EAD-96AC-D250CB142F2E}">
      <dgm:prSet/>
      <dgm:spPr/>
      <dgm:t>
        <a:bodyPr/>
        <a:lstStyle/>
        <a:p>
          <a:endParaRPr lang="it-IT"/>
        </a:p>
      </dgm:t>
    </dgm:pt>
    <dgm:pt modelId="{5FB2E7BA-CE31-4382-9118-03B6168CACF0}">
      <dgm:prSet phldrT="[Testo]" custT="1"/>
      <dgm:spPr/>
      <dgm:t>
        <a:bodyPr/>
        <a:lstStyle/>
        <a:p>
          <a:r>
            <a:rPr lang="it-IT" sz="2100" dirty="0"/>
            <a:t>Rendicontazione dell’intervento finanziato</a:t>
          </a:r>
        </a:p>
      </dgm:t>
    </dgm:pt>
    <dgm:pt modelId="{50C27973-6ADF-4F98-9DA2-C6625E84EC11}" type="parTrans" cxnId="{099FBC66-E544-4177-9DE9-A650C508E032}">
      <dgm:prSet/>
      <dgm:spPr/>
      <dgm:t>
        <a:bodyPr/>
        <a:lstStyle/>
        <a:p>
          <a:endParaRPr lang="it-IT"/>
        </a:p>
      </dgm:t>
    </dgm:pt>
    <dgm:pt modelId="{48408D00-11F9-42EB-9172-FBFA8FC338FB}" type="sibTrans" cxnId="{099FBC66-E544-4177-9DE9-A650C508E032}">
      <dgm:prSet/>
      <dgm:spPr/>
      <dgm:t>
        <a:bodyPr/>
        <a:lstStyle/>
        <a:p>
          <a:endParaRPr lang="it-IT"/>
        </a:p>
      </dgm:t>
    </dgm:pt>
    <dgm:pt modelId="{C575136D-4C14-492F-8A0D-C5542F0C2CE5}">
      <dgm:prSet phldrT="[Testo]" custT="1"/>
      <dgm:spPr/>
      <dgm:t>
        <a:bodyPr/>
        <a:lstStyle/>
        <a:p>
          <a:r>
            <a:rPr lang="it-IT" sz="2100" dirty="0"/>
            <a:t>Progettazione preliminare ed esecutiva</a:t>
          </a:r>
        </a:p>
      </dgm:t>
    </dgm:pt>
    <dgm:pt modelId="{3FEA67CE-17A5-41F8-81F3-95FD46760EB1}" type="sibTrans" cxnId="{09BE8E43-6422-430A-A2B5-4EBCB5A3DADA}">
      <dgm:prSet/>
      <dgm:spPr/>
      <dgm:t>
        <a:bodyPr/>
        <a:lstStyle/>
        <a:p>
          <a:endParaRPr lang="it-IT"/>
        </a:p>
      </dgm:t>
    </dgm:pt>
    <dgm:pt modelId="{7CC7ED16-BA2A-4E37-A948-B91F0B5BF803}" type="parTrans" cxnId="{09BE8E43-6422-430A-A2B5-4EBCB5A3DADA}">
      <dgm:prSet/>
      <dgm:spPr/>
      <dgm:t>
        <a:bodyPr/>
        <a:lstStyle/>
        <a:p>
          <a:endParaRPr lang="it-IT"/>
        </a:p>
      </dgm:t>
    </dgm:pt>
    <dgm:pt modelId="{EF703875-83FF-429C-A9C8-6C780B236521}" type="pres">
      <dgm:prSet presAssocID="{EAEABD79-2448-463B-A9C7-321FA398722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B49AE8C4-720E-4D8C-B0C1-8AA6B8A8DCBC}" type="pres">
      <dgm:prSet presAssocID="{86B2E48A-E992-43FA-94C9-E52C269C3BA7}" presName="parentText1" presStyleLbl="node1" presStyleIdx="0" presStyleCnt="3" custScaleX="51294" custScaleY="66539" custLinFactNeighborX="-27240" custLinFactNeighborY="-1436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1DD652-0054-46C0-B2F0-3B90AB9A7478}" type="pres">
      <dgm:prSet presAssocID="{86B2E48A-E992-43FA-94C9-E52C269C3BA7}" presName="childText1" presStyleLbl="solidAlignAcc1" presStyleIdx="0" presStyleCnt="3" custScaleX="120689" custScaleY="26422" custLinFactNeighborX="1790" custLinFactNeighborY="-510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E0652D-FF6E-4D85-9446-FCEBFAD0DADD}" type="pres">
      <dgm:prSet presAssocID="{CB881ACA-54B0-4545-A6E7-8FE7FE54E7EE}" presName="parentText2" presStyleLbl="node1" presStyleIdx="1" presStyleCnt="3" custScaleX="117190" custScaleY="71592" custLinFactNeighborX="11506" custLinFactNeighborY="4771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B876E-8E49-449F-85A1-7F363621D4B5}" type="pres">
      <dgm:prSet presAssocID="{CB881ACA-54B0-4545-A6E7-8FE7FE54E7EE}" presName="childText2" presStyleLbl="solidAlignAcc1" presStyleIdx="1" presStyleCnt="3" custScaleX="148756" custScaleY="24314" custLinFactNeighborX="31985" custLinFactNeighborY="-211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A73B15-39A5-4713-946B-AD2C1E8C683F}" type="pres">
      <dgm:prSet presAssocID="{A666825B-B40A-4D10-881E-12F2E18F01F9}" presName="parentText3" presStyleLbl="node1" presStyleIdx="2" presStyleCnt="3" custScaleX="174658" custScaleY="63906" custLinFactY="5405" custLinFactNeighborX="-1412" custLinFactNeighborY="10000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1EBA3-C862-4AA1-AFC2-3E304A64FB9F}" type="pres">
      <dgm:prSet presAssocID="{A666825B-B40A-4D10-881E-12F2E18F01F9}" presName="childText3" presStyleLbl="solidAlignAcc1" presStyleIdx="2" presStyleCnt="3" custScaleX="138346" custScaleY="30474" custLinFactNeighborX="-27922" custLinFactNeighborY="146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158A99-3720-4D87-8564-30830E622AA0}" srcId="{CB881ACA-54B0-4545-A6E7-8FE7FE54E7EE}" destId="{860AB568-D8E7-4063-A45D-92AF63D52D74}" srcOrd="0" destOrd="0" parTransId="{A763AC4E-8AC1-439C-A19F-1AEDF96D232A}" sibTransId="{46C09BC3-AE8B-4AA1-A45C-EF7B60EE0C89}"/>
    <dgm:cxn modelId="{17030903-742D-45E0-AA21-B25D20D066C6}" type="presOf" srcId="{CB881ACA-54B0-4545-A6E7-8FE7FE54E7EE}" destId="{36E0652D-FF6E-4D85-9446-FCEBFAD0DADD}" srcOrd="0" destOrd="0" presId="urn:microsoft.com/office/officeart/2009/3/layout/IncreasingArrowsProcess"/>
    <dgm:cxn modelId="{543B85B2-F3B4-4714-8FA3-0DDE63806DA8}" type="presOf" srcId="{C575136D-4C14-492F-8A0D-C5542F0C2CE5}" destId="{511DD652-0054-46C0-B2F0-3B90AB9A7478}" srcOrd="0" destOrd="0" presId="urn:microsoft.com/office/officeart/2009/3/layout/IncreasingArrowsProcess"/>
    <dgm:cxn modelId="{D32F9B6C-9562-474D-AA1A-8505B38BF13C}" type="presOf" srcId="{EAEABD79-2448-463B-A9C7-321FA398722C}" destId="{EF703875-83FF-429C-A9C8-6C780B236521}" srcOrd="0" destOrd="0" presId="urn:microsoft.com/office/officeart/2009/3/layout/IncreasingArrowsProcess"/>
    <dgm:cxn modelId="{33FFC1BA-47FC-4694-8875-70FC3F47F19C}" srcId="{EAEABD79-2448-463B-A9C7-321FA398722C}" destId="{CB881ACA-54B0-4545-A6E7-8FE7FE54E7EE}" srcOrd="1" destOrd="0" parTransId="{C9ADABD2-D207-4A5B-94B3-D037E6B295EE}" sibTransId="{0AFAF4CF-06C8-4DC4-9C54-1ABFB1FFE34A}"/>
    <dgm:cxn modelId="{E65A29AE-F1D7-4D1A-ADDA-A537E272251A}" type="presOf" srcId="{860AB568-D8E7-4063-A45D-92AF63D52D74}" destId="{BBDB876E-8E49-449F-85A1-7F363621D4B5}" srcOrd="0" destOrd="0" presId="urn:microsoft.com/office/officeart/2009/3/layout/IncreasingArrowsProcess"/>
    <dgm:cxn modelId="{8D5CCABE-D9AD-47DB-9CB0-0721AD05E26F}" type="presOf" srcId="{A666825B-B40A-4D10-881E-12F2E18F01F9}" destId="{C4A73B15-39A5-4713-946B-AD2C1E8C683F}" srcOrd="0" destOrd="0" presId="urn:microsoft.com/office/officeart/2009/3/layout/IncreasingArrowsProcess"/>
    <dgm:cxn modelId="{099FBC66-E544-4177-9DE9-A650C508E032}" srcId="{A666825B-B40A-4D10-881E-12F2E18F01F9}" destId="{5FB2E7BA-CE31-4382-9118-03B6168CACF0}" srcOrd="0" destOrd="0" parTransId="{50C27973-6ADF-4F98-9DA2-C6625E84EC11}" sibTransId="{48408D00-11F9-42EB-9172-FBFA8FC338FB}"/>
    <dgm:cxn modelId="{CB824235-4FDA-431D-9ABC-A0B6C119E310}" type="presOf" srcId="{86B2E48A-E992-43FA-94C9-E52C269C3BA7}" destId="{B49AE8C4-720E-4D8C-B0C1-8AA6B8A8DCBC}" srcOrd="0" destOrd="0" presId="urn:microsoft.com/office/officeart/2009/3/layout/IncreasingArrowsProcess"/>
    <dgm:cxn modelId="{6AC0741E-DB0E-4EAD-96AC-D250CB142F2E}" srcId="{EAEABD79-2448-463B-A9C7-321FA398722C}" destId="{A666825B-B40A-4D10-881E-12F2E18F01F9}" srcOrd="2" destOrd="0" parTransId="{F34B965A-613F-4D44-9303-946F810538D2}" sibTransId="{D12E93EB-608B-415C-A096-9FC0BEEF81DE}"/>
    <dgm:cxn modelId="{F25D4137-13D7-4F00-9646-124483D034C6}" srcId="{EAEABD79-2448-463B-A9C7-321FA398722C}" destId="{86B2E48A-E992-43FA-94C9-E52C269C3BA7}" srcOrd="0" destOrd="0" parTransId="{EA3140C4-B1D9-4B89-B1D0-A20D3FDD6485}" sibTransId="{F3005572-439F-463D-A1F8-8C7829466E1C}"/>
    <dgm:cxn modelId="{09BE8E43-6422-430A-A2B5-4EBCB5A3DADA}" srcId="{86B2E48A-E992-43FA-94C9-E52C269C3BA7}" destId="{C575136D-4C14-492F-8A0D-C5542F0C2CE5}" srcOrd="0" destOrd="0" parTransId="{7CC7ED16-BA2A-4E37-A948-B91F0B5BF803}" sibTransId="{3FEA67CE-17A5-41F8-81F3-95FD46760EB1}"/>
    <dgm:cxn modelId="{EA07CC89-7A50-4BE3-AEED-6F573CB3DED9}" type="presOf" srcId="{5FB2E7BA-CE31-4382-9118-03B6168CACF0}" destId="{8401EBA3-C862-4AA1-AFC2-3E304A64FB9F}" srcOrd="0" destOrd="0" presId="urn:microsoft.com/office/officeart/2009/3/layout/IncreasingArrowsProcess"/>
    <dgm:cxn modelId="{4FADBF59-1F8F-4FC4-9998-479EA1BD07AE}" type="presParOf" srcId="{EF703875-83FF-429C-A9C8-6C780B236521}" destId="{B49AE8C4-720E-4D8C-B0C1-8AA6B8A8DCBC}" srcOrd="0" destOrd="0" presId="urn:microsoft.com/office/officeart/2009/3/layout/IncreasingArrowsProcess"/>
    <dgm:cxn modelId="{881071B8-4E8D-4EAE-9582-56EE6FD60008}" type="presParOf" srcId="{EF703875-83FF-429C-A9C8-6C780B236521}" destId="{511DD652-0054-46C0-B2F0-3B90AB9A7478}" srcOrd="1" destOrd="0" presId="urn:microsoft.com/office/officeart/2009/3/layout/IncreasingArrowsProcess"/>
    <dgm:cxn modelId="{E746E0E6-9F32-49EC-969F-5CFA7A3CD723}" type="presParOf" srcId="{EF703875-83FF-429C-A9C8-6C780B236521}" destId="{36E0652D-FF6E-4D85-9446-FCEBFAD0DADD}" srcOrd="2" destOrd="0" presId="urn:microsoft.com/office/officeart/2009/3/layout/IncreasingArrowsProcess"/>
    <dgm:cxn modelId="{ECDF124D-816D-4CE3-AF73-DF3EA82BCBF0}" type="presParOf" srcId="{EF703875-83FF-429C-A9C8-6C780B236521}" destId="{BBDB876E-8E49-449F-85A1-7F363621D4B5}" srcOrd="3" destOrd="0" presId="urn:microsoft.com/office/officeart/2009/3/layout/IncreasingArrowsProcess"/>
    <dgm:cxn modelId="{323055D3-B64B-49D5-B842-A68D96B9C382}" type="presParOf" srcId="{EF703875-83FF-429C-A9C8-6C780B236521}" destId="{C4A73B15-39A5-4713-946B-AD2C1E8C683F}" srcOrd="4" destOrd="0" presId="urn:microsoft.com/office/officeart/2009/3/layout/IncreasingArrowsProcess"/>
    <dgm:cxn modelId="{D7DC6EC8-8328-404B-B55C-1150318C0A00}" type="presParOf" srcId="{EF703875-83FF-429C-A9C8-6C780B236521}" destId="{8401EBA3-C862-4AA1-AFC2-3E304A64FB9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EABD79-2448-463B-A9C7-321FA39872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2E48A-E992-43FA-94C9-E52C269C3BA7}">
      <dgm:prSet phldrT="[Testo]" custT="1"/>
      <dgm:spPr/>
      <dgm:t>
        <a:bodyPr anchor="ctr"/>
        <a:lstStyle/>
        <a:p>
          <a:endParaRPr lang="it-IT" sz="2600" dirty="0"/>
        </a:p>
      </dgm:t>
    </dgm:pt>
    <dgm:pt modelId="{EA3140C4-B1D9-4B89-B1D0-A20D3FDD6485}" type="parTrans" cxnId="{F25D4137-13D7-4F00-9646-124483D034C6}">
      <dgm:prSet/>
      <dgm:spPr/>
      <dgm:t>
        <a:bodyPr/>
        <a:lstStyle/>
        <a:p>
          <a:endParaRPr lang="it-IT"/>
        </a:p>
      </dgm:t>
    </dgm:pt>
    <dgm:pt modelId="{F3005572-439F-463D-A1F8-8C7829466E1C}" type="sibTrans" cxnId="{F25D4137-13D7-4F00-9646-124483D034C6}">
      <dgm:prSet/>
      <dgm:spPr/>
      <dgm:t>
        <a:bodyPr/>
        <a:lstStyle/>
        <a:p>
          <a:endParaRPr lang="it-IT"/>
        </a:p>
      </dgm:t>
    </dgm:pt>
    <dgm:pt modelId="{C575136D-4C14-492F-8A0D-C5542F0C2CE5}">
      <dgm:prSet phldrT="[Testo]" custT="1"/>
      <dgm:spPr/>
      <dgm:t>
        <a:bodyPr/>
        <a:lstStyle/>
        <a:p>
          <a:r>
            <a:rPr lang="it-IT" sz="2100" dirty="0"/>
            <a:t>Modellazione dell’esperienza passata degli Enti Cedenti </a:t>
          </a:r>
          <a:r>
            <a:rPr lang="it-IT" sz="2100" dirty="0" smtClean="0"/>
            <a:t>nel </a:t>
          </a:r>
          <a:r>
            <a:rPr lang="it-IT" sz="2100" dirty="0"/>
            <a:t>dispiegamento della buona pratica </a:t>
          </a:r>
        </a:p>
      </dgm:t>
    </dgm:pt>
    <dgm:pt modelId="{7CC7ED16-BA2A-4E37-A948-B91F0B5BF803}" type="parTrans" cxnId="{09BE8E43-6422-430A-A2B5-4EBCB5A3DADA}">
      <dgm:prSet/>
      <dgm:spPr/>
      <dgm:t>
        <a:bodyPr/>
        <a:lstStyle/>
        <a:p>
          <a:endParaRPr lang="it-IT"/>
        </a:p>
      </dgm:t>
    </dgm:pt>
    <dgm:pt modelId="{3FEA67CE-17A5-41F8-81F3-95FD46760EB1}" type="sibTrans" cxnId="{09BE8E43-6422-430A-A2B5-4EBCB5A3DADA}">
      <dgm:prSet/>
      <dgm:spPr/>
      <dgm:t>
        <a:bodyPr/>
        <a:lstStyle/>
        <a:p>
          <a:endParaRPr lang="it-IT"/>
        </a:p>
      </dgm:t>
    </dgm:pt>
    <dgm:pt modelId="{CB881ACA-54B0-4545-A6E7-8FE7FE54E7EE}">
      <dgm:prSet phldrT="[Testo]" custT="1"/>
      <dgm:spPr/>
      <dgm:t>
        <a:bodyPr/>
        <a:lstStyle/>
        <a:p>
          <a:endParaRPr lang="it-IT" sz="2600" dirty="0"/>
        </a:p>
      </dgm:t>
    </dgm:pt>
    <dgm:pt modelId="{C9ADABD2-D207-4A5B-94B3-D037E6B295EE}" type="parTrans" cxnId="{33FFC1BA-47FC-4694-8875-70FC3F47F19C}">
      <dgm:prSet/>
      <dgm:spPr/>
      <dgm:t>
        <a:bodyPr/>
        <a:lstStyle/>
        <a:p>
          <a:endParaRPr lang="it-IT"/>
        </a:p>
      </dgm:t>
    </dgm:pt>
    <dgm:pt modelId="{0AFAF4CF-06C8-4DC4-9C54-1ABFB1FFE34A}" type="sibTrans" cxnId="{33FFC1BA-47FC-4694-8875-70FC3F47F19C}">
      <dgm:prSet/>
      <dgm:spPr/>
      <dgm:t>
        <a:bodyPr/>
        <a:lstStyle/>
        <a:p>
          <a:endParaRPr lang="it-IT"/>
        </a:p>
      </dgm:t>
    </dgm:pt>
    <dgm:pt modelId="{860AB568-D8E7-4063-A45D-92AF63D52D74}">
      <dgm:prSet phldrT="[Testo]" custT="1"/>
      <dgm:spPr/>
      <dgm:t>
        <a:bodyPr/>
        <a:lstStyle/>
        <a:p>
          <a:r>
            <a:rPr lang="it-IT" sz="2100" dirty="0"/>
            <a:t>Progettazione di dettaglio, concertata con tutto il partenariato, del “kit del riuso”</a:t>
          </a:r>
        </a:p>
      </dgm:t>
    </dgm:pt>
    <dgm:pt modelId="{A763AC4E-8AC1-439C-A19F-1AEDF96D232A}" type="parTrans" cxnId="{A3158A99-3720-4D87-8564-30830E622AA0}">
      <dgm:prSet/>
      <dgm:spPr/>
      <dgm:t>
        <a:bodyPr/>
        <a:lstStyle/>
        <a:p>
          <a:endParaRPr lang="it-IT"/>
        </a:p>
      </dgm:t>
    </dgm:pt>
    <dgm:pt modelId="{46C09BC3-AE8B-4AA1-A45C-EF7B60EE0C89}" type="sibTrans" cxnId="{A3158A99-3720-4D87-8564-30830E622AA0}">
      <dgm:prSet/>
      <dgm:spPr/>
      <dgm:t>
        <a:bodyPr/>
        <a:lstStyle/>
        <a:p>
          <a:endParaRPr lang="it-IT"/>
        </a:p>
      </dgm:t>
    </dgm:pt>
    <dgm:pt modelId="{A666825B-B40A-4D10-881E-12F2E18F01F9}">
      <dgm:prSet phldrT="[Testo]" custT="1"/>
      <dgm:spPr/>
      <dgm:t>
        <a:bodyPr/>
        <a:lstStyle/>
        <a:p>
          <a:endParaRPr lang="it-IT" sz="2600" dirty="0"/>
        </a:p>
      </dgm:t>
    </dgm:pt>
    <dgm:pt modelId="{F34B965A-613F-4D44-9303-946F810538D2}" type="parTrans" cxnId="{6AC0741E-DB0E-4EAD-96AC-D250CB142F2E}">
      <dgm:prSet/>
      <dgm:spPr/>
      <dgm:t>
        <a:bodyPr/>
        <a:lstStyle/>
        <a:p>
          <a:endParaRPr lang="it-IT"/>
        </a:p>
      </dgm:t>
    </dgm:pt>
    <dgm:pt modelId="{D12E93EB-608B-415C-A096-9FC0BEEF81DE}" type="sibTrans" cxnId="{6AC0741E-DB0E-4EAD-96AC-D250CB142F2E}">
      <dgm:prSet/>
      <dgm:spPr/>
      <dgm:t>
        <a:bodyPr/>
        <a:lstStyle/>
        <a:p>
          <a:endParaRPr lang="it-IT"/>
        </a:p>
      </dgm:t>
    </dgm:pt>
    <dgm:pt modelId="{5FB2E7BA-CE31-4382-9118-03B6168CACF0}">
      <dgm:prSet phldrT="[Testo]" custT="1"/>
      <dgm:spPr/>
      <dgm:t>
        <a:bodyPr/>
        <a:lstStyle/>
        <a:p>
          <a:r>
            <a:rPr lang="it-IT" sz="2100" dirty="0"/>
            <a:t>Sperimentazione e rilascio del Kit del Riuso</a:t>
          </a:r>
        </a:p>
      </dgm:t>
    </dgm:pt>
    <dgm:pt modelId="{50C27973-6ADF-4F98-9DA2-C6625E84EC11}" type="parTrans" cxnId="{099FBC66-E544-4177-9DE9-A650C508E032}">
      <dgm:prSet/>
      <dgm:spPr/>
      <dgm:t>
        <a:bodyPr/>
        <a:lstStyle/>
        <a:p>
          <a:endParaRPr lang="it-IT"/>
        </a:p>
      </dgm:t>
    </dgm:pt>
    <dgm:pt modelId="{48408D00-11F9-42EB-9172-FBFA8FC338FB}" type="sibTrans" cxnId="{099FBC66-E544-4177-9DE9-A650C508E032}">
      <dgm:prSet/>
      <dgm:spPr/>
      <dgm:t>
        <a:bodyPr/>
        <a:lstStyle/>
        <a:p>
          <a:endParaRPr lang="it-IT"/>
        </a:p>
      </dgm:t>
    </dgm:pt>
    <dgm:pt modelId="{EF703875-83FF-429C-A9C8-6C780B236521}" type="pres">
      <dgm:prSet presAssocID="{EAEABD79-2448-463B-A9C7-321FA398722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B49AE8C4-720E-4D8C-B0C1-8AA6B8A8DCBC}" type="pres">
      <dgm:prSet presAssocID="{86B2E48A-E992-43FA-94C9-E52C269C3BA7}" presName="parentText1" presStyleLbl="node1" presStyleIdx="0" presStyleCnt="3" custScaleX="27371" custScaleY="68666" custLinFactNeighborX="-10055" custLinFactNeighborY="-35341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1DD652-0054-46C0-B2F0-3B90AB9A7478}" type="pres">
      <dgm:prSet presAssocID="{86B2E48A-E992-43FA-94C9-E52C269C3BA7}" presName="childText1" presStyleLbl="solidAlignAcc1" presStyleIdx="0" presStyleCnt="3" custScaleX="149139" custScaleY="36371" custLinFactNeighborX="35280" custLinFactNeighborY="-571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E0652D-FF6E-4D85-9446-FCEBFAD0DADD}" type="pres">
      <dgm:prSet presAssocID="{CB881ACA-54B0-4545-A6E7-8FE7FE54E7EE}" presName="parentText2" presStyleLbl="node1" presStyleIdx="1" presStyleCnt="3" custScaleX="40901" custScaleY="63214" custLinFactNeighborX="-36658" custLinFactNeighborY="5805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B876E-8E49-449F-85A1-7F363621D4B5}" type="pres">
      <dgm:prSet presAssocID="{CB881ACA-54B0-4545-A6E7-8FE7FE54E7EE}" presName="childText2" presStyleLbl="solidAlignAcc1" presStyleIdx="1" presStyleCnt="3" custScaleX="124558" custScaleY="36322" custLinFactNeighborX="-51326" custLinFactNeighborY="-88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A73B15-39A5-4713-946B-AD2C1E8C683F}" type="pres">
      <dgm:prSet presAssocID="{A666825B-B40A-4D10-881E-12F2E18F01F9}" presName="parentText3" presStyleLbl="node1" presStyleIdx="2" presStyleCnt="3" custScaleX="133782" custScaleY="65219" custLinFactY="9604" custLinFactNeighborX="751" custLinFactNeighborY="10000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1EBA3-C862-4AA1-AFC2-3E304A64FB9F}" type="pres">
      <dgm:prSet presAssocID="{A666825B-B40A-4D10-881E-12F2E18F01F9}" presName="childText3" presStyleLbl="solidAlignAcc1" presStyleIdx="2" presStyleCnt="3" custScaleX="104186" custScaleY="26510" custLinFactNeighborX="-17369" custLinFactNeighborY="147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158A99-3720-4D87-8564-30830E622AA0}" srcId="{CB881ACA-54B0-4545-A6E7-8FE7FE54E7EE}" destId="{860AB568-D8E7-4063-A45D-92AF63D52D74}" srcOrd="0" destOrd="0" parTransId="{A763AC4E-8AC1-439C-A19F-1AEDF96D232A}" sibTransId="{46C09BC3-AE8B-4AA1-A45C-EF7B60EE0C89}"/>
    <dgm:cxn modelId="{17030903-742D-45E0-AA21-B25D20D066C6}" type="presOf" srcId="{CB881ACA-54B0-4545-A6E7-8FE7FE54E7EE}" destId="{36E0652D-FF6E-4D85-9446-FCEBFAD0DADD}" srcOrd="0" destOrd="0" presId="urn:microsoft.com/office/officeart/2009/3/layout/IncreasingArrowsProcess"/>
    <dgm:cxn modelId="{543B85B2-F3B4-4714-8FA3-0DDE63806DA8}" type="presOf" srcId="{C575136D-4C14-492F-8A0D-C5542F0C2CE5}" destId="{511DD652-0054-46C0-B2F0-3B90AB9A7478}" srcOrd="0" destOrd="0" presId="urn:microsoft.com/office/officeart/2009/3/layout/IncreasingArrowsProcess"/>
    <dgm:cxn modelId="{D32F9B6C-9562-474D-AA1A-8505B38BF13C}" type="presOf" srcId="{EAEABD79-2448-463B-A9C7-321FA398722C}" destId="{EF703875-83FF-429C-A9C8-6C780B236521}" srcOrd="0" destOrd="0" presId="urn:microsoft.com/office/officeart/2009/3/layout/IncreasingArrowsProcess"/>
    <dgm:cxn modelId="{33FFC1BA-47FC-4694-8875-70FC3F47F19C}" srcId="{EAEABD79-2448-463B-A9C7-321FA398722C}" destId="{CB881ACA-54B0-4545-A6E7-8FE7FE54E7EE}" srcOrd="1" destOrd="0" parTransId="{C9ADABD2-D207-4A5B-94B3-D037E6B295EE}" sibTransId="{0AFAF4CF-06C8-4DC4-9C54-1ABFB1FFE34A}"/>
    <dgm:cxn modelId="{E65A29AE-F1D7-4D1A-ADDA-A537E272251A}" type="presOf" srcId="{860AB568-D8E7-4063-A45D-92AF63D52D74}" destId="{BBDB876E-8E49-449F-85A1-7F363621D4B5}" srcOrd="0" destOrd="0" presId="urn:microsoft.com/office/officeart/2009/3/layout/IncreasingArrowsProcess"/>
    <dgm:cxn modelId="{8D5CCABE-D9AD-47DB-9CB0-0721AD05E26F}" type="presOf" srcId="{A666825B-B40A-4D10-881E-12F2E18F01F9}" destId="{C4A73B15-39A5-4713-946B-AD2C1E8C683F}" srcOrd="0" destOrd="0" presId="urn:microsoft.com/office/officeart/2009/3/layout/IncreasingArrowsProcess"/>
    <dgm:cxn modelId="{099FBC66-E544-4177-9DE9-A650C508E032}" srcId="{A666825B-B40A-4D10-881E-12F2E18F01F9}" destId="{5FB2E7BA-CE31-4382-9118-03B6168CACF0}" srcOrd="0" destOrd="0" parTransId="{50C27973-6ADF-4F98-9DA2-C6625E84EC11}" sibTransId="{48408D00-11F9-42EB-9172-FBFA8FC338FB}"/>
    <dgm:cxn modelId="{CB824235-4FDA-431D-9ABC-A0B6C119E310}" type="presOf" srcId="{86B2E48A-E992-43FA-94C9-E52C269C3BA7}" destId="{B49AE8C4-720E-4D8C-B0C1-8AA6B8A8DCBC}" srcOrd="0" destOrd="0" presId="urn:microsoft.com/office/officeart/2009/3/layout/IncreasingArrowsProcess"/>
    <dgm:cxn modelId="{6AC0741E-DB0E-4EAD-96AC-D250CB142F2E}" srcId="{EAEABD79-2448-463B-A9C7-321FA398722C}" destId="{A666825B-B40A-4D10-881E-12F2E18F01F9}" srcOrd="2" destOrd="0" parTransId="{F34B965A-613F-4D44-9303-946F810538D2}" sibTransId="{D12E93EB-608B-415C-A096-9FC0BEEF81DE}"/>
    <dgm:cxn modelId="{F25D4137-13D7-4F00-9646-124483D034C6}" srcId="{EAEABD79-2448-463B-A9C7-321FA398722C}" destId="{86B2E48A-E992-43FA-94C9-E52C269C3BA7}" srcOrd="0" destOrd="0" parTransId="{EA3140C4-B1D9-4B89-B1D0-A20D3FDD6485}" sibTransId="{F3005572-439F-463D-A1F8-8C7829466E1C}"/>
    <dgm:cxn modelId="{09BE8E43-6422-430A-A2B5-4EBCB5A3DADA}" srcId="{86B2E48A-E992-43FA-94C9-E52C269C3BA7}" destId="{C575136D-4C14-492F-8A0D-C5542F0C2CE5}" srcOrd="0" destOrd="0" parTransId="{7CC7ED16-BA2A-4E37-A948-B91F0B5BF803}" sibTransId="{3FEA67CE-17A5-41F8-81F3-95FD46760EB1}"/>
    <dgm:cxn modelId="{EA07CC89-7A50-4BE3-AEED-6F573CB3DED9}" type="presOf" srcId="{5FB2E7BA-CE31-4382-9118-03B6168CACF0}" destId="{8401EBA3-C862-4AA1-AFC2-3E304A64FB9F}" srcOrd="0" destOrd="0" presId="urn:microsoft.com/office/officeart/2009/3/layout/IncreasingArrowsProcess"/>
    <dgm:cxn modelId="{4FADBF59-1F8F-4FC4-9998-479EA1BD07AE}" type="presParOf" srcId="{EF703875-83FF-429C-A9C8-6C780B236521}" destId="{B49AE8C4-720E-4D8C-B0C1-8AA6B8A8DCBC}" srcOrd="0" destOrd="0" presId="urn:microsoft.com/office/officeart/2009/3/layout/IncreasingArrowsProcess"/>
    <dgm:cxn modelId="{881071B8-4E8D-4EAE-9582-56EE6FD60008}" type="presParOf" srcId="{EF703875-83FF-429C-A9C8-6C780B236521}" destId="{511DD652-0054-46C0-B2F0-3B90AB9A7478}" srcOrd="1" destOrd="0" presId="urn:microsoft.com/office/officeart/2009/3/layout/IncreasingArrowsProcess"/>
    <dgm:cxn modelId="{E746E0E6-9F32-49EC-969F-5CFA7A3CD723}" type="presParOf" srcId="{EF703875-83FF-429C-A9C8-6C780B236521}" destId="{36E0652D-FF6E-4D85-9446-FCEBFAD0DADD}" srcOrd="2" destOrd="0" presId="urn:microsoft.com/office/officeart/2009/3/layout/IncreasingArrowsProcess"/>
    <dgm:cxn modelId="{ECDF124D-816D-4CE3-AF73-DF3EA82BCBF0}" type="presParOf" srcId="{EF703875-83FF-429C-A9C8-6C780B236521}" destId="{BBDB876E-8E49-449F-85A1-7F363621D4B5}" srcOrd="3" destOrd="0" presId="urn:microsoft.com/office/officeart/2009/3/layout/IncreasingArrowsProcess"/>
    <dgm:cxn modelId="{323055D3-B64B-49D5-B842-A68D96B9C382}" type="presParOf" srcId="{EF703875-83FF-429C-A9C8-6C780B236521}" destId="{C4A73B15-39A5-4713-946B-AD2C1E8C683F}" srcOrd="4" destOrd="0" presId="urn:microsoft.com/office/officeart/2009/3/layout/IncreasingArrowsProcess"/>
    <dgm:cxn modelId="{D7DC6EC8-8328-404B-B55C-1150318C0A00}" type="presParOf" srcId="{EF703875-83FF-429C-A9C8-6C780B236521}" destId="{8401EBA3-C862-4AA1-AFC2-3E304A64FB9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EABD79-2448-463B-A9C7-321FA39872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2E48A-E992-43FA-94C9-E52C269C3BA7}">
      <dgm:prSet phldrT="[Testo]" custT="1"/>
      <dgm:spPr/>
      <dgm:t>
        <a:bodyPr/>
        <a:lstStyle/>
        <a:p>
          <a:endParaRPr lang="it-IT" sz="2600" dirty="0"/>
        </a:p>
      </dgm:t>
    </dgm:pt>
    <dgm:pt modelId="{EA3140C4-B1D9-4B89-B1D0-A20D3FDD6485}" type="parTrans" cxnId="{F25D4137-13D7-4F00-9646-124483D034C6}">
      <dgm:prSet/>
      <dgm:spPr/>
      <dgm:t>
        <a:bodyPr/>
        <a:lstStyle/>
        <a:p>
          <a:endParaRPr lang="it-IT"/>
        </a:p>
      </dgm:t>
    </dgm:pt>
    <dgm:pt modelId="{F3005572-439F-463D-A1F8-8C7829466E1C}" type="sibTrans" cxnId="{F25D4137-13D7-4F00-9646-124483D034C6}">
      <dgm:prSet/>
      <dgm:spPr/>
      <dgm:t>
        <a:bodyPr/>
        <a:lstStyle/>
        <a:p>
          <a:endParaRPr lang="it-IT"/>
        </a:p>
      </dgm:t>
    </dgm:pt>
    <dgm:pt modelId="{C575136D-4C14-492F-8A0D-C5542F0C2CE5}">
      <dgm:prSet phldrT="[Testo]" custT="1"/>
      <dgm:spPr/>
      <dgm:t>
        <a:bodyPr/>
        <a:lstStyle/>
        <a:p>
          <a:r>
            <a:rPr lang="it-IT" sz="2100" dirty="0"/>
            <a:t>Analisi per la standardizzazione dei processi di back end e l’integrazione delle banche dati esistenti</a:t>
          </a:r>
        </a:p>
      </dgm:t>
    </dgm:pt>
    <dgm:pt modelId="{7CC7ED16-BA2A-4E37-A948-B91F0B5BF803}" type="parTrans" cxnId="{09BE8E43-6422-430A-A2B5-4EBCB5A3DADA}">
      <dgm:prSet/>
      <dgm:spPr/>
      <dgm:t>
        <a:bodyPr/>
        <a:lstStyle/>
        <a:p>
          <a:endParaRPr lang="it-IT"/>
        </a:p>
      </dgm:t>
    </dgm:pt>
    <dgm:pt modelId="{3FEA67CE-17A5-41F8-81F3-95FD46760EB1}" type="sibTrans" cxnId="{09BE8E43-6422-430A-A2B5-4EBCB5A3DADA}">
      <dgm:prSet/>
      <dgm:spPr/>
      <dgm:t>
        <a:bodyPr/>
        <a:lstStyle/>
        <a:p>
          <a:endParaRPr lang="it-IT"/>
        </a:p>
      </dgm:t>
    </dgm:pt>
    <dgm:pt modelId="{CB881ACA-54B0-4545-A6E7-8FE7FE54E7EE}">
      <dgm:prSet phldrT="[Testo]" custT="1"/>
      <dgm:spPr/>
      <dgm:t>
        <a:bodyPr/>
        <a:lstStyle/>
        <a:p>
          <a:endParaRPr lang="it-IT" sz="2600" dirty="0"/>
        </a:p>
      </dgm:t>
    </dgm:pt>
    <dgm:pt modelId="{C9ADABD2-D207-4A5B-94B3-D037E6B295EE}" type="parTrans" cxnId="{33FFC1BA-47FC-4694-8875-70FC3F47F19C}">
      <dgm:prSet/>
      <dgm:spPr/>
      <dgm:t>
        <a:bodyPr/>
        <a:lstStyle/>
        <a:p>
          <a:endParaRPr lang="it-IT"/>
        </a:p>
      </dgm:t>
    </dgm:pt>
    <dgm:pt modelId="{0AFAF4CF-06C8-4DC4-9C54-1ABFB1FFE34A}" type="sibTrans" cxnId="{33FFC1BA-47FC-4694-8875-70FC3F47F19C}">
      <dgm:prSet/>
      <dgm:spPr/>
      <dgm:t>
        <a:bodyPr/>
        <a:lstStyle/>
        <a:p>
          <a:endParaRPr lang="it-IT"/>
        </a:p>
      </dgm:t>
    </dgm:pt>
    <dgm:pt modelId="{860AB568-D8E7-4063-A45D-92AF63D52D74}">
      <dgm:prSet phldrT="[Testo]" custT="1"/>
      <dgm:spPr/>
      <dgm:t>
        <a:bodyPr/>
        <a:lstStyle/>
        <a:p>
          <a:r>
            <a:rPr lang="it-IT" sz="2100" dirty="0"/>
            <a:t>Erogazione delle sessioni di Formazione agli utilizzatori del sistema e agli amministratori</a:t>
          </a:r>
        </a:p>
      </dgm:t>
    </dgm:pt>
    <dgm:pt modelId="{A763AC4E-8AC1-439C-A19F-1AEDF96D232A}" type="parTrans" cxnId="{A3158A99-3720-4D87-8564-30830E622AA0}">
      <dgm:prSet/>
      <dgm:spPr/>
      <dgm:t>
        <a:bodyPr/>
        <a:lstStyle/>
        <a:p>
          <a:endParaRPr lang="it-IT"/>
        </a:p>
      </dgm:t>
    </dgm:pt>
    <dgm:pt modelId="{46C09BC3-AE8B-4AA1-A45C-EF7B60EE0C89}" type="sibTrans" cxnId="{A3158A99-3720-4D87-8564-30830E622AA0}">
      <dgm:prSet/>
      <dgm:spPr/>
      <dgm:t>
        <a:bodyPr/>
        <a:lstStyle/>
        <a:p>
          <a:endParaRPr lang="it-IT"/>
        </a:p>
      </dgm:t>
    </dgm:pt>
    <dgm:pt modelId="{A666825B-B40A-4D10-881E-12F2E18F01F9}">
      <dgm:prSet phldrT="[Testo]" custT="1"/>
      <dgm:spPr/>
      <dgm:t>
        <a:bodyPr/>
        <a:lstStyle/>
        <a:p>
          <a:endParaRPr lang="it-IT" sz="2600" dirty="0"/>
        </a:p>
      </dgm:t>
    </dgm:pt>
    <dgm:pt modelId="{F34B965A-613F-4D44-9303-946F810538D2}" type="parTrans" cxnId="{6AC0741E-DB0E-4EAD-96AC-D250CB142F2E}">
      <dgm:prSet/>
      <dgm:spPr/>
      <dgm:t>
        <a:bodyPr/>
        <a:lstStyle/>
        <a:p>
          <a:endParaRPr lang="it-IT"/>
        </a:p>
      </dgm:t>
    </dgm:pt>
    <dgm:pt modelId="{D12E93EB-608B-415C-A096-9FC0BEEF81DE}" type="sibTrans" cxnId="{6AC0741E-DB0E-4EAD-96AC-D250CB142F2E}">
      <dgm:prSet/>
      <dgm:spPr/>
      <dgm:t>
        <a:bodyPr/>
        <a:lstStyle/>
        <a:p>
          <a:endParaRPr lang="it-IT"/>
        </a:p>
      </dgm:t>
    </dgm:pt>
    <dgm:pt modelId="{5FB2E7BA-CE31-4382-9118-03B6168CACF0}">
      <dgm:prSet phldrT="[Testo]" custT="1"/>
      <dgm:spPr/>
      <dgm:t>
        <a:bodyPr/>
        <a:lstStyle/>
        <a:p>
          <a:r>
            <a:rPr lang="it-IT" sz="2100" dirty="0"/>
            <a:t>Attivazione delle piattaforme in ambiente di produzione</a:t>
          </a:r>
        </a:p>
      </dgm:t>
    </dgm:pt>
    <dgm:pt modelId="{50C27973-6ADF-4F98-9DA2-C6625E84EC11}" type="parTrans" cxnId="{099FBC66-E544-4177-9DE9-A650C508E032}">
      <dgm:prSet/>
      <dgm:spPr/>
      <dgm:t>
        <a:bodyPr/>
        <a:lstStyle/>
        <a:p>
          <a:endParaRPr lang="it-IT"/>
        </a:p>
      </dgm:t>
    </dgm:pt>
    <dgm:pt modelId="{48408D00-11F9-42EB-9172-FBFA8FC338FB}" type="sibTrans" cxnId="{099FBC66-E544-4177-9DE9-A650C508E032}">
      <dgm:prSet/>
      <dgm:spPr/>
      <dgm:t>
        <a:bodyPr/>
        <a:lstStyle/>
        <a:p>
          <a:endParaRPr lang="it-IT"/>
        </a:p>
      </dgm:t>
    </dgm:pt>
    <dgm:pt modelId="{EF703875-83FF-429C-A9C8-6C780B236521}" type="pres">
      <dgm:prSet presAssocID="{EAEABD79-2448-463B-A9C7-321FA398722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B49AE8C4-720E-4D8C-B0C1-8AA6B8A8DCBC}" type="pres">
      <dgm:prSet presAssocID="{86B2E48A-E992-43FA-94C9-E52C269C3BA7}" presName="parentText1" presStyleLbl="node1" presStyleIdx="0" presStyleCnt="3" custScaleX="43102" custScaleY="67110" custLinFactNeighborX="-8547" custLinFactNeighborY="-3317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1DD652-0054-46C0-B2F0-3B90AB9A7478}" type="pres">
      <dgm:prSet presAssocID="{86B2E48A-E992-43FA-94C9-E52C269C3BA7}" presName="childText1" presStyleLbl="solidAlignAcc1" presStyleIdx="0" presStyleCnt="3" custScaleX="118569" custScaleY="46840" custLinFactNeighborX="74166" custLinFactNeighborY="-498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E0652D-FF6E-4D85-9446-FCEBFAD0DADD}" type="pres">
      <dgm:prSet presAssocID="{CB881ACA-54B0-4545-A6E7-8FE7FE54E7EE}" presName="parentText2" presStyleLbl="node1" presStyleIdx="1" presStyleCnt="3" custScaleX="77292" custScaleY="67201" custLinFactNeighborX="-27139" custLinFactNeighborY="67551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B876E-8E49-449F-85A1-7F363621D4B5}" type="pres">
      <dgm:prSet presAssocID="{CB881ACA-54B0-4545-A6E7-8FE7FE54E7EE}" presName="childText2" presStyleLbl="solidAlignAcc1" presStyleIdx="1" presStyleCnt="3" custScaleX="123731" custScaleY="37893" custLinFactNeighborX="-23529" custLinFactNeighborY="-1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A73B15-39A5-4713-946B-AD2C1E8C683F}" type="pres">
      <dgm:prSet presAssocID="{A666825B-B40A-4D10-881E-12F2E18F01F9}" presName="parentText3" presStyleLbl="node1" presStyleIdx="2" presStyleCnt="3" custScaleX="51032" custScaleY="63891" custLinFactNeighborX="32018" custLinFactNeighborY="9267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1EBA3-C862-4AA1-AFC2-3E304A64FB9F}" type="pres">
      <dgm:prSet presAssocID="{A666825B-B40A-4D10-881E-12F2E18F01F9}" presName="childText3" presStyleLbl="solidAlignAcc1" presStyleIdx="2" presStyleCnt="3" custScaleX="113912" custScaleY="28059" custLinFactNeighborX="13309" custLinFactNeighborY="59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158A99-3720-4D87-8564-30830E622AA0}" srcId="{CB881ACA-54B0-4545-A6E7-8FE7FE54E7EE}" destId="{860AB568-D8E7-4063-A45D-92AF63D52D74}" srcOrd="0" destOrd="0" parTransId="{A763AC4E-8AC1-439C-A19F-1AEDF96D232A}" sibTransId="{46C09BC3-AE8B-4AA1-A45C-EF7B60EE0C89}"/>
    <dgm:cxn modelId="{17030903-742D-45E0-AA21-B25D20D066C6}" type="presOf" srcId="{CB881ACA-54B0-4545-A6E7-8FE7FE54E7EE}" destId="{36E0652D-FF6E-4D85-9446-FCEBFAD0DADD}" srcOrd="0" destOrd="0" presId="urn:microsoft.com/office/officeart/2009/3/layout/IncreasingArrowsProcess"/>
    <dgm:cxn modelId="{543B85B2-F3B4-4714-8FA3-0DDE63806DA8}" type="presOf" srcId="{C575136D-4C14-492F-8A0D-C5542F0C2CE5}" destId="{511DD652-0054-46C0-B2F0-3B90AB9A7478}" srcOrd="0" destOrd="0" presId="urn:microsoft.com/office/officeart/2009/3/layout/IncreasingArrowsProcess"/>
    <dgm:cxn modelId="{D32F9B6C-9562-474D-AA1A-8505B38BF13C}" type="presOf" srcId="{EAEABD79-2448-463B-A9C7-321FA398722C}" destId="{EF703875-83FF-429C-A9C8-6C780B236521}" srcOrd="0" destOrd="0" presId="urn:microsoft.com/office/officeart/2009/3/layout/IncreasingArrowsProcess"/>
    <dgm:cxn modelId="{33FFC1BA-47FC-4694-8875-70FC3F47F19C}" srcId="{EAEABD79-2448-463B-A9C7-321FA398722C}" destId="{CB881ACA-54B0-4545-A6E7-8FE7FE54E7EE}" srcOrd="1" destOrd="0" parTransId="{C9ADABD2-D207-4A5B-94B3-D037E6B295EE}" sibTransId="{0AFAF4CF-06C8-4DC4-9C54-1ABFB1FFE34A}"/>
    <dgm:cxn modelId="{E65A29AE-F1D7-4D1A-ADDA-A537E272251A}" type="presOf" srcId="{860AB568-D8E7-4063-A45D-92AF63D52D74}" destId="{BBDB876E-8E49-449F-85A1-7F363621D4B5}" srcOrd="0" destOrd="0" presId="urn:microsoft.com/office/officeart/2009/3/layout/IncreasingArrowsProcess"/>
    <dgm:cxn modelId="{8D5CCABE-D9AD-47DB-9CB0-0721AD05E26F}" type="presOf" srcId="{A666825B-B40A-4D10-881E-12F2E18F01F9}" destId="{C4A73B15-39A5-4713-946B-AD2C1E8C683F}" srcOrd="0" destOrd="0" presId="urn:microsoft.com/office/officeart/2009/3/layout/IncreasingArrowsProcess"/>
    <dgm:cxn modelId="{099FBC66-E544-4177-9DE9-A650C508E032}" srcId="{A666825B-B40A-4D10-881E-12F2E18F01F9}" destId="{5FB2E7BA-CE31-4382-9118-03B6168CACF0}" srcOrd="0" destOrd="0" parTransId="{50C27973-6ADF-4F98-9DA2-C6625E84EC11}" sibTransId="{48408D00-11F9-42EB-9172-FBFA8FC338FB}"/>
    <dgm:cxn modelId="{CB824235-4FDA-431D-9ABC-A0B6C119E310}" type="presOf" srcId="{86B2E48A-E992-43FA-94C9-E52C269C3BA7}" destId="{B49AE8C4-720E-4D8C-B0C1-8AA6B8A8DCBC}" srcOrd="0" destOrd="0" presId="urn:microsoft.com/office/officeart/2009/3/layout/IncreasingArrowsProcess"/>
    <dgm:cxn modelId="{6AC0741E-DB0E-4EAD-96AC-D250CB142F2E}" srcId="{EAEABD79-2448-463B-A9C7-321FA398722C}" destId="{A666825B-B40A-4D10-881E-12F2E18F01F9}" srcOrd="2" destOrd="0" parTransId="{F34B965A-613F-4D44-9303-946F810538D2}" sibTransId="{D12E93EB-608B-415C-A096-9FC0BEEF81DE}"/>
    <dgm:cxn modelId="{F25D4137-13D7-4F00-9646-124483D034C6}" srcId="{EAEABD79-2448-463B-A9C7-321FA398722C}" destId="{86B2E48A-E992-43FA-94C9-E52C269C3BA7}" srcOrd="0" destOrd="0" parTransId="{EA3140C4-B1D9-4B89-B1D0-A20D3FDD6485}" sibTransId="{F3005572-439F-463D-A1F8-8C7829466E1C}"/>
    <dgm:cxn modelId="{09BE8E43-6422-430A-A2B5-4EBCB5A3DADA}" srcId="{86B2E48A-E992-43FA-94C9-E52C269C3BA7}" destId="{C575136D-4C14-492F-8A0D-C5542F0C2CE5}" srcOrd="0" destOrd="0" parTransId="{7CC7ED16-BA2A-4E37-A948-B91F0B5BF803}" sibTransId="{3FEA67CE-17A5-41F8-81F3-95FD46760EB1}"/>
    <dgm:cxn modelId="{EA07CC89-7A50-4BE3-AEED-6F573CB3DED9}" type="presOf" srcId="{5FB2E7BA-CE31-4382-9118-03B6168CACF0}" destId="{8401EBA3-C862-4AA1-AFC2-3E304A64FB9F}" srcOrd="0" destOrd="0" presId="urn:microsoft.com/office/officeart/2009/3/layout/IncreasingArrowsProcess"/>
    <dgm:cxn modelId="{4FADBF59-1F8F-4FC4-9998-479EA1BD07AE}" type="presParOf" srcId="{EF703875-83FF-429C-A9C8-6C780B236521}" destId="{B49AE8C4-720E-4D8C-B0C1-8AA6B8A8DCBC}" srcOrd="0" destOrd="0" presId="urn:microsoft.com/office/officeart/2009/3/layout/IncreasingArrowsProcess"/>
    <dgm:cxn modelId="{881071B8-4E8D-4EAE-9582-56EE6FD60008}" type="presParOf" srcId="{EF703875-83FF-429C-A9C8-6C780B236521}" destId="{511DD652-0054-46C0-B2F0-3B90AB9A7478}" srcOrd="1" destOrd="0" presId="urn:microsoft.com/office/officeart/2009/3/layout/IncreasingArrowsProcess"/>
    <dgm:cxn modelId="{E746E0E6-9F32-49EC-969F-5CFA7A3CD723}" type="presParOf" srcId="{EF703875-83FF-429C-A9C8-6C780B236521}" destId="{36E0652D-FF6E-4D85-9446-FCEBFAD0DADD}" srcOrd="2" destOrd="0" presId="urn:microsoft.com/office/officeart/2009/3/layout/IncreasingArrowsProcess"/>
    <dgm:cxn modelId="{ECDF124D-816D-4CE3-AF73-DF3EA82BCBF0}" type="presParOf" srcId="{EF703875-83FF-429C-A9C8-6C780B236521}" destId="{BBDB876E-8E49-449F-85A1-7F363621D4B5}" srcOrd="3" destOrd="0" presId="urn:microsoft.com/office/officeart/2009/3/layout/IncreasingArrowsProcess"/>
    <dgm:cxn modelId="{323055D3-B64B-49D5-B842-A68D96B9C382}" type="presParOf" srcId="{EF703875-83FF-429C-A9C8-6C780B236521}" destId="{C4A73B15-39A5-4713-946B-AD2C1E8C683F}" srcOrd="4" destOrd="0" presId="urn:microsoft.com/office/officeart/2009/3/layout/IncreasingArrowsProcess"/>
    <dgm:cxn modelId="{D7DC6EC8-8328-404B-B55C-1150318C0A00}" type="presParOf" srcId="{EF703875-83FF-429C-A9C8-6C780B236521}" destId="{8401EBA3-C862-4AA1-AFC2-3E304A64FB9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EABD79-2448-463B-A9C7-321FA39872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2E48A-E992-43FA-94C9-E52C269C3BA7}">
      <dgm:prSet phldrT="[Testo]" custT="1"/>
      <dgm:spPr/>
      <dgm:t>
        <a:bodyPr/>
        <a:lstStyle/>
        <a:p>
          <a:endParaRPr lang="it-IT" sz="2600" dirty="0"/>
        </a:p>
      </dgm:t>
    </dgm:pt>
    <dgm:pt modelId="{EA3140C4-B1D9-4B89-B1D0-A20D3FDD6485}" type="parTrans" cxnId="{F25D4137-13D7-4F00-9646-124483D034C6}">
      <dgm:prSet/>
      <dgm:spPr/>
      <dgm:t>
        <a:bodyPr/>
        <a:lstStyle/>
        <a:p>
          <a:endParaRPr lang="it-IT"/>
        </a:p>
      </dgm:t>
    </dgm:pt>
    <dgm:pt modelId="{F3005572-439F-463D-A1F8-8C7829466E1C}" type="sibTrans" cxnId="{F25D4137-13D7-4F00-9646-124483D034C6}">
      <dgm:prSet/>
      <dgm:spPr/>
      <dgm:t>
        <a:bodyPr/>
        <a:lstStyle/>
        <a:p>
          <a:endParaRPr lang="it-IT"/>
        </a:p>
      </dgm:t>
    </dgm:pt>
    <dgm:pt modelId="{C575136D-4C14-492F-8A0D-C5542F0C2CE5}">
      <dgm:prSet phldrT="[Testo]" custT="1"/>
      <dgm:spPr/>
      <dgm:t>
        <a:bodyPr/>
        <a:lstStyle/>
        <a:p>
          <a:r>
            <a:rPr lang="it-IT" sz="1800" dirty="0"/>
            <a:t>Analisi dei bisogni specifici degli Enti riusanti che comportano la necessità di miglioramento della piattaforma e dei micro-servizi </a:t>
          </a:r>
          <a:r>
            <a:rPr lang="it-IT" sz="1800" dirty="0" smtClean="0"/>
            <a:t>disponibili</a:t>
          </a:r>
          <a:endParaRPr lang="it-IT" sz="1800" dirty="0"/>
        </a:p>
      </dgm:t>
    </dgm:pt>
    <dgm:pt modelId="{7CC7ED16-BA2A-4E37-A948-B91F0B5BF803}" type="parTrans" cxnId="{09BE8E43-6422-430A-A2B5-4EBCB5A3DADA}">
      <dgm:prSet/>
      <dgm:spPr/>
      <dgm:t>
        <a:bodyPr/>
        <a:lstStyle/>
        <a:p>
          <a:endParaRPr lang="it-IT"/>
        </a:p>
      </dgm:t>
    </dgm:pt>
    <dgm:pt modelId="{3FEA67CE-17A5-41F8-81F3-95FD46760EB1}" type="sibTrans" cxnId="{09BE8E43-6422-430A-A2B5-4EBCB5A3DADA}">
      <dgm:prSet/>
      <dgm:spPr/>
      <dgm:t>
        <a:bodyPr/>
        <a:lstStyle/>
        <a:p>
          <a:endParaRPr lang="it-IT"/>
        </a:p>
      </dgm:t>
    </dgm:pt>
    <dgm:pt modelId="{CB881ACA-54B0-4545-A6E7-8FE7FE54E7EE}">
      <dgm:prSet phldrT="[Testo]" custT="1"/>
      <dgm:spPr/>
      <dgm:t>
        <a:bodyPr/>
        <a:lstStyle/>
        <a:p>
          <a:endParaRPr lang="it-IT" sz="2600" dirty="0"/>
        </a:p>
      </dgm:t>
    </dgm:pt>
    <dgm:pt modelId="{C9ADABD2-D207-4A5B-94B3-D037E6B295EE}" type="parTrans" cxnId="{33FFC1BA-47FC-4694-8875-70FC3F47F19C}">
      <dgm:prSet/>
      <dgm:spPr/>
      <dgm:t>
        <a:bodyPr/>
        <a:lstStyle/>
        <a:p>
          <a:endParaRPr lang="it-IT"/>
        </a:p>
      </dgm:t>
    </dgm:pt>
    <dgm:pt modelId="{0AFAF4CF-06C8-4DC4-9C54-1ABFB1FFE34A}" type="sibTrans" cxnId="{33FFC1BA-47FC-4694-8875-70FC3F47F19C}">
      <dgm:prSet/>
      <dgm:spPr/>
      <dgm:t>
        <a:bodyPr/>
        <a:lstStyle/>
        <a:p>
          <a:endParaRPr lang="it-IT"/>
        </a:p>
      </dgm:t>
    </dgm:pt>
    <dgm:pt modelId="{860AB568-D8E7-4063-A45D-92AF63D52D74}">
      <dgm:prSet phldrT="[Testo]" custT="1"/>
      <dgm:spPr/>
      <dgm:t>
        <a:bodyPr/>
        <a:lstStyle/>
        <a:p>
          <a:r>
            <a:rPr lang="it-IT" sz="1800" dirty="0"/>
            <a:t>Rilevazione delle potenzialità di integrazione con sistemi applicativi locali e valutazione degli investimenti necessari per l’attuazione degli interventi evolutivi</a:t>
          </a:r>
        </a:p>
      </dgm:t>
    </dgm:pt>
    <dgm:pt modelId="{A763AC4E-8AC1-439C-A19F-1AEDF96D232A}" type="parTrans" cxnId="{A3158A99-3720-4D87-8564-30830E622AA0}">
      <dgm:prSet/>
      <dgm:spPr/>
      <dgm:t>
        <a:bodyPr/>
        <a:lstStyle/>
        <a:p>
          <a:endParaRPr lang="it-IT"/>
        </a:p>
      </dgm:t>
    </dgm:pt>
    <dgm:pt modelId="{46C09BC3-AE8B-4AA1-A45C-EF7B60EE0C89}" type="sibTrans" cxnId="{A3158A99-3720-4D87-8564-30830E622AA0}">
      <dgm:prSet/>
      <dgm:spPr/>
      <dgm:t>
        <a:bodyPr/>
        <a:lstStyle/>
        <a:p>
          <a:endParaRPr lang="it-IT"/>
        </a:p>
      </dgm:t>
    </dgm:pt>
    <dgm:pt modelId="{A666825B-B40A-4D10-881E-12F2E18F01F9}">
      <dgm:prSet phldrT="[Testo]" custT="1"/>
      <dgm:spPr/>
      <dgm:t>
        <a:bodyPr/>
        <a:lstStyle/>
        <a:p>
          <a:endParaRPr lang="it-IT" sz="2600" dirty="0"/>
        </a:p>
      </dgm:t>
    </dgm:pt>
    <dgm:pt modelId="{F34B965A-613F-4D44-9303-946F810538D2}" type="parTrans" cxnId="{6AC0741E-DB0E-4EAD-96AC-D250CB142F2E}">
      <dgm:prSet/>
      <dgm:spPr/>
      <dgm:t>
        <a:bodyPr/>
        <a:lstStyle/>
        <a:p>
          <a:endParaRPr lang="it-IT"/>
        </a:p>
      </dgm:t>
    </dgm:pt>
    <dgm:pt modelId="{D12E93EB-608B-415C-A096-9FC0BEEF81DE}" type="sibTrans" cxnId="{6AC0741E-DB0E-4EAD-96AC-D250CB142F2E}">
      <dgm:prSet/>
      <dgm:spPr/>
      <dgm:t>
        <a:bodyPr/>
        <a:lstStyle/>
        <a:p>
          <a:endParaRPr lang="it-IT"/>
        </a:p>
      </dgm:t>
    </dgm:pt>
    <dgm:pt modelId="{5FB2E7BA-CE31-4382-9118-03B6168CACF0}">
      <dgm:prSet phldrT="[Testo]" custT="1"/>
      <dgm:spPr/>
      <dgm:t>
        <a:bodyPr/>
        <a:lstStyle/>
        <a:p>
          <a:r>
            <a:rPr lang="it-IT" sz="1800" dirty="0"/>
            <a:t>Rilascio delle modifiche alla nuova piattaforma e ai micro-servizi individuati in forma sperimentale. </a:t>
          </a:r>
        </a:p>
      </dgm:t>
    </dgm:pt>
    <dgm:pt modelId="{50C27973-6ADF-4F98-9DA2-C6625E84EC11}" type="parTrans" cxnId="{099FBC66-E544-4177-9DE9-A650C508E032}">
      <dgm:prSet/>
      <dgm:spPr/>
      <dgm:t>
        <a:bodyPr/>
        <a:lstStyle/>
        <a:p>
          <a:endParaRPr lang="it-IT"/>
        </a:p>
      </dgm:t>
    </dgm:pt>
    <dgm:pt modelId="{48408D00-11F9-42EB-9172-FBFA8FC338FB}" type="sibTrans" cxnId="{099FBC66-E544-4177-9DE9-A650C508E032}">
      <dgm:prSet/>
      <dgm:spPr/>
      <dgm:t>
        <a:bodyPr/>
        <a:lstStyle/>
        <a:p>
          <a:endParaRPr lang="it-IT"/>
        </a:p>
      </dgm:t>
    </dgm:pt>
    <dgm:pt modelId="{EF703875-83FF-429C-A9C8-6C780B236521}" type="pres">
      <dgm:prSet presAssocID="{EAEABD79-2448-463B-A9C7-321FA398722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B49AE8C4-720E-4D8C-B0C1-8AA6B8A8DCBC}" type="pres">
      <dgm:prSet presAssocID="{86B2E48A-E992-43FA-94C9-E52C269C3BA7}" presName="parentText1" presStyleLbl="node1" presStyleIdx="0" presStyleCnt="3" custScaleX="23237" custScaleY="64244" custLinFactNeighborX="2981" custLinFactNeighborY="-3070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1DD652-0054-46C0-B2F0-3B90AB9A7478}" type="pres">
      <dgm:prSet presAssocID="{86B2E48A-E992-43FA-94C9-E52C269C3BA7}" presName="childText1" presStyleLbl="solidAlignAcc1" presStyleIdx="0" presStyleCnt="3" custScaleX="145080" custScaleY="39722" custLinFactNeighborX="72202" custLinFactNeighborY="-527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E0652D-FF6E-4D85-9446-FCEBFAD0DADD}" type="pres">
      <dgm:prSet presAssocID="{CB881ACA-54B0-4545-A6E7-8FE7FE54E7EE}" presName="parentText2" presStyleLbl="node1" presStyleIdx="1" presStyleCnt="3" custScaleX="34152" custScaleY="65839" custLinFactNeighborX="-18233" custLinFactNeighborY="4721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B876E-8E49-449F-85A1-7F363621D4B5}" type="pres">
      <dgm:prSet presAssocID="{CB881ACA-54B0-4545-A6E7-8FE7FE54E7EE}" presName="childText2" presStyleLbl="solidAlignAcc1" presStyleIdx="1" presStyleCnt="3" custScaleX="142621" custScaleY="40291" custLinFactNeighborX="-26621" custLinFactNeighborY="-119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A73B15-39A5-4713-946B-AD2C1E8C683F}" type="pres">
      <dgm:prSet presAssocID="{A666825B-B40A-4D10-881E-12F2E18F01F9}" presName="parentText3" presStyleLbl="node1" presStyleIdx="2" presStyleCnt="3" custScaleX="51928" custScaleY="63041" custLinFactY="12569" custLinFactNeighborX="-7424" custLinFactNeighborY="10000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1EBA3-C862-4AA1-AFC2-3E304A64FB9F}" type="pres">
      <dgm:prSet presAssocID="{A666825B-B40A-4D10-881E-12F2E18F01F9}" presName="childText3" presStyleLbl="solidAlignAcc1" presStyleIdx="2" presStyleCnt="3" custScaleX="117449" custScaleY="33260" custLinFactNeighborX="-37708" custLinFactNeighborY="177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158A99-3720-4D87-8564-30830E622AA0}" srcId="{CB881ACA-54B0-4545-A6E7-8FE7FE54E7EE}" destId="{860AB568-D8E7-4063-A45D-92AF63D52D74}" srcOrd="0" destOrd="0" parTransId="{A763AC4E-8AC1-439C-A19F-1AEDF96D232A}" sibTransId="{46C09BC3-AE8B-4AA1-A45C-EF7B60EE0C89}"/>
    <dgm:cxn modelId="{17030903-742D-45E0-AA21-B25D20D066C6}" type="presOf" srcId="{CB881ACA-54B0-4545-A6E7-8FE7FE54E7EE}" destId="{36E0652D-FF6E-4D85-9446-FCEBFAD0DADD}" srcOrd="0" destOrd="0" presId="urn:microsoft.com/office/officeart/2009/3/layout/IncreasingArrowsProcess"/>
    <dgm:cxn modelId="{543B85B2-F3B4-4714-8FA3-0DDE63806DA8}" type="presOf" srcId="{C575136D-4C14-492F-8A0D-C5542F0C2CE5}" destId="{511DD652-0054-46C0-B2F0-3B90AB9A7478}" srcOrd="0" destOrd="0" presId="urn:microsoft.com/office/officeart/2009/3/layout/IncreasingArrowsProcess"/>
    <dgm:cxn modelId="{D32F9B6C-9562-474D-AA1A-8505B38BF13C}" type="presOf" srcId="{EAEABD79-2448-463B-A9C7-321FA398722C}" destId="{EF703875-83FF-429C-A9C8-6C780B236521}" srcOrd="0" destOrd="0" presId="urn:microsoft.com/office/officeart/2009/3/layout/IncreasingArrowsProcess"/>
    <dgm:cxn modelId="{33FFC1BA-47FC-4694-8875-70FC3F47F19C}" srcId="{EAEABD79-2448-463B-A9C7-321FA398722C}" destId="{CB881ACA-54B0-4545-A6E7-8FE7FE54E7EE}" srcOrd="1" destOrd="0" parTransId="{C9ADABD2-D207-4A5B-94B3-D037E6B295EE}" sibTransId="{0AFAF4CF-06C8-4DC4-9C54-1ABFB1FFE34A}"/>
    <dgm:cxn modelId="{E65A29AE-F1D7-4D1A-ADDA-A537E272251A}" type="presOf" srcId="{860AB568-D8E7-4063-A45D-92AF63D52D74}" destId="{BBDB876E-8E49-449F-85A1-7F363621D4B5}" srcOrd="0" destOrd="0" presId="urn:microsoft.com/office/officeart/2009/3/layout/IncreasingArrowsProcess"/>
    <dgm:cxn modelId="{8D5CCABE-D9AD-47DB-9CB0-0721AD05E26F}" type="presOf" srcId="{A666825B-B40A-4D10-881E-12F2E18F01F9}" destId="{C4A73B15-39A5-4713-946B-AD2C1E8C683F}" srcOrd="0" destOrd="0" presId="urn:microsoft.com/office/officeart/2009/3/layout/IncreasingArrowsProcess"/>
    <dgm:cxn modelId="{099FBC66-E544-4177-9DE9-A650C508E032}" srcId="{A666825B-B40A-4D10-881E-12F2E18F01F9}" destId="{5FB2E7BA-CE31-4382-9118-03B6168CACF0}" srcOrd="0" destOrd="0" parTransId="{50C27973-6ADF-4F98-9DA2-C6625E84EC11}" sibTransId="{48408D00-11F9-42EB-9172-FBFA8FC338FB}"/>
    <dgm:cxn modelId="{CB824235-4FDA-431D-9ABC-A0B6C119E310}" type="presOf" srcId="{86B2E48A-E992-43FA-94C9-E52C269C3BA7}" destId="{B49AE8C4-720E-4D8C-B0C1-8AA6B8A8DCBC}" srcOrd="0" destOrd="0" presId="urn:microsoft.com/office/officeart/2009/3/layout/IncreasingArrowsProcess"/>
    <dgm:cxn modelId="{6AC0741E-DB0E-4EAD-96AC-D250CB142F2E}" srcId="{EAEABD79-2448-463B-A9C7-321FA398722C}" destId="{A666825B-B40A-4D10-881E-12F2E18F01F9}" srcOrd="2" destOrd="0" parTransId="{F34B965A-613F-4D44-9303-946F810538D2}" sibTransId="{D12E93EB-608B-415C-A096-9FC0BEEF81DE}"/>
    <dgm:cxn modelId="{F25D4137-13D7-4F00-9646-124483D034C6}" srcId="{EAEABD79-2448-463B-A9C7-321FA398722C}" destId="{86B2E48A-E992-43FA-94C9-E52C269C3BA7}" srcOrd="0" destOrd="0" parTransId="{EA3140C4-B1D9-4B89-B1D0-A20D3FDD6485}" sibTransId="{F3005572-439F-463D-A1F8-8C7829466E1C}"/>
    <dgm:cxn modelId="{09BE8E43-6422-430A-A2B5-4EBCB5A3DADA}" srcId="{86B2E48A-E992-43FA-94C9-E52C269C3BA7}" destId="{C575136D-4C14-492F-8A0D-C5542F0C2CE5}" srcOrd="0" destOrd="0" parTransId="{7CC7ED16-BA2A-4E37-A948-B91F0B5BF803}" sibTransId="{3FEA67CE-17A5-41F8-81F3-95FD46760EB1}"/>
    <dgm:cxn modelId="{EA07CC89-7A50-4BE3-AEED-6F573CB3DED9}" type="presOf" srcId="{5FB2E7BA-CE31-4382-9118-03B6168CACF0}" destId="{8401EBA3-C862-4AA1-AFC2-3E304A64FB9F}" srcOrd="0" destOrd="0" presId="urn:microsoft.com/office/officeart/2009/3/layout/IncreasingArrowsProcess"/>
    <dgm:cxn modelId="{4FADBF59-1F8F-4FC4-9998-479EA1BD07AE}" type="presParOf" srcId="{EF703875-83FF-429C-A9C8-6C780B236521}" destId="{B49AE8C4-720E-4D8C-B0C1-8AA6B8A8DCBC}" srcOrd="0" destOrd="0" presId="urn:microsoft.com/office/officeart/2009/3/layout/IncreasingArrowsProcess"/>
    <dgm:cxn modelId="{881071B8-4E8D-4EAE-9582-56EE6FD60008}" type="presParOf" srcId="{EF703875-83FF-429C-A9C8-6C780B236521}" destId="{511DD652-0054-46C0-B2F0-3B90AB9A7478}" srcOrd="1" destOrd="0" presId="urn:microsoft.com/office/officeart/2009/3/layout/IncreasingArrowsProcess"/>
    <dgm:cxn modelId="{E746E0E6-9F32-49EC-969F-5CFA7A3CD723}" type="presParOf" srcId="{EF703875-83FF-429C-A9C8-6C780B236521}" destId="{36E0652D-FF6E-4D85-9446-FCEBFAD0DADD}" srcOrd="2" destOrd="0" presId="urn:microsoft.com/office/officeart/2009/3/layout/IncreasingArrowsProcess"/>
    <dgm:cxn modelId="{ECDF124D-816D-4CE3-AF73-DF3EA82BCBF0}" type="presParOf" srcId="{EF703875-83FF-429C-A9C8-6C780B236521}" destId="{BBDB876E-8E49-449F-85A1-7F363621D4B5}" srcOrd="3" destOrd="0" presId="urn:microsoft.com/office/officeart/2009/3/layout/IncreasingArrowsProcess"/>
    <dgm:cxn modelId="{323055D3-B64B-49D5-B842-A68D96B9C382}" type="presParOf" srcId="{EF703875-83FF-429C-A9C8-6C780B236521}" destId="{C4A73B15-39A5-4713-946B-AD2C1E8C683F}" srcOrd="4" destOrd="0" presId="urn:microsoft.com/office/officeart/2009/3/layout/IncreasingArrowsProcess"/>
    <dgm:cxn modelId="{D7DC6EC8-8328-404B-B55C-1150318C0A00}" type="presParOf" srcId="{EF703875-83FF-429C-A9C8-6C780B236521}" destId="{8401EBA3-C862-4AA1-AFC2-3E304A64FB9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EABD79-2448-463B-A9C7-321FA398722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B2E48A-E992-43FA-94C9-E52C269C3BA7}">
      <dgm:prSet phldrT="[Testo]" custT="1"/>
      <dgm:spPr/>
      <dgm:t>
        <a:bodyPr/>
        <a:lstStyle/>
        <a:p>
          <a:endParaRPr lang="it-IT" sz="2600" dirty="0"/>
        </a:p>
      </dgm:t>
    </dgm:pt>
    <dgm:pt modelId="{EA3140C4-B1D9-4B89-B1D0-A20D3FDD6485}" type="parTrans" cxnId="{F25D4137-13D7-4F00-9646-124483D034C6}">
      <dgm:prSet/>
      <dgm:spPr/>
      <dgm:t>
        <a:bodyPr/>
        <a:lstStyle/>
        <a:p>
          <a:endParaRPr lang="it-IT"/>
        </a:p>
      </dgm:t>
    </dgm:pt>
    <dgm:pt modelId="{F3005572-439F-463D-A1F8-8C7829466E1C}" type="sibTrans" cxnId="{F25D4137-13D7-4F00-9646-124483D034C6}">
      <dgm:prSet/>
      <dgm:spPr/>
      <dgm:t>
        <a:bodyPr/>
        <a:lstStyle/>
        <a:p>
          <a:endParaRPr lang="it-IT"/>
        </a:p>
      </dgm:t>
    </dgm:pt>
    <dgm:pt modelId="{C575136D-4C14-492F-8A0D-C5542F0C2CE5}">
      <dgm:prSet phldrT="[Testo]" custT="1"/>
      <dgm:spPr/>
      <dgm:t>
        <a:bodyPr/>
        <a:lstStyle/>
        <a:p>
          <a:r>
            <a:rPr lang="it-IT" sz="1800" dirty="0"/>
            <a:t>Organizzazione di un evento di lancio del progetto, in occasione del kick-off meeting, da parte degli Enti riusanti e cedenti</a:t>
          </a:r>
        </a:p>
      </dgm:t>
    </dgm:pt>
    <dgm:pt modelId="{7CC7ED16-BA2A-4E37-A948-B91F0B5BF803}" type="parTrans" cxnId="{09BE8E43-6422-430A-A2B5-4EBCB5A3DADA}">
      <dgm:prSet/>
      <dgm:spPr/>
      <dgm:t>
        <a:bodyPr/>
        <a:lstStyle/>
        <a:p>
          <a:endParaRPr lang="it-IT"/>
        </a:p>
      </dgm:t>
    </dgm:pt>
    <dgm:pt modelId="{3FEA67CE-17A5-41F8-81F3-95FD46760EB1}" type="sibTrans" cxnId="{09BE8E43-6422-430A-A2B5-4EBCB5A3DADA}">
      <dgm:prSet/>
      <dgm:spPr/>
      <dgm:t>
        <a:bodyPr/>
        <a:lstStyle/>
        <a:p>
          <a:endParaRPr lang="it-IT"/>
        </a:p>
      </dgm:t>
    </dgm:pt>
    <dgm:pt modelId="{CB881ACA-54B0-4545-A6E7-8FE7FE54E7EE}">
      <dgm:prSet phldrT="[Testo]" custT="1"/>
      <dgm:spPr/>
      <dgm:t>
        <a:bodyPr/>
        <a:lstStyle/>
        <a:p>
          <a:endParaRPr lang="it-IT" sz="2600" dirty="0"/>
        </a:p>
      </dgm:t>
    </dgm:pt>
    <dgm:pt modelId="{C9ADABD2-D207-4A5B-94B3-D037E6B295EE}" type="parTrans" cxnId="{33FFC1BA-47FC-4694-8875-70FC3F47F19C}">
      <dgm:prSet/>
      <dgm:spPr/>
      <dgm:t>
        <a:bodyPr/>
        <a:lstStyle/>
        <a:p>
          <a:endParaRPr lang="it-IT"/>
        </a:p>
      </dgm:t>
    </dgm:pt>
    <dgm:pt modelId="{0AFAF4CF-06C8-4DC4-9C54-1ABFB1FFE34A}" type="sibTrans" cxnId="{33FFC1BA-47FC-4694-8875-70FC3F47F19C}">
      <dgm:prSet/>
      <dgm:spPr/>
      <dgm:t>
        <a:bodyPr/>
        <a:lstStyle/>
        <a:p>
          <a:endParaRPr lang="it-IT"/>
        </a:p>
      </dgm:t>
    </dgm:pt>
    <dgm:pt modelId="{860AB568-D8E7-4063-A45D-92AF63D52D74}">
      <dgm:prSet phldrT="[Testo]" custT="1"/>
      <dgm:spPr/>
      <dgm:t>
        <a:bodyPr/>
        <a:lstStyle/>
        <a:p>
          <a:r>
            <a:rPr lang="it-IT" sz="1800" dirty="0"/>
            <a:t>Attività di comunicazione interna e agli stakeholder</a:t>
          </a:r>
        </a:p>
      </dgm:t>
    </dgm:pt>
    <dgm:pt modelId="{A763AC4E-8AC1-439C-A19F-1AEDF96D232A}" type="parTrans" cxnId="{A3158A99-3720-4D87-8564-30830E622AA0}">
      <dgm:prSet/>
      <dgm:spPr/>
      <dgm:t>
        <a:bodyPr/>
        <a:lstStyle/>
        <a:p>
          <a:endParaRPr lang="it-IT"/>
        </a:p>
      </dgm:t>
    </dgm:pt>
    <dgm:pt modelId="{46C09BC3-AE8B-4AA1-A45C-EF7B60EE0C89}" type="sibTrans" cxnId="{A3158A99-3720-4D87-8564-30830E622AA0}">
      <dgm:prSet/>
      <dgm:spPr/>
      <dgm:t>
        <a:bodyPr/>
        <a:lstStyle/>
        <a:p>
          <a:endParaRPr lang="it-IT"/>
        </a:p>
      </dgm:t>
    </dgm:pt>
    <dgm:pt modelId="{A666825B-B40A-4D10-881E-12F2E18F01F9}">
      <dgm:prSet phldrT="[Testo]" custT="1"/>
      <dgm:spPr/>
      <dgm:t>
        <a:bodyPr/>
        <a:lstStyle/>
        <a:p>
          <a:endParaRPr lang="it-IT" sz="2600" dirty="0"/>
        </a:p>
      </dgm:t>
    </dgm:pt>
    <dgm:pt modelId="{F34B965A-613F-4D44-9303-946F810538D2}" type="parTrans" cxnId="{6AC0741E-DB0E-4EAD-96AC-D250CB142F2E}">
      <dgm:prSet/>
      <dgm:spPr/>
      <dgm:t>
        <a:bodyPr/>
        <a:lstStyle/>
        <a:p>
          <a:endParaRPr lang="it-IT"/>
        </a:p>
      </dgm:t>
    </dgm:pt>
    <dgm:pt modelId="{D12E93EB-608B-415C-A096-9FC0BEEF81DE}" type="sibTrans" cxnId="{6AC0741E-DB0E-4EAD-96AC-D250CB142F2E}">
      <dgm:prSet/>
      <dgm:spPr/>
      <dgm:t>
        <a:bodyPr/>
        <a:lstStyle/>
        <a:p>
          <a:endParaRPr lang="it-IT"/>
        </a:p>
      </dgm:t>
    </dgm:pt>
    <dgm:pt modelId="{5FB2E7BA-CE31-4382-9118-03B6168CACF0}">
      <dgm:prSet phldrT="[Testo]" custT="1"/>
      <dgm:spPr/>
      <dgm:t>
        <a:bodyPr/>
        <a:lstStyle/>
        <a:p>
          <a:r>
            <a:rPr lang="it-IT" sz="1800" dirty="0"/>
            <a:t>Realizzazione del convegno di chiusura del progetto, in cui verranno presentate la community permanente e il nuovo ecosistema</a:t>
          </a:r>
        </a:p>
      </dgm:t>
    </dgm:pt>
    <dgm:pt modelId="{50C27973-6ADF-4F98-9DA2-C6625E84EC11}" type="parTrans" cxnId="{099FBC66-E544-4177-9DE9-A650C508E032}">
      <dgm:prSet/>
      <dgm:spPr/>
      <dgm:t>
        <a:bodyPr/>
        <a:lstStyle/>
        <a:p>
          <a:endParaRPr lang="it-IT"/>
        </a:p>
      </dgm:t>
    </dgm:pt>
    <dgm:pt modelId="{48408D00-11F9-42EB-9172-FBFA8FC338FB}" type="sibTrans" cxnId="{099FBC66-E544-4177-9DE9-A650C508E032}">
      <dgm:prSet/>
      <dgm:spPr/>
      <dgm:t>
        <a:bodyPr/>
        <a:lstStyle/>
        <a:p>
          <a:endParaRPr lang="it-IT"/>
        </a:p>
      </dgm:t>
    </dgm:pt>
    <dgm:pt modelId="{EF703875-83FF-429C-A9C8-6C780B236521}" type="pres">
      <dgm:prSet presAssocID="{EAEABD79-2448-463B-A9C7-321FA398722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B49AE8C4-720E-4D8C-B0C1-8AA6B8A8DCBC}" type="pres">
      <dgm:prSet presAssocID="{86B2E48A-E992-43FA-94C9-E52C269C3BA7}" presName="parentText1" presStyleLbl="node1" presStyleIdx="0" presStyleCnt="3" custScaleX="22014" custScaleY="64588" custLinFactNeighborX="-26627" custLinFactNeighborY="-3070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1DD652-0054-46C0-B2F0-3B90AB9A7478}" type="pres">
      <dgm:prSet presAssocID="{86B2E48A-E992-43FA-94C9-E52C269C3BA7}" presName="childText1" presStyleLbl="solidAlignAcc1" presStyleIdx="0" presStyleCnt="3" custScaleX="95459" custScaleY="51772" custLinFactNeighborX="-1323" custLinFactNeighborY="-481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E0652D-FF6E-4D85-9446-FCEBFAD0DADD}" type="pres">
      <dgm:prSet presAssocID="{CB881ACA-54B0-4545-A6E7-8FE7FE54E7EE}" presName="parentText2" presStyleLbl="node1" presStyleIdx="1" presStyleCnt="3" custScaleX="114059" custScaleY="62922" custLinFactNeighborX="5929" custLinFactNeighborY="44998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DB876E-8E49-449F-85A1-7F363621D4B5}" type="pres">
      <dgm:prSet presAssocID="{CB881ACA-54B0-4545-A6E7-8FE7FE54E7EE}" presName="childText2" presStyleLbl="solidAlignAcc1" presStyleIdx="1" presStyleCnt="3" custScaleX="133746" custScaleY="22143" custLinFactNeighborX="15052" custLinFactNeighborY="-222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A73B15-39A5-4713-946B-AD2C1E8C683F}" type="pres">
      <dgm:prSet presAssocID="{A666825B-B40A-4D10-881E-12F2E18F01F9}" presName="parentText3" presStyleLbl="node1" presStyleIdx="2" presStyleCnt="3" custScaleX="50578" custScaleY="68310" custLinFactNeighborX="48064" custLinFactNeighborY="95772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01EBA3-C862-4AA1-AFC2-3E304A64FB9F}" type="pres">
      <dgm:prSet presAssocID="{A666825B-B40A-4D10-881E-12F2E18F01F9}" presName="childText3" presStyleLbl="solidAlignAcc1" presStyleIdx="2" presStyleCnt="3" custScaleX="117449" custScaleY="39439" custLinFactNeighborX="31026" custLinFactNeighborY="124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3158A99-3720-4D87-8564-30830E622AA0}" srcId="{CB881ACA-54B0-4545-A6E7-8FE7FE54E7EE}" destId="{860AB568-D8E7-4063-A45D-92AF63D52D74}" srcOrd="0" destOrd="0" parTransId="{A763AC4E-8AC1-439C-A19F-1AEDF96D232A}" sibTransId="{46C09BC3-AE8B-4AA1-A45C-EF7B60EE0C89}"/>
    <dgm:cxn modelId="{17030903-742D-45E0-AA21-B25D20D066C6}" type="presOf" srcId="{CB881ACA-54B0-4545-A6E7-8FE7FE54E7EE}" destId="{36E0652D-FF6E-4D85-9446-FCEBFAD0DADD}" srcOrd="0" destOrd="0" presId="urn:microsoft.com/office/officeart/2009/3/layout/IncreasingArrowsProcess"/>
    <dgm:cxn modelId="{543B85B2-F3B4-4714-8FA3-0DDE63806DA8}" type="presOf" srcId="{C575136D-4C14-492F-8A0D-C5542F0C2CE5}" destId="{511DD652-0054-46C0-B2F0-3B90AB9A7478}" srcOrd="0" destOrd="0" presId="urn:microsoft.com/office/officeart/2009/3/layout/IncreasingArrowsProcess"/>
    <dgm:cxn modelId="{D32F9B6C-9562-474D-AA1A-8505B38BF13C}" type="presOf" srcId="{EAEABD79-2448-463B-A9C7-321FA398722C}" destId="{EF703875-83FF-429C-A9C8-6C780B236521}" srcOrd="0" destOrd="0" presId="urn:microsoft.com/office/officeart/2009/3/layout/IncreasingArrowsProcess"/>
    <dgm:cxn modelId="{33FFC1BA-47FC-4694-8875-70FC3F47F19C}" srcId="{EAEABD79-2448-463B-A9C7-321FA398722C}" destId="{CB881ACA-54B0-4545-A6E7-8FE7FE54E7EE}" srcOrd="1" destOrd="0" parTransId="{C9ADABD2-D207-4A5B-94B3-D037E6B295EE}" sibTransId="{0AFAF4CF-06C8-4DC4-9C54-1ABFB1FFE34A}"/>
    <dgm:cxn modelId="{E65A29AE-F1D7-4D1A-ADDA-A537E272251A}" type="presOf" srcId="{860AB568-D8E7-4063-A45D-92AF63D52D74}" destId="{BBDB876E-8E49-449F-85A1-7F363621D4B5}" srcOrd="0" destOrd="0" presId="urn:microsoft.com/office/officeart/2009/3/layout/IncreasingArrowsProcess"/>
    <dgm:cxn modelId="{8D5CCABE-D9AD-47DB-9CB0-0721AD05E26F}" type="presOf" srcId="{A666825B-B40A-4D10-881E-12F2E18F01F9}" destId="{C4A73B15-39A5-4713-946B-AD2C1E8C683F}" srcOrd="0" destOrd="0" presId="urn:microsoft.com/office/officeart/2009/3/layout/IncreasingArrowsProcess"/>
    <dgm:cxn modelId="{099FBC66-E544-4177-9DE9-A650C508E032}" srcId="{A666825B-B40A-4D10-881E-12F2E18F01F9}" destId="{5FB2E7BA-CE31-4382-9118-03B6168CACF0}" srcOrd="0" destOrd="0" parTransId="{50C27973-6ADF-4F98-9DA2-C6625E84EC11}" sibTransId="{48408D00-11F9-42EB-9172-FBFA8FC338FB}"/>
    <dgm:cxn modelId="{CB824235-4FDA-431D-9ABC-A0B6C119E310}" type="presOf" srcId="{86B2E48A-E992-43FA-94C9-E52C269C3BA7}" destId="{B49AE8C4-720E-4D8C-B0C1-8AA6B8A8DCBC}" srcOrd="0" destOrd="0" presId="urn:microsoft.com/office/officeart/2009/3/layout/IncreasingArrowsProcess"/>
    <dgm:cxn modelId="{6AC0741E-DB0E-4EAD-96AC-D250CB142F2E}" srcId="{EAEABD79-2448-463B-A9C7-321FA398722C}" destId="{A666825B-B40A-4D10-881E-12F2E18F01F9}" srcOrd="2" destOrd="0" parTransId="{F34B965A-613F-4D44-9303-946F810538D2}" sibTransId="{D12E93EB-608B-415C-A096-9FC0BEEF81DE}"/>
    <dgm:cxn modelId="{F25D4137-13D7-4F00-9646-124483D034C6}" srcId="{EAEABD79-2448-463B-A9C7-321FA398722C}" destId="{86B2E48A-E992-43FA-94C9-E52C269C3BA7}" srcOrd="0" destOrd="0" parTransId="{EA3140C4-B1D9-4B89-B1D0-A20D3FDD6485}" sibTransId="{F3005572-439F-463D-A1F8-8C7829466E1C}"/>
    <dgm:cxn modelId="{09BE8E43-6422-430A-A2B5-4EBCB5A3DADA}" srcId="{86B2E48A-E992-43FA-94C9-E52C269C3BA7}" destId="{C575136D-4C14-492F-8A0D-C5542F0C2CE5}" srcOrd="0" destOrd="0" parTransId="{7CC7ED16-BA2A-4E37-A948-B91F0B5BF803}" sibTransId="{3FEA67CE-17A5-41F8-81F3-95FD46760EB1}"/>
    <dgm:cxn modelId="{EA07CC89-7A50-4BE3-AEED-6F573CB3DED9}" type="presOf" srcId="{5FB2E7BA-CE31-4382-9118-03B6168CACF0}" destId="{8401EBA3-C862-4AA1-AFC2-3E304A64FB9F}" srcOrd="0" destOrd="0" presId="urn:microsoft.com/office/officeart/2009/3/layout/IncreasingArrowsProcess"/>
    <dgm:cxn modelId="{4FADBF59-1F8F-4FC4-9998-479EA1BD07AE}" type="presParOf" srcId="{EF703875-83FF-429C-A9C8-6C780B236521}" destId="{B49AE8C4-720E-4D8C-B0C1-8AA6B8A8DCBC}" srcOrd="0" destOrd="0" presId="urn:microsoft.com/office/officeart/2009/3/layout/IncreasingArrowsProcess"/>
    <dgm:cxn modelId="{881071B8-4E8D-4EAE-9582-56EE6FD60008}" type="presParOf" srcId="{EF703875-83FF-429C-A9C8-6C780B236521}" destId="{511DD652-0054-46C0-B2F0-3B90AB9A7478}" srcOrd="1" destOrd="0" presId="urn:microsoft.com/office/officeart/2009/3/layout/IncreasingArrowsProcess"/>
    <dgm:cxn modelId="{E746E0E6-9F32-49EC-969F-5CFA7A3CD723}" type="presParOf" srcId="{EF703875-83FF-429C-A9C8-6C780B236521}" destId="{36E0652D-FF6E-4D85-9446-FCEBFAD0DADD}" srcOrd="2" destOrd="0" presId="urn:microsoft.com/office/officeart/2009/3/layout/IncreasingArrowsProcess"/>
    <dgm:cxn modelId="{ECDF124D-816D-4CE3-AF73-DF3EA82BCBF0}" type="presParOf" srcId="{EF703875-83FF-429C-A9C8-6C780B236521}" destId="{BBDB876E-8E49-449F-85A1-7F363621D4B5}" srcOrd="3" destOrd="0" presId="urn:microsoft.com/office/officeart/2009/3/layout/IncreasingArrowsProcess"/>
    <dgm:cxn modelId="{323055D3-B64B-49D5-B842-A68D96B9C382}" type="presParOf" srcId="{EF703875-83FF-429C-A9C8-6C780B236521}" destId="{C4A73B15-39A5-4713-946B-AD2C1E8C683F}" srcOrd="4" destOrd="0" presId="urn:microsoft.com/office/officeart/2009/3/layout/IncreasingArrowsProcess"/>
    <dgm:cxn modelId="{D7DC6EC8-8328-404B-B55C-1150318C0A00}" type="presParOf" srcId="{EF703875-83FF-429C-A9C8-6C780B236521}" destId="{8401EBA3-C862-4AA1-AFC2-3E304A64FB9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AE8C4-720E-4D8C-B0C1-8AA6B8A8DCBC}">
      <dsp:nvSpPr>
        <dsp:cNvPr id="0" name=""/>
        <dsp:cNvSpPr/>
      </dsp:nvSpPr>
      <dsp:spPr>
        <a:xfrm>
          <a:off x="15" y="379402"/>
          <a:ext cx="4812303" cy="90915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6908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15" y="606691"/>
        <a:ext cx="4585015" cy="454577"/>
      </dsp:txXfrm>
    </dsp:sp>
    <dsp:sp modelId="{511DD652-0054-46C0-B2F0-3B90AB9A7478}">
      <dsp:nvSpPr>
        <dsp:cNvPr id="0" name=""/>
        <dsp:cNvSpPr/>
      </dsp:nvSpPr>
      <dsp:spPr>
        <a:xfrm>
          <a:off x="23678" y="1025449"/>
          <a:ext cx="3487424" cy="695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Progettazione preliminare ed esecutiva</a:t>
          </a:r>
        </a:p>
      </dsp:txBody>
      <dsp:txXfrm>
        <a:off x="23678" y="1025449"/>
        <a:ext cx="3487424" cy="695450"/>
      </dsp:txXfrm>
    </dsp:sp>
    <dsp:sp modelId="{36E0652D-FF6E-4D85-9446-FCEBFAD0DADD}">
      <dsp:nvSpPr>
        <dsp:cNvPr id="0" name=""/>
        <dsp:cNvSpPr/>
      </dsp:nvSpPr>
      <dsp:spPr>
        <a:xfrm>
          <a:off x="3349453" y="1648588"/>
          <a:ext cx="7608220" cy="97819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6908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3349453" y="1893137"/>
        <a:ext cx="7363671" cy="489098"/>
      </dsp:txXfrm>
    </dsp:sp>
    <dsp:sp modelId="{BBDB876E-8E49-449F-85A1-7F363621D4B5}">
      <dsp:nvSpPr>
        <dsp:cNvPr id="0" name=""/>
        <dsp:cNvSpPr/>
      </dsp:nvSpPr>
      <dsp:spPr>
        <a:xfrm>
          <a:off x="3380276" y="2296662"/>
          <a:ext cx="4298447" cy="6399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Acquisizione di beni e servizi da parte dell’Ente capofila</a:t>
          </a:r>
        </a:p>
      </dsp:txBody>
      <dsp:txXfrm>
        <a:off x="3380276" y="2296662"/>
        <a:ext cx="4298447" cy="639966"/>
      </dsp:txXfrm>
    </dsp:sp>
    <dsp:sp modelId="{C4A73B15-39A5-4713-946B-AD2C1E8C683F}">
      <dsp:nvSpPr>
        <dsp:cNvPr id="0" name=""/>
        <dsp:cNvSpPr/>
      </dsp:nvSpPr>
      <dsp:spPr>
        <a:xfrm>
          <a:off x="4654372" y="2944738"/>
          <a:ext cx="6292252" cy="87317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6908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4654372" y="3163033"/>
        <a:ext cx="6073958" cy="436589"/>
      </dsp:txXfrm>
    </dsp:sp>
    <dsp:sp modelId="{8401EBA3-C862-4AA1-AFC2-3E304A64FB9F}">
      <dsp:nvSpPr>
        <dsp:cNvPr id="0" name=""/>
        <dsp:cNvSpPr/>
      </dsp:nvSpPr>
      <dsp:spPr>
        <a:xfrm>
          <a:off x="4689205" y="3592802"/>
          <a:ext cx="3997641" cy="7903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Rendicontazione dell’intervento finanziato</a:t>
          </a:r>
        </a:p>
      </dsp:txBody>
      <dsp:txXfrm>
        <a:off x="4689205" y="3592802"/>
        <a:ext cx="3997641" cy="790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AE8C4-720E-4D8C-B0C1-8AA6B8A8DCBC}">
      <dsp:nvSpPr>
        <dsp:cNvPr id="0" name=""/>
        <dsp:cNvSpPr/>
      </dsp:nvSpPr>
      <dsp:spPr>
        <a:xfrm>
          <a:off x="3239442" y="113431"/>
          <a:ext cx="2619252" cy="95698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3239442" y="352676"/>
        <a:ext cx="2380007" cy="478491"/>
      </dsp:txXfrm>
    </dsp:sp>
    <dsp:sp modelId="{511DD652-0054-46C0-B2F0-3B90AB9A7478}">
      <dsp:nvSpPr>
        <dsp:cNvPr id="0" name=""/>
        <dsp:cNvSpPr/>
      </dsp:nvSpPr>
      <dsp:spPr>
        <a:xfrm>
          <a:off x="1042234" y="782372"/>
          <a:ext cx="4395706" cy="9764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Modellazione dell’esperienza passata degli Enti Cedenti </a:t>
          </a:r>
          <a:r>
            <a:rPr lang="it-IT" sz="2100" kern="1200" dirty="0" smtClean="0"/>
            <a:t>nel </a:t>
          </a:r>
          <a:r>
            <a:rPr lang="it-IT" sz="2100" kern="1200" dirty="0"/>
            <a:t>dispiegamento della buona pratica </a:t>
          </a:r>
        </a:p>
      </dsp:txBody>
      <dsp:txXfrm>
        <a:off x="1042234" y="782372"/>
        <a:ext cx="4395706" cy="976464"/>
      </dsp:txXfrm>
    </dsp:sp>
    <dsp:sp modelId="{36E0652D-FF6E-4D85-9446-FCEBFAD0DADD}">
      <dsp:nvSpPr>
        <dsp:cNvPr id="0" name=""/>
        <dsp:cNvSpPr/>
      </dsp:nvSpPr>
      <dsp:spPr>
        <a:xfrm>
          <a:off x="3203214" y="1917605"/>
          <a:ext cx="2708487" cy="88099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3203214" y="2137855"/>
        <a:ext cx="2488238" cy="440499"/>
      </dsp:txXfrm>
    </dsp:sp>
    <dsp:sp modelId="{BBDB876E-8E49-449F-85A1-7F363621D4B5}">
      <dsp:nvSpPr>
        <dsp:cNvPr id="0" name=""/>
        <dsp:cNvSpPr/>
      </dsp:nvSpPr>
      <dsp:spPr>
        <a:xfrm>
          <a:off x="1799256" y="2543536"/>
          <a:ext cx="3671209" cy="975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Progettazione di dettaglio, concertata con tutto il partenariato, del “kit del riuso”</a:t>
          </a:r>
        </a:p>
      </dsp:txBody>
      <dsp:txXfrm>
        <a:off x="1799256" y="2543536"/>
        <a:ext cx="3671209" cy="975148"/>
      </dsp:txXfrm>
    </dsp:sp>
    <dsp:sp modelId="{C4A73B15-39A5-4713-946B-AD2C1E8C683F}">
      <dsp:nvSpPr>
        <dsp:cNvPr id="0" name=""/>
        <dsp:cNvSpPr/>
      </dsp:nvSpPr>
      <dsp:spPr>
        <a:xfrm>
          <a:off x="6003039" y="3086632"/>
          <a:ext cx="4916043" cy="90894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6003039" y="3313867"/>
        <a:ext cx="4688808" cy="454471"/>
      </dsp:txXfrm>
    </dsp:sp>
    <dsp:sp modelId="{8401EBA3-C862-4AA1-AFC2-3E304A64FB9F}">
      <dsp:nvSpPr>
        <dsp:cNvPr id="0" name=""/>
        <dsp:cNvSpPr/>
      </dsp:nvSpPr>
      <dsp:spPr>
        <a:xfrm>
          <a:off x="6047711" y="3753471"/>
          <a:ext cx="3070766" cy="701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Sperimentazione e rilascio del Kit del Riuso</a:t>
          </a:r>
        </a:p>
      </dsp:txBody>
      <dsp:txXfrm>
        <a:off x="6047711" y="3753471"/>
        <a:ext cx="3070766" cy="701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AE8C4-720E-4D8C-B0C1-8AA6B8A8DCBC}">
      <dsp:nvSpPr>
        <dsp:cNvPr id="0" name=""/>
        <dsp:cNvSpPr/>
      </dsp:nvSpPr>
      <dsp:spPr>
        <a:xfrm>
          <a:off x="2977283" y="138739"/>
          <a:ext cx="4124622" cy="93529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2977283" y="372563"/>
        <a:ext cx="3890798" cy="467647"/>
      </dsp:txXfrm>
    </dsp:sp>
    <dsp:sp modelId="{511DD652-0054-46C0-B2F0-3B90AB9A7478}">
      <dsp:nvSpPr>
        <dsp:cNvPr id="0" name=""/>
        <dsp:cNvSpPr/>
      </dsp:nvSpPr>
      <dsp:spPr>
        <a:xfrm>
          <a:off x="2985082" y="821005"/>
          <a:ext cx="3494689" cy="12575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Analisi per la standardizzazione dei processi di back end e l’integrazione delle banche dati esistenti</a:t>
          </a:r>
        </a:p>
      </dsp:txBody>
      <dsp:txXfrm>
        <a:off x="2985082" y="821005"/>
        <a:ext cx="3494689" cy="1257528"/>
      </dsp:txXfrm>
    </dsp:sp>
    <dsp:sp modelId="{36E0652D-FF6E-4D85-9446-FCEBFAD0DADD}">
      <dsp:nvSpPr>
        <dsp:cNvPr id="0" name=""/>
        <dsp:cNvSpPr/>
      </dsp:nvSpPr>
      <dsp:spPr>
        <a:xfrm>
          <a:off x="2974870" y="2006513"/>
          <a:ext cx="5118319" cy="93656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2974870" y="2240654"/>
        <a:ext cx="4884178" cy="468282"/>
      </dsp:txXfrm>
    </dsp:sp>
    <dsp:sp modelId="{BBDB876E-8E49-449F-85A1-7F363621D4B5}">
      <dsp:nvSpPr>
        <dsp:cNvPr id="0" name=""/>
        <dsp:cNvSpPr/>
      </dsp:nvSpPr>
      <dsp:spPr>
        <a:xfrm>
          <a:off x="2976948" y="2717372"/>
          <a:ext cx="3646834" cy="10173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Erogazione delle sessioni di Formazione agli utilizzatori del sistema e agli amministratori</a:t>
          </a:r>
        </a:p>
      </dsp:txBody>
      <dsp:txXfrm>
        <a:off x="2976948" y="2717372"/>
        <a:ext cx="3646834" cy="1017325"/>
      </dsp:txXfrm>
    </dsp:sp>
    <dsp:sp modelId="{C4A73B15-39A5-4713-946B-AD2C1E8C683F}">
      <dsp:nvSpPr>
        <dsp:cNvPr id="0" name=""/>
        <dsp:cNvSpPr/>
      </dsp:nvSpPr>
      <dsp:spPr>
        <a:xfrm>
          <a:off x="9043811" y="2844270"/>
          <a:ext cx="1875256" cy="890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1246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9043811" y="3066878"/>
        <a:ext cx="1652648" cy="445217"/>
      </dsp:txXfrm>
    </dsp:sp>
    <dsp:sp modelId="{8401EBA3-C862-4AA1-AFC2-3E304A64FB9F}">
      <dsp:nvSpPr>
        <dsp:cNvPr id="0" name=""/>
        <dsp:cNvSpPr/>
      </dsp:nvSpPr>
      <dsp:spPr>
        <a:xfrm>
          <a:off x="7154798" y="3484729"/>
          <a:ext cx="3357430" cy="742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/>
            <a:t>Attivazione delle piattaforme in ambiente di produzione</a:t>
          </a:r>
        </a:p>
      </dsp:txBody>
      <dsp:txXfrm>
        <a:off x="7154798" y="3484729"/>
        <a:ext cx="3357430" cy="742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AE8C4-720E-4D8C-B0C1-8AA6B8A8DCBC}">
      <dsp:nvSpPr>
        <dsp:cNvPr id="0" name=""/>
        <dsp:cNvSpPr/>
      </dsp:nvSpPr>
      <dsp:spPr>
        <a:xfrm>
          <a:off x="5196219" y="151044"/>
          <a:ext cx="2257933" cy="90915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5196219" y="378333"/>
        <a:ext cx="2030644" cy="454578"/>
      </dsp:txXfrm>
    </dsp:sp>
    <dsp:sp modelId="{511DD652-0054-46C0-B2F0-3B90AB9A7478}">
      <dsp:nvSpPr>
        <dsp:cNvPr id="0" name=""/>
        <dsp:cNvSpPr/>
      </dsp:nvSpPr>
      <dsp:spPr>
        <a:xfrm>
          <a:off x="2663334" y="808114"/>
          <a:ext cx="4341994" cy="10828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Analisi dei bisogni specifici degli Enti riusanti che comportano la necessità di miglioramento della piattaforma e dei micro-servizi </a:t>
          </a:r>
          <a:r>
            <a:rPr lang="it-IT" sz="1800" kern="1200" dirty="0" smtClean="0"/>
            <a:t>disponibili</a:t>
          </a:r>
          <a:endParaRPr lang="it-IT" sz="1800" kern="1200" dirty="0"/>
        </a:p>
      </dsp:txBody>
      <dsp:txXfrm>
        <a:off x="2663334" y="808114"/>
        <a:ext cx="4341994" cy="1082870"/>
      </dsp:txXfrm>
    </dsp:sp>
    <dsp:sp modelId="{36E0652D-FF6E-4D85-9446-FCEBFAD0DADD}">
      <dsp:nvSpPr>
        <dsp:cNvPr id="0" name=""/>
        <dsp:cNvSpPr/>
      </dsp:nvSpPr>
      <dsp:spPr>
        <a:xfrm>
          <a:off x="5157708" y="1714230"/>
          <a:ext cx="2296430" cy="93172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5157708" y="1947162"/>
        <a:ext cx="2063498" cy="465864"/>
      </dsp:txXfrm>
    </dsp:sp>
    <dsp:sp modelId="{BBDB876E-8E49-449F-85A1-7F363621D4B5}">
      <dsp:nvSpPr>
        <dsp:cNvPr id="0" name=""/>
        <dsp:cNvSpPr/>
      </dsp:nvSpPr>
      <dsp:spPr>
        <a:xfrm>
          <a:off x="2735357" y="2384282"/>
          <a:ext cx="4268401" cy="1098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Rilevazione delle potenzialità di integrazione con sistemi applicativi locali e valutazione degli investimenti necessari per l’attuazione degli interventi evolutivi</a:t>
          </a:r>
        </a:p>
      </dsp:txBody>
      <dsp:txXfrm>
        <a:off x="2735357" y="2384282"/>
        <a:ext cx="4268401" cy="1098381"/>
      </dsp:txXfrm>
    </dsp:sp>
    <dsp:sp modelId="{C4A73B15-39A5-4713-946B-AD2C1E8C683F}">
      <dsp:nvSpPr>
        <dsp:cNvPr id="0" name=""/>
        <dsp:cNvSpPr/>
      </dsp:nvSpPr>
      <dsp:spPr>
        <a:xfrm>
          <a:off x="7782539" y="3130613"/>
          <a:ext cx="1937598" cy="89213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7782539" y="3353646"/>
        <a:ext cx="1714565" cy="446066"/>
      </dsp:txXfrm>
    </dsp:sp>
    <dsp:sp modelId="{8401EBA3-C862-4AA1-AFC2-3E304A64FB9F}">
      <dsp:nvSpPr>
        <dsp:cNvPr id="0" name=""/>
        <dsp:cNvSpPr/>
      </dsp:nvSpPr>
      <dsp:spPr>
        <a:xfrm>
          <a:off x="5773047" y="3741363"/>
          <a:ext cx="3515046" cy="8934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Rilascio delle modifiche alla nuova piattaforma e ai micro-servizi individuati in forma sperimentale. </a:t>
          </a:r>
        </a:p>
      </dsp:txBody>
      <dsp:txXfrm>
        <a:off x="5773047" y="3741363"/>
        <a:ext cx="3515046" cy="893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AE8C4-720E-4D8C-B0C1-8AA6B8A8DCBC}">
      <dsp:nvSpPr>
        <dsp:cNvPr id="0" name=""/>
        <dsp:cNvSpPr/>
      </dsp:nvSpPr>
      <dsp:spPr>
        <a:xfrm>
          <a:off x="1532342" y="108332"/>
          <a:ext cx="2139094" cy="91402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1532342" y="336838"/>
        <a:ext cx="1910588" cy="457012"/>
      </dsp:txXfrm>
    </dsp:sp>
    <dsp:sp modelId="{511DD652-0054-46C0-B2F0-3B90AB9A7478}">
      <dsp:nvSpPr>
        <dsp:cNvPr id="0" name=""/>
        <dsp:cNvSpPr/>
      </dsp:nvSpPr>
      <dsp:spPr>
        <a:xfrm>
          <a:off x="359098" y="727107"/>
          <a:ext cx="2856923" cy="1411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Organizzazione di un evento di lancio del progetto, in occasione del kick-off meeting, da parte degli Enti riusanti e cedenti</a:t>
          </a:r>
        </a:p>
      </dsp:txBody>
      <dsp:txXfrm>
        <a:off x="359098" y="727107"/>
        <a:ext cx="2856923" cy="1411368"/>
      </dsp:txXfrm>
    </dsp:sp>
    <dsp:sp modelId="{36E0652D-FF6E-4D85-9446-FCEBFAD0DADD}">
      <dsp:nvSpPr>
        <dsp:cNvPr id="0" name=""/>
        <dsp:cNvSpPr/>
      </dsp:nvSpPr>
      <dsp:spPr>
        <a:xfrm>
          <a:off x="3249570" y="1663217"/>
          <a:ext cx="7669493" cy="890448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3249570" y="1885829"/>
        <a:ext cx="7446881" cy="445224"/>
      </dsp:txXfrm>
    </dsp:sp>
    <dsp:sp modelId="{BBDB876E-8E49-449F-85A1-7F363621D4B5}">
      <dsp:nvSpPr>
        <dsp:cNvPr id="0" name=""/>
        <dsp:cNvSpPr/>
      </dsp:nvSpPr>
      <dsp:spPr>
        <a:xfrm>
          <a:off x="3269070" y="2311290"/>
          <a:ext cx="4002787" cy="6036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Attività di comunicazione interna e agli stakeholder</a:t>
          </a:r>
        </a:p>
      </dsp:txBody>
      <dsp:txXfrm>
        <a:off x="3269070" y="2311290"/>
        <a:ext cx="4002787" cy="603645"/>
      </dsp:txXfrm>
    </dsp:sp>
    <dsp:sp modelId="{C4A73B15-39A5-4713-946B-AD2C1E8C683F}">
      <dsp:nvSpPr>
        <dsp:cNvPr id="0" name=""/>
        <dsp:cNvSpPr/>
      </dsp:nvSpPr>
      <dsp:spPr>
        <a:xfrm>
          <a:off x="9031856" y="2815347"/>
          <a:ext cx="1887226" cy="96669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24657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600" kern="1200" dirty="0"/>
        </a:p>
      </dsp:txBody>
      <dsp:txXfrm>
        <a:off x="9031856" y="3057021"/>
        <a:ext cx="1645552" cy="483348"/>
      </dsp:txXfrm>
    </dsp:sp>
    <dsp:sp modelId="{8401EBA3-C862-4AA1-AFC2-3E304A64FB9F}">
      <dsp:nvSpPr>
        <dsp:cNvPr id="0" name=""/>
        <dsp:cNvSpPr/>
      </dsp:nvSpPr>
      <dsp:spPr>
        <a:xfrm>
          <a:off x="6983843" y="3475267"/>
          <a:ext cx="3515046" cy="10594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/>
            <a:t>Realizzazione del convegno di chiusura del progetto, in cui verranno presentate la community permanente e il nuovo ecosistema</a:t>
          </a:r>
        </a:p>
      </dsp:txBody>
      <dsp:txXfrm>
        <a:off x="6983843" y="3475267"/>
        <a:ext cx="3515046" cy="105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358E6C-67B0-5647-ACF5-182B290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608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374B29-E2C8-244A-9520-0AD473134C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74" y="4973113"/>
            <a:ext cx="4330530" cy="216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B35792E-F58A-384A-B8A3-D8130C7D40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5407507"/>
            <a:ext cx="1789374" cy="46799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22FB1D7-C2AF-A34A-A24D-93891EE58C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382743"/>
            <a:ext cx="1247824" cy="50804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C991BAF-F2DB-5745-A3BA-D9345886AC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4659818"/>
            <a:ext cx="1570740" cy="542620"/>
          </a:xfrm>
          <a:prstGeom prst="rect">
            <a:avLst/>
          </a:prstGeom>
        </p:spPr>
      </p:pic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9E7E2C08-F189-6243-84DD-4C22C2A25B7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74" y="5382743"/>
            <a:ext cx="19204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44521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969450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56" r:id="rId3"/>
    <p:sldLayoutId id="2147483672" r:id="rId4"/>
    <p:sldLayoutId id="2147483673" r:id="rId5"/>
    <p:sldLayoutId id="2147483674" r:id="rId6"/>
    <p:sldLayoutId id="2147483677" r:id="rId7"/>
    <p:sldLayoutId id="2147483678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eg"/><Relationship Id="rId18" Type="http://schemas.openxmlformats.org/officeDocument/2006/relationships/image" Target="../media/image27.png"/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emf"/><Relationship Id="rId9" Type="http://schemas.openxmlformats.org/officeDocument/2006/relationships/image" Target="../media/image18.jpeg"/><Relationship Id="rId1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5159896" y="1916832"/>
            <a:ext cx="6552728" cy="1887824"/>
          </a:xfrm>
        </p:spPr>
        <p:txBody>
          <a:bodyPr>
            <a:normAutofit/>
          </a:bodyPr>
          <a:lstStyle/>
          <a:p>
            <a:r>
              <a:rPr lang="it-IT" sz="4400" b="0" dirty="0"/>
              <a:t>Progetto </a:t>
            </a:r>
            <a:r>
              <a:rPr lang="it-IT" sz="4400" dirty="0" err="1"/>
              <a:t>ComunWeb</a:t>
            </a:r>
            <a:r>
              <a:rPr lang="it-IT" sz="4400" b="0" dirty="0"/>
              <a:t/>
            </a:r>
            <a:br>
              <a:rPr lang="it-IT" sz="4400" b="0" dirty="0"/>
            </a:br>
            <a:r>
              <a:rPr lang="it-IT" sz="4400" b="0" dirty="0" smtClean="0"/>
              <a:t>Piano delle attività</a:t>
            </a:r>
            <a:r>
              <a:rPr lang="it-IT" sz="4400" dirty="0"/>
              <a:t/>
            </a:r>
            <a:br>
              <a:rPr lang="it-IT" sz="4400" dirty="0"/>
            </a:br>
            <a:r>
              <a:rPr lang="it-IT" sz="2700" dirty="0"/>
              <a:t>08/11/2018</a:t>
            </a:r>
            <a:endParaRPr lang="it-IT" sz="4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83" y="4452728"/>
            <a:ext cx="6362817" cy="1600200"/>
          </a:xfrm>
          <a:prstGeom prst="rect">
            <a:avLst/>
          </a:prstGeom>
        </p:spPr>
      </p:pic>
      <p:pic>
        <p:nvPicPr>
          <p:cNvPr id="16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6101419" y="930419"/>
            <a:ext cx="2068523" cy="82359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7970" y="890018"/>
            <a:ext cx="1399508" cy="706648"/>
          </a:xfrm>
          <a:prstGeom prst="rect">
            <a:avLst/>
          </a:prstGeom>
        </p:spPr>
      </p:pic>
      <p:pic>
        <p:nvPicPr>
          <p:cNvPr id="1026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329270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governo italiano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93" y="4320721"/>
            <a:ext cx="657022" cy="74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consorzio dei comuni trenti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03" y="4349613"/>
            <a:ext cx="1938724" cy="71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comune di sacil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455" y="4273511"/>
            <a:ext cx="768646" cy="7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Comune di Trieste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478" y="4195402"/>
            <a:ext cx="871762" cy="8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Comune di Feltre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4247794"/>
            <a:ext cx="597191" cy="81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Comune di santa giustina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566" y="4205998"/>
            <a:ext cx="914525" cy="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sultati immagini per Comune di Lozzo di cadore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550" y="5483277"/>
            <a:ext cx="619044" cy="90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isultati immagini per Comune di Livorno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26" y="5562318"/>
            <a:ext cx="561286" cy="85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isultati immagini per Comune di roccaraso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5492867"/>
            <a:ext cx="704520" cy="9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isultati immagini per Comune castel sangro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5487577"/>
            <a:ext cx="632512" cy="9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isultati immagini per Comune scontrone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5465118"/>
            <a:ext cx="723632" cy="9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isultati immagini per comune vallo della lucania logo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530" y="5511134"/>
            <a:ext cx="742876" cy="90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isultati immagini per Comune Novi Velia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690" y="5511134"/>
            <a:ext cx="688751" cy="90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isultati immagini per Comune di san giovanni in fiore logo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23" y="5504178"/>
            <a:ext cx="677662" cy="91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203" y="868599"/>
            <a:ext cx="2168767" cy="76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0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28B067F-D1C8-428D-82B0-B6C0259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Il cronoprogramma delle linee d’azione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2B5B7C-43A5-419C-A7BE-89DB3723B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/>
          </p:nvPr>
        </p:nvGraphicFramePr>
        <p:xfrm>
          <a:off x="527148" y="1844824"/>
          <a:ext cx="11371292" cy="405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136">
                  <a:extLst>
                    <a:ext uri="{9D8B030D-6E8A-4147-A177-3AD203B41FA5}">
                      <a16:colId xmlns:a16="http://schemas.microsoft.com/office/drawing/2014/main" val="2669392441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1359724873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3920732501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423364848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1563929332"/>
                    </a:ext>
                  </a:extLst>
                </a:gridCol>
                <a:gridCol w="529336">
                  <a:extLst>
                    <a:ext uri="{9D8B030D-6E8A-4147-A177-3AD203B41FA5}">
                      <a16:colId xmlns:a16="http://schemas.microsoft.com/office/drawing/2014/main" val="4199448808"/>
                    </a:ext>
                  </a:extLst>
                </a:gridCol>
                <a:gridCol w="535242">
                  <a:extLst>
                    <a:ext uri="{9D8B030D-6E8A-4147-A177-3AD203B41FA5}">
                      <a16:colId xmlns:a16="http://schemas.microsoft.com/office/drawing/2014/main" val="887870646"/>
                    </a:ext>
                  </a:extLst>
                </a:gridCol>
                <a:gridCol w="605727">
                  <a:extLst>
                    <a:ext uri="{9D8B030D-6E8A-4147-A177-3AD203B41FA5}">
                      <a16:colId xmlns:a16="http://schemas.microsoft.com/office/drawing/2014/main" val="2543721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0994475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967330029"/>
                    </a:ext>
                  </a:extLst>
                </a:gridCol>
                <a:gridCol w="571627">
                  <a:extLst>
                    <a:ext uri="{9D8B030D-6E8A-4147-A177-3AD203B41FA5}">
                      <a16:colId xmlns:a16="http://schemas.microsoft.com/office/drawing/2014/main" val="1398895422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62350704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788397"/>
                    </a:ext>
                  </a:extLst>
                </a:gridCol>
                <a:gridCol w="609732">
                  <a:extLst>
                    <a:ext uri="{9D8B030D-6E8A-4147-A177-3AD203B41FA5}">
                      <a16:colId xmlns:a16="http://schemas.microsoft.com/office/drawing/2014/main" val="182469466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11411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Giu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Lug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Ott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Feb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27360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A1 – Progettazione</a:t>
                      </a:r>
                      <a:r>
                        <a:rPr lang="it-IT" baseline="0" dirty="0"/>
                        <a:t>, direzione e monitoraggio dell’intervento finanziato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71393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A2 – Individuazione delle componenti del Kit del riuso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4514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  <a:r>
                        <a:rPr lang="it-IT" baseline="0" dirty="0"/>
                        <a:t> – Trasferimento della buona pratica tra Cedenti e Riusanti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27004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A4 – Evoluzione  della buona pratica oggetto di</a:t>
                      </a:r>
                      <a:r>
                        <a:rPr lang="it-IT" baseline="0" dirty="0"/>
                        <a:t> trasferimento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48793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A5 – Promozione, comunicazione e disseminazione dell’intervento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19628"/>
                  </a:ext>
                </a:extLst>
              </a:tr>
            </a:tbl>
          </a:graphicData>
        </a:graphic>
      </p:graphicFrame>
      <p:pic>
        <p:nvPicPr>
          <p:cNvPr id="26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A5 – Promozione, comunicazione e disseminazione dell’intervento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6" name="Freccia destra 3">
            <a:extLst>
              <a:ext uri="{FF2B5EF4-FFF2-40B4-BE49-F238E27FC236}">
                <a16:creationId xmlns:a16="http://schemas.microsoft.com/office/drawing/2014/main" id="{7336D486-328E-46C3-BD06-8628414810E8}"/>
              </a:ext>
            </a:extLst>
          </p:cNvPr>
          <p:cNvSpPr/>
          <p:nvPr/>
        </p:nvSpPr>
        <p:spPr>
          <a:xfrm>
            <a:off x="577515" y="1497303"/>
            <a:ext cx="10919083" cy="448817"/>
          </a:xfrm>
          <a:prstGeom prst="rightArrow">
            <a:avLst/>
          </a:prstGeom>
          <a:solidFill>
            <a:srgbClr val="92D050"/>
          </a:solidFill>
          <a:ln>
            <a:solidFill>
              <a:srgbClr val="8E0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82479380"/>
              </p:ext>
            </p:extLst>
          </p:nvPr>
        </p:nvGraphicFramePr>
        <p:xfrm>
          <a:off x="552332" y="1854534"/>
          <a:ext cx="10919083" cy="474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BA60A6-DA19-40FD-B515-DA3D12D2C7A9}"/>
              </a:ext>
            </a:extLst>
          </p:cNvPr>
          <p:cNvSpPr txBox="1"/>
          <p:nvPr/>
        </p:nvSpPr>
        <p:spPr>
          <a:xfrm>
            <a:off x="513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D0E2460-30AA-43D1-B363-B8AB5CF4A3FA}"/>
              </a:ext>
            </a:extLst>
          </p:cNvPr>
          <p:cNvSpPr txBox="1"/>
          <p:nvPr/>
        </p:nvSpPr>
        <p:spPr>
          <a:xfrm>
            <a:off x="7104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Feb-18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3465440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Nov-18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AE6C66D-EC40-482B-94B1-BF1D114D199D}"/>
              </a:ext>
            </a:extLst>
          </p:cNvPr>
          <p:cNvSpPr txBox="1"/>
          <p:nvPr/>
        </p:nvSpPr>
        <p:spPr>
          <a:xfrm>
            <a:off x="58799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Gen-19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0D2146-8271-4E02-96E7-8124AA9B5DF7}"/>
              </a:ext>
            </a:extLst>
          </p:cNvPr>
          <p:cNvSpPr txBox="1"/>
          <p:nvPr/>
        </p:nvSpPr>
        <p:spPr>
          <a:xfrm>
            <a:off x="10443191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9370096" y="1211059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Apr-19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22795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Oct-18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4689576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Dic-18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8256240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Mar-19</a:t>
            </a:r>
          </a:p>
        </p:txBody>
      </p:sp>
      <p:pic>
        <p:nvPicPr>
          <p:cNvPr id="23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36" y="6180111"/>
            <a:ext cx="875298" cy="63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68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28B067F-D1C8-428D-82B0-B6C0259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Il cronoprogramma delle linee d’azione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2B5B7C-43A5-419C-A7BE-89DB3723B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41663"/>
              </p:ext>
            </p:extLst>
          </p:nvPr>
        </p:nvGraphicFramePr>
        <p:xfrm>
          <a:off x="527148" y="1844824"/>
          <a:ext cx="11371292" cy="405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136">
                  <a:extLst>
                    <a:ext uri="{9D8B030D-6E8A-4147-A177-3AD203B41FA5}">
                      <a16:colId xmlns:a16="http://schemas.microsoft.com/office/drawing/2014/main" val="2669392441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1359724873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3920732501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423364848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1563929332"/>
                    </a:ext>
                  </a:extLst>
                </a:gridCol>
                <a:gridCol w="529336">
                  <a:extLst>
                    <a:ext uri="{9D8B030D-6E8A-4147-A177-3AD203B41FA5}">
                      <a16:colId xmlns:a16="http://schemas.microsoft.com/office/drawing/2014/main" val="4199448808"/>
                    </a:ext>
                  </a:extLst>
                </a:gridCol>
                <a:gridCol w="535242">
                  <a:extLst>
                    <a:ext uri="{9D8B030D-6E8A-4147-A177-3AD203B41FA5}">
                      <a16:colId xmlns:a16="http://schemas.microsoft.com/office/drawing/2014/main" val="887870646"/>
                    </a:ext>
                  </a:extLst>
                </a:gridCol>
                <a:gridCol w="605727">
                  <a:extLst>
                    <a:ext uri="{9D8B030D-6E8A-4147-A177-3AD203B41FA5}">
                      <a16:colId xmlns:a16="http://schemas.microsoft.com/office/drawing/2014/main" val="2543721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0994475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967330029"/>
                    </a:ext>
                  </a:extLst>
                </a:gridCol>
                <a:gridCol w="571627">
                  <a:extLst>
                    <a:ext uri="{9D8B030D-6E8A-4147-A177-3AD203B41FA5}">
                      <a16:colId xmlns:a16="http://schemas.microsoft.com/office/drawing/2014/main" val="1398895422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62350704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788397"/>
                    </a:ext>
                  </a:extLst>
                </a:gridCol>
                <a:gridCol w="609732">
                  <a:extLst>
                    <a:ext uri="{9D8B030D-6E8A-4147-A177-3AD203B41FA5}">
                      <a16:colId xmlns:a16="http://schemas.microsoft.com/office/drawing/2014/main" val="182469466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11411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Giu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Lug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Ott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Feb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27360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A1 – Progettazione</a:t>
                      </a:r>
                      <a:r>
                        <a:rPr lang="it-IT" baseline="0" dirty="0"/>
                        <a:t>, direzione e monitoraggio dell’intervento finanziato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71393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A2 – Individuazione delle componenti del Kit del riuso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4514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  <a:r>
                        <a:rPr lang="it-IT" baseline="0" dirty="0"/>
                        <a:t> – Trasferimento della buona pratica tra Cedenti e Riusanti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27004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A4 – Evoluzione  della buona pratica oggetto di</a:t>
                      </a:r>
                      <a:r>
                        <a:rPr lang="it-IT" baseline="0" dirty="0"/>
                        <a:t> trasferimento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48793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A5 – Promozione, comunicazione e disseminazione dell’intervento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19628"/>
                  </a:ext>
                </a:extLst>
              </a:tr>
            </a:tbl>
          </a:graphicData>
        </a:graphic>
      </p:graphicFrame>
      <p:pic>
        <p:nvPicPr>
          <p:cNvPr id="26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90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A1 – Progettazione, direzione, coordinamento e monitoraggio 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 dirty="0"/>
          </a:p>
        </p:txBody>
      </p:sp>
      <p:sp>
        <p:nvSpPr>
          <p:cNvPr id="6" name="Freccia destra 3">
            <a:extLst>
              <a:ext uri="{FF2B5EF4-FFF2-40B4-BE49-F238E27FC236}">
                <a16:creationId xmlns:a16="http://schemas.microsoft.com/office/drawing/2014/main" id="{7336D486-328E-46C3-BD06-8628414810E8}"/>
              </a:ext>
            </a:extLst>
          </p:cNvPr>
          <p:cNvSpPr/>
          <p:nvPr/>
        </p:nvSpPr>
        <p:spPr>
          <a:xfrm>
            <a:off x="577515" y="1497303"/>
            <a:ext cx="10919083" cy="448817"/>
          </a:xfrm>
          <a:prstGeom prst="rightArrow">
            <a:avLst/>
          </a:prstGeom>
          <a:solidFill>
            <a:srgbClr val="92D050"/>
          </a:solidFill>
          <a:ln>
            <a:solidFill>
              <a:srgbClr val="8E0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614141212"/>
              </p:ext>
            </p:extLst>
          </p:nvPr>
        </p:nvGraphicFramePr>
        <p:xfrm>
          <a:off x="577515" y="1708402"/>
          <a:ext cx="10969449" cy="457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9BA60A6-DA19-40FD-B515-DA3D12D2C7A9}"/>
              </a:ext>
            </a:extLst>
          </p:cNvPr>
          <p:cNvSpPr txBox="1"/>
          <p:nvPr/>
        </p:nvSpPr>
        <p:spPr>
          <a:xfrm>
            <a:off x="513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Mag-18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D0E2460-30AA-43D1-B363-B8AB5CF4A3FA}"/>
              </a:ext>
            </a:extLst>
          </p:cNvPr>
          <p:cNvSpPr txBox="1"/>
          <p:nvPr/>
        </p:nvSpPr>
        <p:spPr>
          <a:xfrm>
            <a:off x="7104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Feb-18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3465440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Nov-18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AE6C66D-EC40-482B-94B1-BF1D114D199D}"/>
              </a:ext>
            </a:extLst>
          </p:cNvPr>
          <p:cNvSpPr txBox="1"/>
          <p:nvPr/>
        </p:nvSpPr>
        <p:spPr>
          <a:xfrm>
            <a:off x="58799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Gen-19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E0D2146-8271-4E02-96E7-8124AA9B5DF7}"/>
              </a:ext>
            </a:extLst>
          </p:cNvPr>
          <p:cNvSpPr txBox="1"/>
          <p:nvPr/>
        </p:nvSpPr>
        <p:spPr>
          <a:xfrm>
            <a:off x="10443191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Mag-19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9370096" y="1211059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Apr-19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22795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Oct-18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4689576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Dic-18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8256240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Mar-19</a:t>
            </a:r>
          </a:p>
        </p:txBody>
      </p:sp>
      <p:pic>
        <p:nvPicPr>
          <p:cNvPr id="15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0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28B067F-D1C8-428D-82B0-B6C0259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Il cronoprogramma delle linee d’azione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2B5B7C-43A5-419C-A7BE-89DB3723B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/>
          </p:nvPr>
        </p:nvGraphicFramePr>
        <p:xfrm>
          <a:off x="527148" y="1844824"/>
          <a:ext cx="11371292" cy="405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136">
                  <a:extLst>
                    <a:ext uri="{9D8B030D-6E8A-4147-A177-3AD203B41FA5}">
                      <a16:colId xmlns:a16="http://schemas.microsoft.com/office/drawing/2014/main" val="2669392441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1359724873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3920732501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423364848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1563929332"/>
                    </a:ext>
                  </a:extLst>
                </a:gridCol>
                <a:gridCol w="529336">
                  <a:extLst>
                    <a:ext uri="{9D8B030D-6E8A-4147-A177-3AD203B41FA5}">
                      <a16:colId xmlns:a16="http://schemas.microsoft.com/office/drawing/2014/main" val="4199448808"/>
                    </a:ext>
                  </a:extLst>
                </a:gridCol>
                <a:gridCol w="535242">
                  <a:extLst>
                    <a:ext uri="{9D8B030D-6E8A-4147-A177-3AD203B41FA5}">
                      <a16:colId xmlns:a16="http://schemas.microsoft.com/office/drawing/2014/main" val="887870646"/>
                    </a:ext>
                  </a:extLst>
                </a:gridCol>
                <a:gridCol w="605727">
                  <a:extLst>
                    <a:ext uri="{9D8B030D-6E8A-4147-A177-3AD203B41FA5}">
                      <a16:colId xmlns:a16="http://schemas.microsoft.com/office/drawing/2014/main" val="2543721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0994475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967330029"/>
                    </a:ext>
                  </a:extLst>
                </a:gridCol>
                <a:gridCol w="571627">
                  <a:extLst>
                    <a:ext uri="{9D8B030D-6E8A-4147-A177-3AD203B41FA5}">
                      <a16:colId xmlns:a16="http://schemas.microsoft.com/office/drawing/2014/main" val="1398895422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62350704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788397"/>
                    </a:ext>
                  </a:extLst>
                </a:gridCol>
                <a:gridCol w="609732">
                  <a:extLst>
                    <a:ext uri="{9D8B030D-6E8A-4147-A177-3AD203B41FA5}">
                      <a16:colId xmlns:a16="http://schemas.microsoft.com/office/drawing/2014/main" val="182469466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11411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Giu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Lug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Ott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Feb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27360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A1 – Progettazione</a:t>
                      </a:r>
                      <a:r>
                        <a:rPr lang="it-IT" baseline="0" dirty="0"/>
                        <a:t>, direzione e monitoraggio dell’intervento finanziato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71393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A2 – Individuazione delle componenti del Kit del riuso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4514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  <a:r>
                        <a:rPr lang="it-IT" baseline="0" dirty="0"/>
                        <a:t> – Trasferimento della buona pratica tra Cedenti e Riusanti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27004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A4 – Evoluzione  della buona pratica oggetto di</a:t>
                      </a:r>
                      <a:r>
                        <a:rPr lang="it-IT" baseline="0" dirty="0"/>
                        <a:t> trasferimento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48793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A5 – Promozione, comunicazione e disseminazione dell’intervento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19628"/>
                  </a:ext>
                </a:extLst>
              </a:tr>
            </a:tbl>
          </a:graphicData>
        </a:graphic>
      </p:graphicFrame>
      <p:pic>
        <p:nvPicPr>
          <p:cNvPr id="26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A2 – Individuazione delle componenti del KIT del riuso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6" name="Freccia destra 3">
            <a:extLst>
              <a:ext uri="{FF2B5EF4-FFF2-40B4-BE49-F238E27FC236}">
                <a16:creationId xmlns:a16="http://schemas.microsoft.com/office/drawing/2014/main" id="{7336D486-328E-46C3-BD06-8628414810E8}"/>
              </a:ext>
            </a:extLst>
          </p:cNvPr>
          <p:cNvSpPr/>
          <p:nvPr/>
        </p:nvSpPr>
        <p:spPr>
          <a:xfrm>
            <a:off x="577515" y="1497303"/>
            <a:ext cx="10919083" cy="448817"/>
          </a:xfrm>
          <a:prstGeom prst="rightArrow">
            <a:avLst/>
          </a:prstGeom>
          <a:solidFill>
            <a:srgbClr val="92D050"/>
          </a:solidFill>
          <a:ln>
            <a:solidFill>
              <a:srgbClr val="8E0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2744703978"/>
              </p:ext>
            </p:extLst>
          </p:nvPr>
        </p:nvGraphicFramePr>
        <p:xfrm>
          <a:off x="552332" y="1854534"/>
          <a:ext cx="10919083" cy="467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BA60A6-DA19-40FD-B515-DA3D12D2C7A9}"/>
              </a:ext>
            </a:extLst>
          </p:cNvPr>
          <p:cNvSpPr txBox="1"/>
          <p:nvPr/>
        </p:nvSpPr>
        <p:spPr>
          <a:xfrm>
            <a:off x="513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D0E2460-30AA-43D1-B363-B8AB5CF4A3FA}"/>
              </a:ext>
            </a:extLst>
          </p:cNvPr>
          <p:cNvSpPr txBox="1"/>
          <p:nvPr/>
        </p:nvSpPr>
        <p:spPr>
          <a:xfrm>
            <a:off x="7104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Feb-18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3465440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Nov-18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AE6C66D-EC40-482B-94B1-BF1D114D199D}"/>
              </a:ext>
            </a:extLst>
          </p:cNvPr>
          <p:cNvSpPr txBox="1"/>
          <p:nvPr/>
        </p:nvSpPr>
        <p:spPr>
          <a:xfrm>
            <a:off x="58799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Gen-19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0D2146-8271-4E02-96E7-8124AA9B5DF7}"/>
              </a:ext>
            </a:extLst>
          </p:cNvPr>
          <p:cNvSpPr txBox="1"/>
          <p:nvPr/>
        </p:nvSpPr>
        <p:spPr>
          <a:xfrm>
            <a:off x="10443191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9370096" y="1211059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Apr-19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22795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Oct-18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4689576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Dic-18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8256240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Mar-19</a:t>
            </a:r>
          </a:p>
        </p:txBody>
      </p:sp>
      <p:pic>
        <p:nvPicPr>
          <p:cNvPr id="23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6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28B067F-D1C8-428D-82B0-B6C0259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Il cronoprogramma delle linee d’azione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2B5B7C-43A5-419C-A7BE-89DB3723B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/>
          </p:nvPr>
        </p:nvGraphicFramePr>
        <p:xfrm>
          <a:off x="527148" y="1844824"/>
          <a:ext cx="11371292" cy="405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136">
                  <a:extLst>
                    <a:ext uri="{9D8B030D-6E8A-4147-A177-3AD203B41FA5}">
                      <a16:colId xmlns:a16="http://schemas.microsoft.com/office/drawing/2014/main" val="2669392441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1359724873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3920732501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423364848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1563929332"/>
                    </a:ext>
                  </a:extLst>
                </a:gridCol>
                <a:gridCol w="529336">
                  <a:extLst>
                    <a:ext uri="{9D8B030D-6E8A-4147-A177-3AD203B41FA5}">
                      <a16:colId xmlns:a16="http://schemas.microsoft.com/office/drawing/2014/main" val="4199448808"/>
                    </a:ext>
                  </a:extLst>
                </a:gridCol>
                <a:gridCol w="535242">
                  <a:extLst>
                    <a:ext uri="{9D8B030D-6E8A-4147-A177-3AD203B41FA5}">
                      <a16:colId xmlns:a16="http://schemas.microsoft.com/office/drawing/2014/main" val="887870646"/>
                    </a:ext>
                  </a:extLst>
                </a:gridCol>
                <a:gridCol w="605727">
                  <a:extLst>
                    <a:ext uri="{9D8B030D-6E8A-4147-A177-3AD203B41FA5}">
                      <a16:colId xmlns:a16="http://schemas.microsoft.com/office/drawing/2014/main" val="2543721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0994475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967330029"/>
                    </a:ext>
                  </a:extLst>
                </a:gridCol>
                <a:gridCol w="571627">
                  <a:extLst>
                    <a:ext uri="{9D8B030D-6E8A-4147-A177-3AD203B41FA5}">
                      <a16:colId xmlns:a16="http://schemas.microsoft.com/office/drawing/2014/main" val="1398895422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62350704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788397"/>
                    </a:ext>
                  </a:extLst>
                </a:gridCol>
                <a:gridCol w="609732">
                  <a:extLst>
                    <a:ext uri="{9D8B030D-6E8A-4147-A177-3AD203B41FA5}">
                      <a16:colId xmlns:a16="http://schemas.microsoft.com/office/drawing/2014/main" val="182469466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11411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Giu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Lug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Ott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Feb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27360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A1 – Progettazione</a:t>
                      </a:r>
                      <a:r>
                        <a:rPr lang="it-IT" baseline="0" dirty="0"/>
                        <a:t>, direzione e monitoraggio dell’intervento finanziato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71393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A2 – Individuazione delle componenti del Kit del riuso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4514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  <a:r>
                        <a:rPr lang="it-IT" baseline="0" dirty="0"/>
                        <a:t> – Trasferimento della buona pratica tra Cedenti e Riusanti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27004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A4 – Evoluzione  della buona pratica oggetto di</a:t>
                      </a:r>
                      <a:r>
                        <a:rPr lang="it-IT" baseline="0" dirty="0"/>
                        <a:t> trasferimento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48793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A5 – Promozione, comunicazione e disseminazione dell’intervento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19628"/>
                  </a:ext>
                </a:extLst>
              </a:tr>
            </a:tbl>
          </a:graphicData>
        </a:graphic>
      </p:graphicFrame>
      <p:pic>
        <p:nvPicPr>
          <p:cNvPr id="26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0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A3 – Trasferimento della buona pratica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6" name="Freccia destra 3">
            <a:extLst>
              <a:ext uri="{FF2B5EF4-FFF2-40B4-BE49-F238E27FC236}">
                <a16:creationId xmlns:a16="http://schemas.microsoft.com/office/drawing/2014/main" id="{7336D486-328E-46C3-BD06-8628414810E8}"/>
              </a:ext>
            </a:extLst>
          </p:cNvPr>
          <p:cNvSpPr/>
          <p:nvPr/>
        </p:nvSpPr>
        <p:spPr>
          <a:xfrm>
            <a:off x="577515" y="1497303"/>
            <a:ext cx="10919083" cy="448817"/>
          </a:xfrm>
          <a:prstGeom prst="rightArrow">
            <a:avLst/>
          </a:prstGeom>
          <a:solidFill>
            <a:srgbClr val="92D050"/>
          </a:solidFill>
          <a:ln>
            <a:solidFill>
              <a:srgbClr val="8E0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2388032280"/>
              </p:ext>
            </p:extLst>
          </p:nvPr>
        </p:nvGraphicFramePr>
        <p:xfrm>
          <a:off x="552332" y="1854534"/>
          <a:ext cx="10919083" cy="467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BA60A6-DA19-40FD-B515-DA3D12D2C7A9}"/>
              </a:ext>
            </a:extLst>
          </p:cNvPr>
          <p:cNvSpPr txBox="1"/>
          <p:nvPr/>
        </p:nvSpPr>
        <p:spPr>
          <a:xfrm>
            <a:off x="513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D0E2460-30AA-43D1-B363-B8AB5CF4A3FA}"/>
              </a:ext>
            </a:extLst>
          </p:cNvPr>
          <p:cNvSpPr txBox="1"/>
          <p:nvPr/>
        </p:nvSpPr>
        <p:spPr>
          <a:xfrm>
            <a:off x="7104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Feb-18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3465440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Nov-18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AE6C66D-EC40-482B-94B1-BF1D114D199D}"/>
              </a:ext>
            </a:extLst>
          </p:cNvPr>
          <p:cNvSpPr txBox="1"/>
          <p:nvPr/>
        </p:nvSpPr>
        <p:spPr>
          <a:xfrm>
            <a:off x="58799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Gen-19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0D2146-8271-4E02-96E7-8124AA9B5DF7}"/>
              </a:ext>
            </a:extLst>
          </p:cNvPr>
          <p:cNvSpPr txBox="1"/>
          <p:nvPr/>
        </p:nvSpPr>
        <p:spPr>
          <a:xfrm>
            <a:off x="10443191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9370096" y="1211059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Apr-19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22795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Oct-18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4689576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Dic-18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8256240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Mar-19</a:t>
            </a:r>
          </a:p>
        </p:txBody>
      </p:sp>
      <p:pic>
        <p:nvPicPr>
          <p:cNvPr id="23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36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28B067F-D1C8-428D-82B0-B6C02597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Il cronoprogramma delle linee d’azione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2B5B7C-43A5-419C-A7BE-89DB3723B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/>
          </p:nvPr>
        </p:nvGraphicFramePr>
        <p:xfrm>
          <a:off x="527148" y="1844824"/>
          <a:ext cx="11371292" cy="405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136">
                  <a:extLst>
                    <a:ext uri="{9D8B030D-6E8A-4147-A177-3AD203B41FA5}">
                      <a16:colId xmlns:a16="http://schemas.microsoft.com/office/drawing/2014/main" val="2669392441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1359724873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3920732501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423364848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1563929332"/>
                    </a:ext>
                  </a:extLst>
                </a:gridCol>
                <a:gridCol w="529336">
                  <a:extLst>
                    <a:ext uri="{9D8B030D-6E8A-4147-A177-3AD203B41FA5}">
                      <a16:colId xmlns:a16="http://schemas.microsoft.com/office/drawing/2014/main" val="4199448808"/>
                    </a:ext>
                  </a:extLst>
                </a:gridCol>
                <a:gridCol w="535242">
                  <a:extLst>
                    <a:ext uri="{9D8B030D-6E8A-4147-A177-3AD203B41FA5}">
                      <a16:colId xmlns:a16="http://schemas.microsoft.com/office/drawing/2014/main" val="887870646"/>
                    </a:ext>
                  </a:extLst>
                </a:gridCol>
                <a:gridCol w="605727">
                  <a:extLst>
                    <a:ext uri="{9D8B030D-6E8A-4147-A177-3AD203B41FA5}">
                      <a16:colId xmlns:a16="http://schemas.microsoft.com/office/drawing/2014/main" val="25437218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709944753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3967330029"/>
                    </a:ext>
                  </a:extLst>
                </a:gridCol>
                <a:gridCol w="571627">
                  <a:extLst>
                    <a:ext uri="{9D8B030D-6E8A-4147-A177-3AD203B41FA5}">
                      <a16:colId xmlns:a16="http://schemas.microsoft.com/office/drawing/2014/main" val="1398895422"/>
                    </a:ext>
                  </a:extLst>
                </a:gridCol>
                <a:gridCol w="619443">
                  <a:extLst>
                    <a:ext uri="{9D8B030D-6E8A-4147-A177-3AD203B41FA5}">
                      <a16:colId xmlns:a16="http://schemas.microsoft.com/office/drawing/2014/main" val="262350704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788397"/>
                    </a:ext>
                  </a:extLst>
                </a:gridCol>
                <a:gridCol w="609732">
                  <a:extLst>
                    <a:ext uri="{9D8B030D-6E8A-4147-A177-3AD203B41FA5}">
                      <a16:colId xmlns:a16="http://schemas.microsoft.com/office/drawing/2014/main" val="182469466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11411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Giu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Lug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Ott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Dic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Feb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27360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A1 – Progettazione</a:t>
                      </a:r>
                      <a:r>
                        <a:rPr lang="it-IT" baseline="0" dirty="0"/>
                        <a:t>, direzione e monitoraggio dell’intervento finanziato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71393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A2 – Individuazione delle componenti del Kit del riuso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445147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A3</a:t>
                      </a:r>
                      <a:r>
                        <a:rPr lang="it-IT" baseline="0" dirty="0"/>
                        <a:t> – Trasferimento della buona pratica tra Cedenti e Riusanti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27004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A4 – Evoluzione  della buona pratica oggetto di</a:t>
                      </a:r>
                      <a:r>
                        <a:rPr lang="it-IT" baseline="0" dirty="0"/>
                        <a:t> trasferimento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48793"/>
                  </a:ext>
                </a:extLst>
              </a:tr>
              <a:tr h="663764">
                <a:tc>
                  <a:txBody>
                    <a:bodyPr/>
                    <a:lstStyle/>
                    <a:p>
                      <a:r>
                        <a:rPr lang="it-IT" dirty="0"/>
                        <a:t>A5 – Promozione, comunicazione e disseminazione dell’intervento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19628"/>
                  </a:ext>
                </a:extLst>
              </a:tr>
            </a:tbl>
          </a:graphicData>
        </a:graphic>
      </p:graphicFrame>
      <p:pic>
        <p:nvPicPr>
          <p:cNvPr id="26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59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A4 – Evoluzione della buona pratica oggetto di trasferimento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/>
          </a:p>
        </p:txBody>
      </p:sp>
      <p:sp>
        <p:nvSpPr>
          <p:cNvPr id="6" name="Freccia destra 3">
            <a:extLst>
              <a:ext uri="{FF2B5EF4-FFF2-40B4-BE49-F238E27FC236}">
                <a16:creationId xmlns:a16="http://schemas.microsoft.com/office/drawing/2014/main" id="{7336D486-328E-46C3-BD06-8628414810E8}"/>
              </a:ext>
            </a:extLst>
          </p:cNvPr>
          <p:cNvSpPr/>
          <p:nvPr/>
        </p:nvSpPr>
        <p:spPr>
          <a:xfrm>
            <a:off x="577515" y="1497303"/>
            <a:ext cx="10919083" cy="448817"/>
          </a:xfrm>
          <a:prstGeom prst="rightArrow">
            <a:avLst/>
          </a:prstGeom>
          <a:solidFill>
            <a:srgbClr val="92D050"/>
          </a:solidFill>
          <a:ln>
            <a:solidFill>
              <a:srgbClr val="8E00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100620719"/>
              </p:ext>
            </p:extLst>
          </p:nvPr>
        </p:nvGraphicFramePr>
        <p:xfrm>
          <a:off x="552332" y="1854534"/>
          <a:ext cx="10919083" cy="474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9BA60A6-DA19-40FD-B515-DA3D12D2C7A9}"/>
              </a:ext>
            </a:extLst>
          </p:cNvPr>
          <p:cNvSpPr txBox="1"/>
          <p:nvPr/>
        </p:nvSpPr>
        <p:spPr>
          <a:xfrm>
            <a:off x="513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D0E2460-30AA-43D1-B363-B8AB5CF4A3FA}"/>
              </a:ext>
            </a:extLst>
          </p:cNvPr>
          <p:cNvSpPr txBox="1"/>
          <p:nvPr/>
        </p:nvSpPr>
        <p:spPr>
          <a:xfrm>
            <a:off x="7104112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Feb-18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3465440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Nov-18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AE6C66D-EC40-482B-94B1-BF1D114D199D}"/>
              </a:ext>
            </a:extLst>
          </p:cNvPr>
          <p:cNvSpPr txBox="1"/>
          <p:nvPr/>
        </p:nvSpPr>
        <p:spPr>
          <a:xfrm>
            <a:off x="58799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Gen-19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0D2146-8271-4E02-96E7-8124AA9B5DF7}"/>
              </a:ext>
            </a:extLst>
          </p:cNvPr>
          <p:cNvSpPr txBox="1"/>
          <p:nvPr/>
        </p:nvSpPr>
        <p:spPr>
          <a:xfrm>
            <a:off x="10443191" y="121465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Mag-19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9370096" y="1211059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Apr-19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2279576" y="1208367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Oct-18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6A6D2B-1ECF-408F-8AE9-DE3EC9C13CB7}"/>
              </a:ext>
            </a:extLst>
          </p:cNvPr>
          <p:cNvSpPr txBox="1"/>
          <p:nvPr/>
        </p:nvSpPr>
        <p:spPr>
          <a:xfrm>
            <a:off x="4689576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Dic-18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08C8A6-ED46-444D-8029-C8F9466240FE}"/>
              </a:ext>
            </a:extLst>
          </p:cNvPr>
          <p:cNvSpPr txBox="1"/>
          <p:nvPr/>
        </p:nvSpPr>
        <p:spPr>
          <a:xfrm>
            <a:off x="8256240" y="1202556"/>
            <a:ext cx="9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13284A"/>
                </a:solidFill>
              </a:rPr>
              <a:t>Mar-19</a:t>
            </a:r>
          </a:p>
        </p:txBody>
      </p:sp>
      <p:pic>
        <p:nvPicPr>
          <p:cNvPr id="23" name="Picture 2" descr="Risultati immagini per uti delle valli e delle dolomiti friulane damiani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6172639"/>
            <a:ext cx="947305" cy="6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58691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12421</TotalTime>
  <Words>597</Words>
  <Application>Microsoft Office PowerPoint</Application>
  <PresentationFormat>Widescreen</PresentationFormat>
  <Paragraphs>171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Hind Light</vt:lpstr>
      <vt:lpstr>Hind Medium</vt:lpstr>
      <vt:lpstr>Oswald Regular</vt:lpstr>
      <vt:lpstr>Struttura personalizzata</vt:lpstr>
      <vt:lpstr>1_Struttura personalizzata</vt:lpstr>
      <vt:lpstr>Kantoorthema</vt:lpstr>
      <vt:lpstr>Progetto ComunWeb Piano delle attività 08/11/2018</vt:lpstr>
      <vt:lpstr>Il cronoprogramma delle linee d’azione</vt:lpstr>
      <vt:lpstr>A1 – Progettazione, direzione, coordinamento e monitoraggio </vt:lpstr>
      <vt:lpstr>Il cronoprogramma delle linee d’azione</vt:lpstr>
      <vt:lpstr>A2 – Individuazione delle componenti del KIT del riuso</vt:lpstr>
      <vt:lpstr>Il cronoprogramma delle linee d’azione</vt:lpstr>
      <vt:lpstr>A3 – Trasferimento della buona pratica</vt:lpstr>
      <vt:lpstr>Il cronoprogramma delle linee d’azione</vt:lpstr>
      <vt:lpstr>A4 – Evoluzione della buona pratica oggetto di trasferimento</vt:lpstr>
      <vt:lpstr>Il cronoprogramma delle linee d’azione</vt:lpstr>
      <vt:lpstr>A5 – Promozione, comunicazione e disseminazione dell’intervento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Marco Albertini</cp:lastModifiedBy>
  <cp:revision>261</cp:revision>
  <cp:lastPrinted>2018-05-16T18:02:55Z</cp:lastPrinted>
  <dcterms:created xsi:type="dcterms:W3CDTF">2015-05-22T08:18:03Z</dcterms:created>
  <dcterms:modified xsi:type="dcterms:W3CDTF">2018-11-07T14:42:37Z</dcterms:modified>
  <cp:category/>
</cp:coreProperties>
</file>