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9906000" cy="6858000" type="A4"/>
  <p:notesSz cx="7102475" cy="102330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20" autoAdjust="0"/>
  </p:normalViewPr>
  <p:slideViewPr>
    <p:cSldViewPr>
      <p:cViewPr varScale="1">
        <p:scale>
          <a:sx n="115" d="100"/>
          <a:sy n="115" d="100"/>
        </p:scale>
        <p:origin x="900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6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56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04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02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75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3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87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3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92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8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997D-EA31-4414-A5A6-CE0DE8CD60F4}" type="datetimeFigureOut">
              <a:rPr lang="it-IT" smtClean="0"/>
              <a:t>11/08/2021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9C3A-7713-40E5-BF0A-7CA184A0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8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rcRect/>
          <a:stretch>
            <a:fillRect l="-1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7211516" cy="1752600"/>
          </a:xfrm>
        </p:spPr>
        <p:txBody>
          <a:bodyPr/>
          <a:lstStyle/>
          <a:p>
            <a:r>
              <a:rPr lang="it-IT" dirty="0" smtClean="0"/>
              <a:t>Autore – Ente</a:t>
            </a:r>
            <a:endParaRPr lang="it-IT" dirty="0"/>
          </a:p>
          <a:p>
            <a:r>
              <a:rPr lang="it-IT" i="1" dirty="0" smtClean="0"/>
              <a:t>data</a:t>
            </a:r>
            <a:endParaRPr lang="it-IT" i="1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69B74-86AF-4BE9-A3BD-B79735926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5" t="18985" r="64899" b="69385"/>
          <a:stretch/>
        </p:blipFill>
        <p:spPr>
          <a:xfrm>
            <a:off x="3836876" y="5445225"/>
            <a:ext cx="2340260" cy="6480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 descr="C:\Users\onelulu\AppData\Local\Microsoft\Windows\INetCache\Content.Word\img_copertina_sigges.jpg"/>
          <p:cNvPicPr/>
          <p:nvPr/>
        </p:nvPicPr>
        <p:blipFill rotWithShape="1">
          <a:blip r:embed="rId5" cstate="print"/>
          <a:srcRect l="15719" r="21754" b="73570"/>
          <a:stretch/>
        </p:blipFill>
        <p:spPr bwMode="auto">
          <a:xfrm>
            <a:off x="3731608" y="1057276"/>
            <a:ext cx="2550795" cy="930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275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egnaposto contenuto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16" y="0"/>
            <a:ext cx="5584968" cy="788280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495300" y="788280"/>
            <a:ext cx="8915400" cy="114300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9" name="Immagine 18" descr="C:\Users\onelulu\AppData\Local\Microsoft\Windows\INetCache\Content.Word\img_copertina_sigges.jpg"/>
          <p:cNvPicPr/>
          <p:nvPr/>
        </p:nvPicPr>
        <p:blipFill rotWithShape="1">
          <a:blip r:embed="rId3" cstate="print"/>
          <a:srcRect l="15719" r="21754" b="73570"/>
          <a:stretch/>
        </p:blipFill>
        <p:spPr bwMode="auto">
          <a:xfrm>
            <a:off x="-3464" y="6129808"/>
            <a:ext cx="1982411" cy="7281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02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:\Users\onelulu\AppData\Local\Microsoft\Windows\INetCache\Content.Word\img_copertina_sigges.jpg"/>
          <p:cNvPicPr/>
          <p:nvPr/>
        </p:nvPicPr>
        <p:blipFill rotWithShape="1">
          <a:blip r:embed="rId4" cstate="print"/>
          <a:srcRect l="15719" r="21754" b="73570"/>
          <a:stretch/>
        </p:blipFill>
        <p:spPr bwMode="auto">
          <a:xfrm>
            <a:off x="3800872" y="4221088"/>
            <a:ext cx="2550795" cy="930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641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</Words>
  <Application>Microsoft Office PowerPoint</Application>
  <PresentationFormat>A4 (21x29,7 cm)</PresentationFormat>
  <Paragraphs>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AdG PON GOV</dc:creator>
  <cp:lastModifiedBy>Sara Duccini</cp:lastModifiedBy>
  <cp:revision>33</cp:revision>
  <dcterms:created xsi:type="dcterms:W3CDTF">2020-10-19T11:22:10Z</dcterms:created>
  <dcterms:modified xsi:type="dcterms:W3CDTF">2021-08-11T10:00:58Z</dcterms:modified>
</cp:coreProperties>
</file>