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20" r:id="rId2"/>
    <p:sldId id="297" r:id="rId3"/>
    <p:sldId id="322" r:id="rId4"/>
    <p:sldId id="323" r:id="rId5"/>
    <p:sldId id="324" r:id="rId6"/>
    <p:sldId id="349" r:id="rId7"/>
    <p:sldId id="328" r:id="rId8"/>
    <p:sldId id="347" r:id="rId9"/>
    <p:sldId id="348" r:id="rId10"/>
    <p:sldId id="350" r:id="rId11"/>
    <p:sldId id="346" r:id="rId12"/>
    <p:sldId id="351" r:id="rId13"/>
    <p:sldId id="352" r:id="rId14"/>
    <p:sldId id="334" r:id="rId15"/>
    <p:sldId id="338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7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D2DAE-F21B-4B24-B854-836584F22755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D8AC2332-1120-43D5-91BC-2C8663BF6FB8}">
      <dgm:prSet phldrT="[Testo]"/>
      <dgm:spPr/>
      <dgm:t>
        <a:bodyPr/>
        <a:lstStyle/>
        <a:p>
          <a:r>
            <a:rPr lang="it-IT" b="1" dirty="0" smtClean="0"/>
            <a:t>Direzione</a:t>
          </a:r>
        </a:p>
        <a:p>
          <a:r>
            <a:rPr lang="it-IT" b="1" dirty="0" smtClean="0"/>
            <a:t>ICT</a:t>
          </a:r>
          <a:endParaRPr lang="it-IT" b="1" dirty="0"/>
        </a:p>
      </dgm:t>
    </dgm:pt>
    <dgm:pt modelId="{CA4EAEBF-3561-4BD2-8F08-5E01095BE7E0}" type="parTrans" cxnId="{DDB55AA4-7109-4055-84B9-90BB952F8FAA}">
      <dgm:prSet/>
      <dgm:spPr/>
      <dgm:t>
        <a:bodyPr/>
        <a:lstStyle/>
        <a:p>
          <a:endParaRPr lang="it-IT"/>
        </a:p>
      </dgm:t>
    </dgm:pt>
    <dgm:pt modelId="{86AFDACB-AAD0-4874-B564-0AA530839BC5}" type="sibTrans" cxnId="{DDB55AA4-7109-4055-84B9-90BB952F8FAA}">
      <dgm:prSet/>
      <dgm:spPr/>
      <dgm:t>
        <a:bodyPr/>
        <a:lstStyle/>
        <a:p>
          <a:endParaRPr lang="it-IT"/>
        </a:p>
      </dgm:t>
    </dgm:pt>
    <dgm:pt modelId="{F80B278A-36E7-4252-A8B8-1539E3A82417}">
      <dgm:prSet phldrT="[Testo]" custT="1"/>
      <dgm:spPr/>
      <dgm:t>
        <a:bodyPr/>
        <a:lstStyle/>
        <a:p>
          <a:r>
            <a:rPr lang="it-IT" sz="1800" b="1" dirty="0" smtClean="0"/>
            <a:t>Strategia</a:t>
          </a:r>
          <a:endParaRPr lang="it-IT" sz="1800" b="1" dirty="0"/>
        </a:p>
      </dgm:t>
    </dgm:pt>
    <dgm:pt modelId="{7461B214-CCCA-4B2C-8CCE-3BE66452ACB2}" type="parTrans" cxnId="{4B9E4D69-F9A6-475C-84F8-9B0C55048131}">
      <dgm:prSet/>
      <dgm:spPr/>
      <dgm:t>
        <a:bodyPr/>
        <a:lstStyle/>
        <a:p>
          <a:endParaRPr lang="it-IT"/>
        </a:p>
      </dgm:t>
    </dgm:pt>
    <dgm:pt modelId="{6F47439A-F235-4240-A58B-98F089D850B9}" type="sibTrans" cxnId="{4B9E4D69-F9A6-475C-84F8-9B0C55048131}">
      <dgm:prSet/>
      <dgm:spPr/>
      <dgm:t>
        <a:bodyPr/>
        <a:lstStyle/>
        <a:p>
          <a:endParaRPr lang="it-IT"/>
        </a:p>
      </dgm:t>
    </dgm:pt>
    <dgm:pt modelId="{D2CA4E80-2C4E-442F-B235-D60EAAB9CE09}">
      <dgm:prSet phldrT="[Testo]" custT="1"/>
      <dgm:spPr/>
      <dgm:t>
        <a:bodyPr/>
        <a:lstStyle/>
        <a:p>
          <a:r>
            <a:rPr lang="it-IT" sz="1800" b="1" dirty="0" smtClean="0"/>
            <a:t>Politiche</a:t>
          </a:r>
          <a:endParaRPr lang="it-IT" sz="1800" b="1" dirty="0"/>
        </a:p>
      </dgm:t>
    </dgm:pt>
    <dgm:pt modelId="{0F3F802A-16B2-411C-B2D5-C29E8E834189}" type="parTrans" cxnId="{3FB7D568-B014-4C74-B3D0-CB3087F532E9}">
      <dgm:prSet/>
      <dgm:spPr/>
      <dgm:t>
        <a:bodyPr/>
        <a:lstStyle/>
        <a:p>
          <a:endParaRPr lang="it-IT"/>
        </a:p>
      </dgm:t>
    </dgm:pt>
    <dgm:pt modelId="{D006C46F-95BC-4E1B-82C8-937F1385F4C7}" type="sibTrans" cxnId="{3FB7D568-B014-4C74-B3D0-CB3087F532E9}">
      <dgm:prSet/>
      <dgm:spPr/>
      <dgm:t>
        <a:bodyPr/>
        <a:lstStyle/>
        <a:p>
          <a:endParaRPr lang="it-IT"/>
        </a:p>
      </dgm:t>
    </dgm:pt>
    <dgm:pt modelId="{0BE9FB67-E8E8-47B7-A191-AD1B9B34B627}">
      <dgm:prSet phldrT="[Testo]" custT="1"/>
      <dgm:spPr/>
      <dgm:t>
        <a:bodyPr/>
        <a:lstStyle/>
        <a:p>
          <a:r>
            <a:rPr lang="it-IT" sz="1800" b="1" dirty="0" smtClean="0"/>
            <a:t>Governo</a:t>
          </a:r>
          <a:endParaRPr lang="it-IT" sz="1800" b="1" dirty="0"/>
        </a:p>
      </dgm:t>
    </dgm:pt>
    <dgm:pt modelId="{22D72D12-8BBB-4174-B48A-AEAC22D808AB}" type="parTrans" cxnId="{5F4A799E-34E1-4DB5-8A60-03CECB678AA5}">
      <dgm:prSet/>
      <dgm:spPr/>
      <dgm:t>
        <a:bodyPr/>
        <a:lstStyle/>
        <a:p>
          <a:endParaRPr lang="it-IT"/>
        </a:p>
      </dgm:t>
    </dgm:pt>
    <dgm:pt modelId="{2D95614D-8DFD-4D53-848D-0DCAC7329C5C}" type="sibTrans" cxnId="{5F4A799E-34E1-4DB5-8A60-03CECB678AA5}">
      <dgm:prSet/>
      <dgm:spPr/>
      <dgm:t>
        <a:bodyPr/>
        <a:lstStyle/>
        <a:p>
          <a:endParaRPr lang="it-IT"/>
        </a:p>
      </dgm:t>
    </dgm:pt>
    <dgm:pt modelId="{F881C96D-6718-4D28-ADF0-57CB2E757334}">
      <dgm:prSet phldrT="[Testo]" custT="1"/>
      <dgm:spPr/>
      <dgm:t>
        <a:bodyPr/>
        <a:lstStyle/>
        <a:p>
          <a:r>
            <a:rPr lang="it-IT" sz="1800" b="1" dirty="0" smtClean="0"/>
            <a:t>Attuazione</a:t>
          </a:r>
          <a:endParaRPr lang="it-IT" sz="1800" b="1" dirty="0"/>
        </a:p>
      </dgm:t>
    </dgm:pt>
    <dgm:pt modelId="{344E065D-25BA-4D1F-8345-72384D31AF21}" type="parTrans" cxnId="{F6C40B1B-E23E-4C30-95AC-B653CB3F7607}">
      <dgm:prSet/>
      <dgm:spPr/>
      <dgm:t>
        <a:bodyPr/>
        <a:lstStyle/>
        <a:p>
          <a:endParaRPr lang="it-IT"/>
        </a:p>
      </dgm:t>
    </dgm:pt>
    <dgm:pt modelId="{C0279386-1E80-45C3-B425-FE180927DE09}" type="sibTrans" cxnId="{F6C40B1B-E23E-4C30-95AC-B653CB3F7607}">
      <dgm:prSet/>
      <dgm:spPr/>
      <dgm:t>
        <a:bodyPr/>
        <a:lstStyle/>
        <a:p>
          <a:endParaRPr lang="it-IT"/>
        </a:p>
      </dgm:t>
    </dgm:pt>
    <dgm:pt modelId="{AA5F7FF3-E279-4DED-8A33-B738E6688720}" type="pres">
      <dgm:prSet presAssocID="{464D2DAE-F21B-4B24-B854-836584F2275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9A445AC-CE17-4AD6-A993-8DF6545D3FDD}" type="pres">
      <dgm:prSet presAssocID="{D8AC2332-1120-43D5-91BC-2C8663BF6FB8}" presName="centerShape" presStyleLbl="node0" presStyleIdx="0" presStyleCnt="1"/>
      <dgm:spPr/>
      <dgm:t>
        <a:bodyPr/>
        <a:lstStyle/>
        <a:p>
          <a:endParaRPr lang="it-IT"/>
        </a:p>
      </dgm:t>
    </dgm:pt>
    <dgm:pt modelId="{B8235B3D-D2E8-4D54-A86D-A6E2276A19DC}" type="pres">
      <dgm:prSet presAssocID="{F80B278A-36E7-4252-A8B8-1539E3A82417}" presName="node" presStyleLbl="node1" presStyleIdx="0" presStyleCnt="4" custScaleX="113102" custScaleY="11194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CC6484B-2A41-48EB-A80D-D49297E84B3E}" type="pres">
      <dgm:prSet presAssocID="{F80B278A-36E7-4252-A8B8-1539E3A82417}" presName="dummy" presStyleCnt="0"/>
      <dgm:spPr/>
    </dgm:pt>
    <dgm:pt modelId="{A9088EAE-26E5-431A-9650-7469580BDF89}" type="pres">
      <dgm:prSet presAssocID="{6F47439A-F235-4240-A58B-98F089D850B9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CA9F314-D8BB-4B7D-B9F3-2B1354F3EBB3}" type="pres">
      <dgm:prSet presAssocID="{D2CA4E80-2C4E-442F-B235-D60EAAB9CE09}" presName="node" presStyleLbl="node1" presStyleIdx="1" presStyleCnt="4" custScaleX="113102" custScaleY="111942" custRadScaleRad="11075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2DD5E6-AD86-4875-B94B-C4C27F13CCF9}" type="pres">
      <dgm:prSet presAssocID="{D2CA4E80-2C4E-442F-B235-D60EAAB9CE09}" presName="dummy" presStyleCnt="0"/>
      <dgm:spPr/>
    </dgm:pt>
    <dgm:pt modelId="{AAF205F4-7E3A-4C31-9B77-26A2CFB9ACB2}" type="pres">
      <dgm:prSet presAssocID="{D006C46F-95BC-4E1B-82C8-937F1385F4C7}" presName="sibTrans" presStyleLbl="sibTrans2D1" presStyleIdx="1" presStyleCnt="4"/>
      <dgm:spPr/>
      <dgm:t>
        <a:bodyPr/>
        <a:lstStyle/>
        <a:p>
          <a:endParaRPr lang="it-IT"/>
        </a:p>
      </dgm:t>
    </dgm:pt>
    <dgm:pt modelId="{B75A19D4-4593-45ED-84C6-D15986289B51}" type="pres">
      <dgm:prSet presAssocID="{0BE9FB67-E8E8-47B7-A191-AD1B9B34B627}" presName="node" presStyleLbl="node1" presStyleIdx="2" presStyleCnt="4" custScaleX="128829" custScaleY="112863" custRadScaleRad="97949" custRadScaleInc="-542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3CEB2D8-BC9E-4187-8EEC-8F735B217E8A}" type="pres">
      <dgm:prSet presAssocID="{0BE9FB67-E8E8-47B7-A191-AD1B9B34B627}" presName="dummy" presStyleCnt="0"/>
      <dgm:spPr/>
    </dgm:pt>
    <dgm:pt modelId="{274234AA-6277-4335-A0E2-DFECE3AE5E71}" type="pres">
      <dgm:prSet presAssocID="{2D95614D-8DFD-4D53-848D-0DCAC7329C5C}" presName="sibTrans" presStyleLbl="sibTrans2D1" presStyleIdx="2" presStyleCnt="4"/>
      <dgm:spPr/>
      <dgm:t>
        <a:bodyPr/>
        <a:lstStyle/>
        <a:p>
          <a:endParaRPr lang="it-IT"/>
        </a:p>
      </dgm:t>
    </dgm:pt>
    <dgm:pt modelId="{E15AC4C8-A3C1-4DF3-BF44-FB345E4C9318}" type="pres">
      <dgm:prSet presAssocID="{F881C96D-6718-4D28-ADF0-57CB2E757334}" presName="node" presStyleLbl="node1" presStyleIdx="3" presStyleCnt="4" custScaleX="133406" custScaleY="115671" custRadScaleRad="10128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84BFA8A-6AD4-489E-8885-E4DAE6E555B9}" type="pres">
      <dgm:prSet presAssocID="{F881C96D-6718-4D28-ADF0-57CB2E757334}" presName="dummy" presStyleCnt="0"/>
      <dgm:spPr/>
    </dgm:pt>
    <dgm:pt modelId="{D5CD30FC-B366-4D78-8AD1-825B72E07087}" type="pres">
      <dgm:prSet presAssocID="{C0279386-1E80-45C3-B425-FE180927DE09}" presName="sibTrans" presStyleLbl="sibTrans2D1" presStyleIdx="3" presStyleCnt="4"/>
      <dgm:spPr/>
      <dgm:t>
        <a:bodyPr/>
        <a:lstStyle/>
        <a:p>
          <a:endParaRPr lang="it-IT"/>
        </a:p>
      </dgm:t>
    </dgm:pt>
  </dgm:ptLst>
  <dgm:cxnLst>
    <dgm:cxn modelId="{9E198D1C-3749-4E36-9CC1-E02E6BBEB12B}" type="presOf" srcId="{D006C46F-95BC-4E1B-82C8-937F1385F4C7}" destId="{AAF205F4-7E3A-4C31-9B77-26A2CFB9ACB2}" srcOrd="0" destOrd="0" presId="urn:microsoft.com/office/officeart/2005/8/layout/radial6"/>
    <dgm:cxn modelId="{5F4A799E-34E1-4DB5-8A60-03CECB678AA5}" srcId="{D8AC2332-1120-43D5-91BC-2C8663BF6FB8}" destId="{0BE9FB67-E8E8-47B7-A191-AD1B9B34B627}" srcOrd="2" destOrd="0" parTransId="{22D72D12-8BBB-4174-B48A-AEAC22D808AB}" sibTransId="{2D95614D-8DFD-4D53-848D-0DCAC7329C5C}"/>
    <dgm:cxn modelId="{7D33783C-6789-46A9-828F-401623FEA755}" type="presOf" srcId="{D8AC2332-1120-43D5-91BC-2C8663BF6FB8}" destId="{F9A445AC-CE17-4AD6-A993-8DF6545D3FDD}" srcOrd="0" destOrd="0" presId="urn:microsoft.com/office/officeart/2005/8/layout/radial6"/>
    <dgm:cxn modelId="{DDB55AA4-7109-4055-84B9-90BB952F8FAA}" srcId="{464D2DAE-F21B-4B24-B854-836584F22755}" destId="{D8AC2332-1120-43D5-91BC-2C8663BF6FB8}" srcOrd="0" destOrd="0" parTransId="{CA4EAEBF-3561-4BD2-8F08-5E01095BE7E0}" sibTransId="{86AFDACB-AAD0-4874-B564-0AA530839BC5}"/>
    <dgm:cxn modelId="{53D4178B-BAA1-4D5E-A0A2-0C76A13F5067}" type="presOf" srcId="{464D2DAE-F21B-4B24-B854-836584F22755}" destId="{AA5F7FF3-E279-4DED-8A33-B738E6688720}" srcOrd="0" destOrd="0" presId="urn:microsoft.com/office/officeart/2005/8/layout/radial6"/>
    <dgm:cxn modelId="{4952F8D6-2873-466D-9D55-62AEA02C501F}" type="presOf" srcId="{6F47439A-F235-4240-A58B-98F089D850B9}" destId="{A9088EAE-26E5-431A-9650-7469580BDF89}" srcOrd="0" destOrd="0" presId="urn:microsoft.com/office/officeart/2005/8/layout/radial6"/>
    <dgm:cxn modelId="{2E0DADFD-FF2D-4596-97C7-7588D9CC8CE2}" type="presOf" srcId="{D2CA4E80-2C4E-442F-B235-D60EAAB9CE09}" destId="{DCA9F314-D8BB-4B7D-B9F3-2B1354F3EBB3}" srcOrd="0" destOrd="0" presId="urn:microsoft.com/office/officeart/2005/8/layout/radial6"/>
    <dgm:cxn modelId="{0AFBB034-214F-4B44-A317-CD94A4D092E2}" type="presOf" srcId="{F80B278A-36E7-4252-A8B8-1539E3A82417}" destId="{B8235B3D-D2E8-4D54-A86D-A6E2276A19DC}" srcOrd="0" destOrd="0" presId="urn:microsoft.com/office/officeart/2005/8/layout/radial6"/>
    <dgm:cxn modelId="{F6C40B1B-E23E-4C30-95AC-B653CB3F7607}" srcId="{D8AC2332-1120-43D5-91BC-2C8663BF6FB8}" destId="{F881C96D-6718-4D28-ADF0-57CB2E757334}" srcOrd="3" destOrd="0" parTransId="{344E065D-25BA-4D1F-8345-72384D31AF21}" sibTransId="{C0279386-1E80-45C3-B425-FE180927DE09}"/>
    <dgm:cxn modelId="{4B9E4D69-F9A6-475C-84F8-9B0C55048131}" srcId="{D8AC2332-1120-43D5-91BC-2C8663BF6FB8}" destId="{F80B278A-36E7-4252-A8B8-1539E3A82417}" srcOrd="0" destOrd="0" parTransId="{7461B214-CCCA-4B2C-8CCE-3BE66452ACB2}" sibTransId="{6F47439A-F235-4240-A58B-98F089D850B9}"/>
    <dgm:cxn modelId="{2ED2F8DF-441B-4620-8F18-5A4A73DA61F1}" type="presOf" srcId="{F881C96D-6718-4D28-ADF0-57CB2E757334}" destId="{E15AC4C8-A3C1-4DF3-BF44-FB345E4C9318}" srcOrd="0" destOrd="0" presId="urn:microsoft.com/office/officeart/2005/8/layout/radial6"/>
    <dgm:cxn modelId="{2985E0B9-4CF7-4BFB-A64B-ECC1E749E72A}" type="presOf" srcId="{2D95614D-8DFD-4D53-848D-0DCAC7329C5C}" destId="{274234AA-6277-4335-A0E2-DFECE3AE5E71}" srcOrd="0" destOrd="0" presId="urn:microsoft.com/office/officeart/2005/8/layout/radial6"/>
    <dgm:cxn modelId="{B92EB187-B4FF-462E-89F3-3C36F078D3FD}" type="presOf" srcId="{0BE9FB67-E8E8-47B7-A191-AD1B9B34B627}" destId="{B75A19D4-4593-45ED-84C6-D15986289B51}" srcOrd="0" destOrd="0" presId="urn:microsoft.com/office/officeart/2005/8/layout/radial6"/>
    <dgm:cxn modelId="{3FB7D568-B014-4C74-B3D0-CB3087F532E9}" srcId="{D8AC2332-1120-43D5-91BC-2C8663BF6FB8}" destId="{D2CA4E80-2C4E-442F-B235-D60EAAB9CE09}" srcOrd="1" destOrd="0" parTransId="{0F3F802A-16B2-411C-B2D5-C29E8E834189}" sibTransId="{D006C46F-95BC-4E1B-82C8-937F1385F4C7}"/>
    <dgm:cxn modelId="{D6A86348-7D5F-4E5B-B63B-3A76C5134E59}" type="presOf" srcId="{C0279386-1E80-45C3-B425-FE180927DE09}" destId="{D5CD30FC-B366-4D78-8AD1-825B72E07087}" srcOrd="0" destOrd="0" presId="urn:microsoft.com/office/officeart/2005/8/layout/radial6"/>
    <dgm:cxn modelId="{FE7DEE3A-CF0E-4725-B5D8-712EC778A633}" type="presParOf" srcId="{AA5F7FF3-E279-4DED-8A33-B738E6688720}" destId="{F9A445AC-CE17-4AD6-A993-8DF6545D3FDD}" srcOrd="0" destOrd="0" presId="urn:microsoft.com/office/officeart/2005/8/layout/radial6"/>
    <dgm:cxn modelId="{77DDA4E6-F0C7-439C-8711-686052BDCE7C}" type="presParOf" srcId="{AA5F7FF3-E279-4DED-8A33-B738E6688720}" destId="{B8235B3D-D2E8-4D54-A86D-A6E2276A19DC}" srcOrd="1" destOrd="0" presId="urn:microsoft.com/office/officeart/2005/8/layout/radial6"/>
    <dgm:cxn modelId="{57002F07-5011-4F48-B7F4-C727F82C8A0B}" type="presParOf" srcId="{AA5F7FF3-E279-4DED-8A33-B738E6688720}" destId="{8CC6484B-2A41-48EB-A80D-D49297E84B3E}" srcOrd="2" destOrd="0" presId="urn:microsoft.com/office/officeart/2005/8/layout/radial6"/>
    <dgm:cxn modelId="{7564BB3C-927F-4FB0-99A4-37B6B5DA3919}" type="presParOf" srcId="{AA5F7FF3-E279-4DED-8A33-B738E6688720}" destId="{A9088EAE-26E5-431A-9650-7469580BDF89}" srcOrd="3" destOrd="0" presId="urn:microsoft.com/office/officeart/2005/8/layout/radial6"/>
    <dgm:cxn modelId="{01442D4A-71AE-47C7-9AA5-D7CAEBDFA84E}" type="presParOf" srcId="{AA5F7FF3-E279-4DED-8A33-B738E6688720}" destId="{DCA9F314-D8BB-4B7D-B9F3-2B1354F3EBB3}" srcOrd="4" destOrd="0" presId="urn:microsoft.com/office/officeart/2005/8/layout/radial6"/>
    <dgm:cxn modelId="{6F985C46-4396-4CB3-9C47-06B33E97F2D5}" type="presParOf" srcId="{AA5F7FF3-E279-4DED-8A33-B738E6688720}" destId="{1E2DD5E6-AD86-4875-B94B-C4C27F13CCF9}" srcOrd="5" destOrd="0" presId="urn:microsoft.com/office/officeart/2005/8/layout/radial6"/>
    <dgm:cxn modelId="{D1923914-7DB0-456C-90E4-5B64FD1F6D46}" type="presParOf" srcId="{AA5F7FF3-E279-4DED-8A33-B738E6688720}" destId="{AAF205F4-7E3A-4C31-9B77-26A2CFB9ACB2}" srcOrd="6" destOrd="0" presId="urn:microsoft.com/office/officeart/2005/8/layout/radial6"/>
    <dgm:cxn modelId="{56795412-B954-4120-BA5F-17BC5ED8F2C1}" type="presParOf" srcId="{AA5F7FF3-E279-4DED-8A33-B738E6688720}" destId="{B75A19D4-4593-45ED-84C6-D15986289B51}" srcOrd="7" destOrd="0" presId="urn:microsoft.com/office/officeart/2005/8/layout/radial6"/>
    <dgm:cxn modelId="{47C26311-BF8C-4BD0-8DB3-BFC66942CD35}" type="presParOf" srcId="{AA5F7FF3-E279-4DED-8A33-B738E6688720}" destId="{C3CEB2D8-BC9E-4187-8EEC-8F735B217E8A}" srcOrd="8" destOrd="0" presId="urn:microsoft.com/office/officeart/2005/8/layout/radial6"/>
    <dgm:cxn modelId="{6E6B1744-6154-4437-93C6-2D684FF25D3A}" type="presParOf" srcId="{AA5F7FF3-E279-4DED-8A33-B738E6688720}" destId="{274234AA-6277-4335-A0E2-DFECE3AE5E71}" srcOrd="9" destOrd="0" presId="urn:microsoft.com/office/officeart/2005/8/layout/radial6"/>
    <dgm:cxn modelId="{1A10FE18-8EE0-4E6F-B6E6-0962E3330497}" type="presParOf" srcId="{AA5F7FF3-E279-4DED-8A33-B738E6688720}" destId="{E15AC4C8-A3C1-4DF3-BF44-FB345E4C9318}" srcOrd="10" destOrd="0" presId="urn:microsoft.com/office/officeart/2005/8/layout/radial6"/>
    <dgm:cxn modelId="{1155317C-6498-4481-A94C-812FBE27CC91}" type="presParOf" srcId="{AA5F7FF3-E279-4DED-8A33-B738E6688720}" destId="{584BFA8A-6AD4-489E-8885-E4DAE6E555B9}" srcOrd="11" destOrd="0" presId="urn:microsoft.com/office/officeart/2005/8/layout/radial6"/>
    <dgm:cxn modelId="{CE3C8AB0-5092-4418-B81A-43C3286EA4B2}" type="presParOf" srcId="{AA5F7FF3-E279-4DED-8A33-B738E6688720}" destId="{D5CD30FC-B366-4D78-8AD1-825B72E0708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7CF6C-B303-409D-90EB-C104668E0C62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9E82FA6-855F-43FD-830F-3163FA6F565A}">
      <dgm:prSet phldrT="[Testo]" custT="1"/>
      <dgm:spPr/>
      <dgm:t>
        <a:bodyPr/>
        <a:lstStyle/>
        <a:p>
          <a:r>
            <a:rPr lang="it-IT" sz="1600" dirty="0" smtClean="0"/>
            <a:t>2.2.1 Asse 2</a:t>
          </a:r>
          <a:br>
            <a:rPr lang="it-IT" sz="1600" dirty="0" smtClean="0"/>
          </a:br>
          <a:r>
            <a:rPr lang="it-IT" sz="1600" dirty="0" smtClean="0"/>
            <a:t>razionalizzazione</a:t>
          </a:r>
          <a:br>
            <a:rPr lang="it-IT" sz="1600" dirty="0" smtClean="0"/>
          </a:br>
          <a:r>
            <a:rPr lang="it-IT" sz="1600" dirty="0" smtClean="0"/>
            <a:t>CED</a:t>
          </a:r>
        </a:p>
      </dgm:t>
    </dgm:pt>
    <dgm:pt modelId="{94019E89-C6C3-41B1-A274-3EC955E4DB70}" type="parTrans" cxnId="{8D9428E5-B210-4693-8816-5365C5689E9C}">
      <dgm:prSet/>
      <dgm:spPr/>
      <dgm:t>
        <a:bodyPr/>
        <a:lstStyle/>
        <a:p>
          <a:endParaRPr lang="it-IT" sz="1600"/>
        </a:p>
      </dgm:t>
    </dgm:pt>
    <dgm:pt modelId="{B9CED1FE-80A0-4D93-97CD-6E23DEB56D15}" type="sibTrans" cxnId="{8D9428E5-B210-4693-8816-5365C5689E9C}">
      <dgm:prSet/>
      <dgm:spPr/>
      <dgm:t>
        <a:bodyPr/>
        <a:lstStyle/>
        <a:p>
          <a:endParaRPr lang="it-IT" sz="1600"/>
        </a:p>
      </dgm:t>
    </dgm:pt>
    <dgm:pt modelId="{D84F5765-E915-4E6E-9638-8D8736FD0F6F}">
      <dgm:prSet phldrT="[Testo]" custT="1"/>
      <dgm:spPr/>
      <dgm:t>
        <a:bodyPr/>
        <a:lstStyle/>
        <a:p>
          <a:r>
            <a:rPr lang="it-IT" sz="1600" dirty="0" smtClean="0"/>
            <a:t>2.2.2 Asse 6</a:t>
          </a:r>
        </a:p>
        <a:p>
          <a:r>
            <a:rPr lang="it-IT" sz="1600" dirty="0" smtClean="0"/>
            <a:t>servizi a cittadini e imprese</a:t>
          </a:r>
        </a:p>
      </dgm:t>
    </dgm:pt>
    <dgm:pt modelId="{CBCDD9C5-2389-4784-BFCF-E3B0592FA56F}" type="parTrans" cxnId="{EBB6502F-8DF2-4879-8D11-262326DB6AE6}">
      <dgm:prSet/>
      <dgm:spPr/>
      <dgm:t>
        <a:bodyPr/>
        <a:lstStyle/>
        <a:p>
          <a:endParaRPr lang="it-IT" sz="1600"/>
        </a:p>
      </dgm:t>
    </dgm:pt>
    <dgm:pt modelId="{A85B763D-FD70-466C-9A8C-AAFE5C866047}" type="sibTrans" cxnId="{EBB6502F-8DF2-4879-8D11-262326DB6AE6}">
      <dgm:prSet/>
      <dgm:spPr/>
      <dgm:t>
        <a:bodyPr/>
        <a:lstStyle/>
        <a:p>
          <a:endParaRPr lang="it-IT" sz="1600"/>
        </a:p>
      </dgm:t>
    </dgm:pt>
    <dgm:pt modelId="{B8712985-B8BF-461E-A5D6-EE5275D8B1A8}">
      <dgm:prSet phldrT="[Testo]" custT="1"/>
      <dgm:spPr/>
      <dgm:t>
        <a:bodyPr/>
        <a:lstStyle/>
        <a:p>
          <a:r>
            <a:rPr lang="it-IT" sz="1600" dirty="0" smtClean="0"/>
            <a:t>2.2.3 Asse 2</a:t>
          </a:r>
          <a:br>
            <a:rPr lang="it-IT" sz="1600" dirty="0" smtClean="0"/>
          </a:br>
          <a:r>
            <a:rPr lang="it-IT" sz="1600" dirty="0" smtClean="0"/>
            <a:t>interoperabilità</a:t>
          </a:r>
          <a:br>
            <a:rPr lang="it-IT" sz="1600" dirty="0" smtClean="0"/>
          </a:br>
          <a:r>
            <a:rPr lang="it-IT" sz="1600" dirty="0" smtClean="0"/>
            <a:t>infrastrutture abilitanti</a:t>
          </a:r>
        </a:p>
      </dgm:t>
    </dgm:pt>
    <dgm:pt modelId="{CB67476F-49E6-460F-9BF3-0AE274930226}" type="parTrans" cxnId="{9B208305-D3B7-4C0C-AF0F-C8D71247321C}">
      <dgm:prSet/>
      <dgm:spPr/>
      <dgm:t>
        <a:bodyPr/>
        <a:lstStyle/>
        <a:p>
          <a:endParaRPr lang="it-IT" sz="1600"/>
        </a:p>
      </dgm:t>
    </dgm:pt>
    <dgm:pt modelId="{E62ED5C6-5FAE-48FF-8E2B-64D12672252D}" type="sibTrans" cxnId="{9B208305-D3B7-4C0C-AF0F-C8D71247321C}">
      <dgm:prSet/>
      <dgm:spPr/>
      <dgm:t>
        <a:bodyPr/>
        <a:lstStyle/>
        <a:p>
          <a:endParaRPr lang="it-IT" sz="1600"/>
        </a:p>
      </dgm:t>
    </dgm:pt>
    <dgm:pt modelId="{4693CC50-5234-4602-B96E-C9A7F7B3859B}">
      <dgm:prSet phldrT="[Testo]" custT="1"/>
      <dgm:spPr/>
      <dgm:t>
        <a:bodyPr/>
        <a:lstStyle/>
        <a:p>
          <a:r>
            <a:rPr lang="it-IT" sz="1600" dirty="0" smtClean="0"/>
            <a:t/>
          </a:r>
          <a:br>
            <a:rPr lang="it-IT" sz="1600" dirty="0" smtClean="0"/>
          </a:br>
          <a:r>
            <a:rPr lang="it-IT" sz="1600" dirty="0" smtClean="0"/>
            <a:t>2.2.2 Asse 2</a:t>
          </a:r>
        </a:p>
        <a:p>
          <a:r>
            <a:rPr lang="it-IT" sz="1600" dirty="0" smtClean="0"/>
            <a:t>servizi a cittadini e imprese</a:t>
          </a:r>
        </a:p>
      </dgm:t>
    </dgm:pt>
    <dgm:pt modelId="{F51B32F0-75A9-4CA8-BADF-60F80D0AA9B7}" type="parTrans" cxnId="{F4817FE3-7C6A-46F1-BF1A-901B1506CE27}">
      <dgm:prSet/>
      <dgm:spPr/>
      <dgm:t>
        <a:bodyPr/>
        <a:lstStyle/>
        <a:p>
          <a:endParaRPr lang="it-IT" sz="1600"/>
        </a:p>
      </dgm:t>
    </dgm:pt>
    <dgm:pt modelId="{904CF2FB-BEB4-40E7-A4CD-2FD9F8C9EDF7}" type="sibTrans" cxnId="{F4817FE3-7C6A-46F1-BF1A-901B1506CE27}">
      <dgm:prSet/>
      <dgm:spPr/>
      <dgm:t>
        <a:bodyPr/>
        <a:lstStyle/>
        <a:p>
          <a:endParaRPr lang="it-IT" sz="1600"/>
        </a:p>
      </dgm:t>
    </dgm:pt>
    <dgm:pt modelId="{13821B70-2D37-491B-8433-CD89FD6702F9}">
      <dgm:prSet custT="1"/>
      <dgm:spPr/>
      <dgm:t>
        <a:bodyPr/>
        <a:lstStyle/>
        <a:p>
          <a:r>
            <a:rPr lang="it-IT" sz="1600" dirty="0" smtClean="0"/>
            <a:t>2.3.1 Asse 2</a:t>
          </a:r>
          <a:br>
            <a:rPr lang="it-IT" sz="1600" dirty="0" smtClean="0"/>
          </a:br>
          <a:r>
            <a:rPr lang="it-IT" sz="1600" dirty="0" err="1" smtClean="0"/>
            <a:t>Innovation</a:t>
          </a:r>
          <a:r>
            <a:rPr lang="it-IT" sz="1600" dirty="0" smtClean="0"/>
            <a:t> LAB</a:t>
          </a:r>
        </a:p>
      </dgm:t>
    </dgm:pt>
    <dgm:pt modelId="{20794582-022D-4C3D-9E89-841178C6DDB6}" type="parTrans" cxnId="{3D2CC598-DB67-4896-BDEE-61B7E624896D}">
      <dgm:prSet/>
      <dgm:spPr/>
      <dgm:t>
        <a:bodyPr/>
        <a:lstStyle/>
        <a:p>
          <a:endParaRPr lang="it-IT" sz="1600"/>
        </a:p>
      </dgm:t>
    </dgm:pt>
    <dgm:pt modelId="{F4DCC363-29A6-4D07-991E-2313651995BB}" type="sibTrans" cxnId="{3D2CC598-DB67-4896-BDEE-61B7E624896D}">
      <dgm:prSet/>
      <dgm:spPr/>
      <dgm:t>
        <a:bodyPr/>
        <a:lstStyle/>
        <a:p>
          <a:endParaRPr lang="it-IT" sz="1600"/>
        </a:p>
      </dgm:t>
    </dgm:pt>
    <dgm:pt modelId="{D6D679EC-F4E4-462D-823B-B2772063C890}" type="pres">
      <dgm:prSet presAssocID="{27B7CF6C-B303-409D-90EB-C104668E0C6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17216511-7701-481C-9E3F-1046A8836349}" type="pres">
      <dgm:prSet presAssocID="{A9E82FA6-855F-43FD-830F-3163FA6F565A}" presName="linNode" presStyleCnt="0"/>
      <dgm:spPr/>
    </dgm:pt>
    <dgm:pt modelId="{A3039AD2-9983-4375-B2FB-1F23BCEB70CC}" type="pres">
      <dgm:prSet presAssocID="{A9E82FA6-855F-43FD-830F-3163FA6F565A}" presName="parentShp" presStyleLbl="node1" presStyleIdx="0" presStyleCnt="5" custScaleX="20977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F157166-9AEA-47BF-930B-CF3DF689C719}" type="pres">
      <dgm:prSet presAssocID="{A9E82FA6-855F-43FD-830F-3163FA6F565A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3B5F4B-B0EB-4679-BFC1-B67D87BAD925}" type="pres">
      <dgm:prSet presAssocID="{B9CED1FE-80A0-4D93-97CD-6E23DEB56D15}" presName="spacing" presStyleCnt="0"/>
      <dgm:spPr/>
    </dgm:pt>
    <dgm:pt modelId="{15EA7562-5C67-45BC-9D63-D55AF5412ACA}" type="pres">
      <dgm:prSet presAssocID="{D84F5765-E915-4E6E-9638-8D8736FD0F6F}" presName="linNode" presStyleCnt="0"/>
      <dgm:spPr/>
    </dgm:pt>
    <dgm:pt modelId="{73A8B70B-ADD1-4C34-93B3-E2CEA89F0F5B}" type="pres">
      <dgm:prSet presAssocID="{D84F5765-E915-4E6E-9638-8D8736FD0F6F}" presName="parentShp" presStyleLbl="node1" presStyleIdx="1" presStyleCnt="5" custScaleX="21325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A449F25-8A62-4779-9DD1-3B8AEE569DB1}" type="pres">
      <dgm:prSet presAssocID="{D84F5765-E915-4E6E-9638-8D8736FD0F6F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E82B24-9B62-4518-9AAD-EA9478A42DA9}" type="pres">
      <dgm:prSet presAssocID="{A85B763D-FD70-466C-9A8C-AAFE5C866047}" presName="spacing" presStyleCnt="0"/>
      <dgm:spPr/>
    </dgm:pt>
    <dgm:pt modelId="{E3D2282F-5594-4C3B-B5AF-7CD1FE74B7FC}" type="pres">
      <dgm:prSet presAssocID="{4693CC50-5234-4602-B96E-C9A7F7B3859B}" presName="linNode" presStyleCnt="0"/>
      <dgm:spPr/>
    </dgm:pt>
    <dgm:pt modelId="{32BC8313-CFF9-4801-AE6E-A351CDF1C459}" type="pres">
      <dgm:prSet presAssocID="{4693CC50-5234-4602-B96E-C9A7F7B3859B}" presName="parentShp" presStyleLbl="node1" presStyleIdx="2" presStyleCnt="5" custScaleX="223790" custLinFactNeighborY="-148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409E74A-9E9F-49C8-99A9-12853F39A50A}" type="pres">
      <dgm:prSet presAssocID="{4693CC50-5234-4602-B96E-C9A7F7B3859B}" presName="childShp" presStyleLbl="bgAccFollowNode1" presStyleIdx="2" presStyleCnt="5" custLinFactNeighborX="4336" custLinFactNeighborY="137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E285334-4E51-4388-B841-740B219A2FF1}" type="pres">
      <dgm:prSet presAssocID="{904CF2FB-BEB4-40E7-A4CD-2FD9F8C9EDF7}" presName="spacing" presStyleCnt="0"/>
      <dgm:spPr/>
    </dgm:pt>
    <dgm:pt modelId="{E60E04E1-8B98-4940-8276-1A5C788A9848}" type="pres">
      <dgm:prSet presAssocID="{B8712985-B8BF-461E-A5D6-EE5275D8B1A8}" presName="linNode" presStyleCnt="0"/>
      <dgm:spPr/>
    </dgm:pt>
    <dgm:pt modelId="{0CA4BD7A-D40E-4D16-A925-0548E48ED7F5}" type="pres">
      <dgm:prSet presAssocID="{B8712985-B8BF-461E-A5D6-EE5275D8B1A8}" presName="parentShp" presStyleLbl="node1" presStyleIdx="3" presStyleCnt="5" custScaleX="22355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37BAEC-A7E1-4C36-A332-B6C814F182FE}" type="pres">
      <dgm:prSet presAssocID="{B8712985-B8BF-461E-A5D6-EE5275D8B1A8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CBD4FA6-7E2A-444C-BDAB-88E6CC9DD3F5}" type="pres">
      <dgm:prSet presAssocID="{E62ED5C6-5FAE-48FF-8E2B-64D12672252D}" presName="spacing" presStyleCnt="0"/>
      <dgm:spPr/>
    </dgm:pt>
    <dgm:pt modelId="{48D857A1-5CD9-4D7B-BD07-A9F0123F21AD}" type="pres">
      <dgm:prSet presAssocID="{13821B70-2D37-491B-8433-CD89FD6702F9}" presName="linNode" presStyleCnt="0"/>
      <dgm:spPr/>
    </dgm:pt>
    <dgm:pt modelId="{10E1E524-4FCE-49E9-8B87-8359B88141B6}" type="pres">
      <dgm:prSet presAssocID="{13821B70-2D37-491B-8433-CD89FD6702F9}" presName="parentShp" presStyleLbl="node1" presStyleIdx="4" presStyleCnt="5" custScaleX="23831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74685E8-BD21-403D-BDC2-AB3F65D26430}" type="pres">
      <dgm:prSet presAssocID="{13821B70-2D37-491B-8433-CD89FD6702F9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B7A2BE7-9010-4C66-A7E9-F053DB0A8DB6}" type="presOf" srcId="{D84F5765-E915-4E6E-9638-8D8736FD0F6F}" destId="{73A8B70B-ADD1-4C34-93B3-E2CEA89F0F5B}" srcOrd="0" destOrd="0" presId="urn:microsoft.com/office/officeart/2005/8/layout/vList6"/>
    <dgm:cxn modelId="{8D9428E5-B210-4693-8816-5365C5689E9C}" srcId="{27B7CF6C-B303-409D-90EB-C104668E0C62}" destId="{A9E82FA6-855F-43FD-830F-3163FA6F565A}" srcOrd="0" destOrd="0" parTransId="{94019E89-C6C3-41B1-A274-3EC955E4DB70}" sibTransId="{B9CED1FE-80A0-4D93-97CD-6E23DEB56D15}"/>
    <dgm:cxn modelId="{6769D0B0-9995-4B71-A922-B81C7154290D}" type="presOf" srcId="{4693CC50-5234-4602-B96E-C9A7F7B3859B}" destId="{32BC8313-CFF9-4801-AE6E-A351CDF1C459}" srcOrd="0" destOrd="0" presId="urn:microsoft.com/office/officeart/2005/8/layout/vList6"/>
    <dgm:cxn modelId="{3D2CC598-DB67-4896-BDEE-61B7E624896D}" srcId="{27B7CF6C-B303-409D-90EB-C104668E0C62}" destId="{13821B70-2D37-491B-8433-CD89FD6702F9}" srcOrd="4" destOrd="0" parTransId="{20794582-022D-4C3D-9E89-841178C6DDB6}" sibTransId="{F4DCC363-29A6-4D07-991E-2313651995BB}"/>
    <dgm:cxn modelId="{9B208305-D3B7-4C0C-AF0F-C8D71247321C}" srcId="{27B7CF6C-B303-409D-90EB-C104668E0C62}" destId="{B8712985-B8BF-461E-A5D6-EE5275D8B1A8}" srcOrd="3" destOrd="0" parTransId="{CB67476F-49E6-460F-9BF3-0AE274930226}" sibTransId="{E62ED5C6-5FAE-48FF-8E2B-64D12672252D}"/>
    <dgm:cxn modelId="{B2549797-FA2C-47A1-A4E9-DF9C47F400F1}" type="presOf" srcId="{B8712985-B8BF-461E-A5D6-EE5275D8B1A8}" destId="{0CA4BD7A-D40E-4D16-A925-0548E48ED7F5}" srcOrd="0" destOrd="0" presId="urn:microsoft.com/office/officeart/2005/8/layout/vList6"/>
    <dgm:cxn modelId="{CBCA540C-DC03-4B75-B4B9-151E1D7B5ED0}" type="presOf" srcId="{A9E82FA6-855F-43FD-830F-3163FA6F565A}" destId="{A3039AD2-9983-4375-B2FB-1F23BCEB70CC}" srcOrd="0" destOrd="0" presId="urn:microsoft.com/office/officeart/2005/8/layout/vList6"/>
    <dgm:cxn modelId="{46A026E7-25F2-4514-891E-3D6BFCA1D55C}" type="presOf" srcId="{27B7CF6C-B303-409D-90EB-C104668E0C62}" destId="{D6D679EC-F4E4-462D-823B-B2772063C890}" srcOrd="0" destOrd="0" presId="urn:microsoft.com/office/officeart/2005/8/layout/vList6"/>
    <dgm:cxn modelId="{EBB6502F-8DF2-4879-8D11-262326DB6AE6}" srcId="{27B7CF6C-B303-409D-90EB-C104668E0C62}" destId="{D84F5765-E915-4E6E-9638-8D8736FD0F6F}" srcOrd="1" destOrd="0" parTransId="{CBCDD9C5-2389-4784-BFCF-E3B0592FA56F}" sibTransId="{A85B763D-FD70-466C-9A8C-AAFE5C866047}"/>
    <dgm:cxn modelId="{D1AD6EFD-13AF-4BDD-9D0C-6788E3FF2779}" type="presOf" srcId="{13821B70-2D37-491B-8433-CD89FD6702F9}" destId="{10E1E524-4FCE-49E9-8B87-8359B88141B6}" srcOrd="0" destOrd="0" presId="urn:microsoft.com/office/officeart/2005/8/layout/vList6"/>
    <dgm:cxn modelId="{F4817FE3-7C6A-46F1-BF1A-901B1506CE27}" srcId="{27B7CF6C-B303-409D-90EB-C104668E0C62}" destId="{4693CC50-5234-4602-B96E-C9A7F7B3859B}" srcOrd="2" destOrd="0" parTransId="{F51B32F0-75A9-4CA8-BADF-60F80D0AA9B7}" sibTransId="{904CF2FB-BEB4-40E7-A4CD-2FD9F8C9EDF7}"/>
    <dgm:cxn modelId="{C0F277FF-0F75-4ED2-8809-68329EE81ECD}" type="presParOf" srcId="{D6D679EC-F4E4-462D-823B-B2772063C890}" destId="{17216511-7701-481C-9E3F-1046A8836349}" srcOrd="0" destOrd="0" presId="urn:microsoft.com/office/officeart/2005/8/layout/vList6"/>
    <dgm:cxn modelId="{EC9D1507-B1C5-43F5-AB73-C03893E7D1D2}" type="presParOf" srcId="{17216511-7701-481C-9E3F-1046A8836349}" destId="{A3039AD2-9983-4375-B2FB-1F23BCEB70CC}" srcOrd="0" destOrd="0" presId="urn:microsoft.com/office/officeart/2005/8/layout/vList6"/>
    <dgm:cxn modelId="{425DD0CD-2C18-4BB5-985E-98C9342CBAA6}" type="presParOf" srcId="{17216511-7701-481C-9E3F-1046A8836349}" destId="{2F157166-9AEA-47BF-930B-CF3DF689C719}" srcOrd="1" destOrd="0" presId="urn:microsoft.com/office/officeart/2005/8/layout/vList6"/>
    <dgm:cxn modelId="{E286BB2E-122E-4A67-ACA5-FEEC7573E35B}" type="presParOf" srcId="{D6D679EC-F4E4-462D-823B-B2772063C890}" destId="{353B5F4B-B0EB-4679-BFC1-B67D87BAD925}" srcOrd="1" destOrd="0" presId="urn:microsoft.com/office/officeart/2005/8/layout/vList6"/>
    <dgm:cxn modelId="{A2DCFAEC-ED81-4050-9E3B-730356966279}" type="presParOf" srcId="{D6D679EC-F4E4-462D-823B-B2772063C890}" destId="{15EA7562-5C67-45BC-9D63-D55AF5412ACA}" srcOrd="2" destOrd="0" presId="urn:microsoft.com/office/officeart/2005/8/layout/vList6"/>
    <dgm:cxn modelId="{3D5E7FE1-A905-4EF5-8188-072C2AE02684}" type="presParOf" srcId="{15EA7562-5C67-45BC-9D63-D55AF5412ACA}" destId="{73A8B70B-ADD1-4C34-93B3-E2CEA89F0F5B}" srcOrd="0" destOrd="0" presId="urn:microsoft.com/office/officeart/2005/8/layout/vList6"/>
    <dgm:cxn modelId="{9DF101C9-C511-45CB-AF14-50D09544AF6A}" type="presParOf" srcId="{15EA7562-5C67-45BC-9D63-D55AF5412ACA}" destId="{EA449F25-8A62-4779-9DD1-3B8AEE569DB1}" srcOrd="1" destOrd="0" presId="urn:microsoft.com/office/officeart/2005/8/layout/vList6"/>
    <dgm:cxn modelId="{4E4BACF4-1D6E-4C76-95E3-1B1A0DB0F312}" type="presParOf" srcId="{D6D679EC-F4E4-462D-823B-B2772063C890}" destId="{68E82B24-9B62-4518-9AAD-EA9478A42DA9}" srcOrd="3" destOrd="0" presId="urn:microsoft.com/office/officeart/2005/8/layout/vList6"/>
    <dgm:cxn modelId="{1D736679-6840-4E1C-8539-138A346FE536}" type="presParOf" srcId="{D6D679EC-F4E4-462D-823B-B2772063C890}" destId="{E3D2282F-5594-4C3B-B5AF-7CD1FE74B7FC}" srcOrd="4" destOrd="0" presId="urn:microsoft.com/office/officeart/2005/8/layout/vList6"/>
    <dgm:cxn modelId="{740F62D0-9BE6-4060-A7B6-68ED17FF7C6D}" type="presParOf" srcId="{E3D2282F-5594-4C3B-B5AF-7CD1FE74B7FC}" destId="{32BC8313-CFF9-4801-AE6E-A351CDF1C459}" srcOrd="0" destOrd="0" presId="urn:microsoft.com/office/officeart/2005/8/layout/vList6"/>
    <dgm:cxn modelId="{2AA4129B-7869-4B35-B611-09BA1F76280C}" type="presParOf" srcId="{E3D2282F-5594-4C3B-B5AF-7CD1FE74B7FC}" destId="{E409E74A-9E9F-49C8-99A9-12853F39A50A}" srcOrd="1" destOrd="0" presId="urn:microsoft.com/office/officeart/2005/8/layout/vList6"/>
    <dgm:cxn modelId="{4DADC83C-2ACA-4AF2-915B-EA3ADB4188FB}" type="presParOf" srcId="{D6D679EC-F4E4-462D-823B-B2772063C890}" destId="{4E285334-4E51-4388-B841-740B219A2FF1}" srcOrd="5" destOrd="0" presId="urn:microsoft.com/office/officeart/2005/8/layout/vList6"/>
    <dgm:cxn modelId="{C28250AB-5BB6-4B65-8108-F3486CF31F38}" type="presParOf" srcId="{D6D679EC-F4E4-462D-823B-B2772063C890}" destId="{E60E04E1-8B98-4940-8276-1A5C788A9848}" srcOrd="6" destOrd="0" presId="urn:microsoft.com/office/officeart/2005/8/layout/vList6"/>
    <dgm:cxn modelId="{C3F85F67-A34D-4418-95BF-F4B3B742BB32}" type="presParOf" srcId="{E60E04E1-8B98-4940-8276-1A5C788A9848}" destId="{0CA4BD7A-D40E-4D16-A925-0548E48ED7F5}" srcOrd="0" destOrd="0" presId="urn:microsoft.com/office/officeart/2005/8/layout/vList6"/>
    <dgm:cxn modelId="{D9DAA5DF-41A5-4CEC-801B-3BF69BA1DA06}" type="presParOf" srcId="{E60E04E1-8B98-4940-8276-1A5C788A9848}" destId="{7C37BAEC-A7E1-4C36-A332-B6C814F182FE}" srcOrd="1" destOrd="0" presId="urn:microsoft.com/office/officeart/2005/8/layout/vList6"/>
    <dgm:cxn modelId="{DC09991A-9D48-44B7-802C-988BF80D2C5F}" type="presParOf" srcId="{D6D679EC-F4E4-462D-823B-B2772063C890}" destId="{8CBD4FA6-7E2A-444C-BDAB-88E6CC9DD3F5}" srcOrd="7" destOrd="0" presId="urn:microsoft.com/office/officeart/2005/8/layout/vList6"/>
    <dgm:cxn modelId="{A95105E5-77A4-40B2-8BCE-8718E3D72BA3}" type="presParOf" srcId="{D6D679EC-F4E4-462D-823B-B2772063C890}" destId="{48D857A1-5CD9-4D7B-BD07-A9F0123F21AD}" srcOrd="8" destOrd="0" presId="urn:microsoft.com/office/officeart/2005/8/layout/vList6"/>
    <dgm:cxn modelId="{F0E30886-4EE9-4D07-8553-347E528D8732}" type="presParOf" srcId="{48D857A1-5CD9-4D7B-BD07-A9F0123F21AD}" destId="{10E1E524-4FCE-49E9-8B87-8359B88141B6}" srcOrd="0" destOrd="0" presId="urn:microsoft.com/office/officeart/2005/8/layout/vList6"/>
    <dgm:cxn modelId="{35FA6110-0DA0-471A-9F45-E6A705B34999}" type="presParOf" srcId="{48D857A1-5CD9-4D7B-BD07-A9F0123F21AD}" destId="{474685E8-BD21-403D-BDC2-AB3F65D2643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D02BBE-A4A6-495F-B4C1-F5D945755AF2}" type="doc">
      <dgm:prSet loTypeId="urn:microsoft.com/office/officeart/2005/8/layout/hierarchy6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it-IT"/>
        </a:p>
      </dgm:t>
    </dgm:pt>
    <dgm:pt modelId="{06668450-9284-4827-924E-AECF78F13E9F}">
      <dgm:prSet phldrT="[Testo]" custT="1"/>
      <dgm:spPr/>
      <dgm:t>
        <a:bodyPr/>
        <a:lstStyle/>
        <a:p>
          <a:r>
            <a:rPr lang="it-IT" sz="1400" b="1" dirty="0" smtClean="0"/>
            <a:t>Comitato strategico</a:t>
          </a:r>
          <a:endParaRPr lang="it-IT" sz="1400" b="1" dirty="0"/>
        </a:p>
      </dgm:t>
    </dgm:pt>
    <dgm:pt modelId="{0B1D9586-6EA3-4F58-962F-FA1291B86F4F}" type="parTrans" cxnId="{0714961F-AC43-4300-9393-99D4A321B589}">
      <dgm:prSet/>
      <dgm:spPr/>
      <dgm:t>
        <a:bodyPr/>
        <a:lstStyle/>
        <a:p>
          <a:endParaRPr lang="it-IT"/>
        </a:p>
      </dgm:t>
    </dgm:pt>
    <dgm:pt modelId="{92261FA9-5A26-4A68-A3CA-068EAE8B11DF}" type="sibTrans" cxnId="{0714961F-AC43-4300-9393-99D4A321B589}">
      <dgm:prSet/>
      <dgm:spPr/>
      <dgm:t>
        <a:bodyPr/>
        <a:lstStyle/>
        <a:p>
          <a:endParaRPr lang="it-IT"/>
        </a:p>
      </dgm:t>
    </dgm:pt>
    <dgm:pt modelId="{6B8CC653-F4B6-4B81-BC50-798DD58E32AB}">
      <dgm:prSet phldrT="[Testo]" custT="1"/>
      <dgm:spPr/>
      <dgm:t>
        <a:bodyPr/>
        <a:lstStyle/>
        <a:p>
          <a:r>
            <a:rPr lang="it-IT" sz="1400" b="1" dirty="0" smtClean="0"/>
            <a:t>Aziende regionali</a:t>
          </a:r>
          <a:endParaRPr lang="it-IT" sz="1400" b="1" dirty="0"/>
        </a:p>
      </dgm:t>
    </dgm:pt>
    <dgm:pt modelId="{78425721-9DB2-476C-B9BF-70490254AE10}" type="parTrans" cxnId="{CB9CF004-7895-4CA8-9132-7204EED85E87}">
      <dgm:prSet/>
      <dgm:spPr/>
      <dgm:t>
        <a:bodyPr/>
        <a:lstStyle/>
        <a:p>
          <a:endParaRPr lang="it-IT"/>
        </a:p>
      </dgm:t>
    </dgm:pt>
    <dgm:pt modelId="{6A896D91-F4E6-4413-A8BA-51782BADD315}" type="sibTrans" cxnId="{CB9CF004-7895-4CA8-9132-7204EED85E87}">
      <dgm:prSet/>
      <dgm:spPr/>
      <dgm:t>
        <a:bodyPr/>
        <a:lstStyle/>
        <a:p>
          <a:endParaRPr lang="it-IT"/>
        </a:p>
      </dgm:t>
    </dgm:pt>
    <dgm:pt modelId="{9982B0E0-B5BB-44AB-A290-827085BBF4A2}">
      <dgm:prSet phldrT="[Testo]"/>
      <dgm:spPr/>
      <dgm:t>
        <a:bodyPr/>
        <a:lstStyle/>
        <a:p>
          <a:r>
            <a:rPr lang="it-IT" dirty="0" smtClean="0"/>
            <a:t>Concertazione</a:t>
          </a:r>
          <a:endParaRPr lang="it-IT" dirty="0"/>
        </a:p>
      </dgm:t>
    </dgm:pt>
    <dgm:pt modelId="{49019AC1-CE4E-4AAB-A71E-3B779D47F5D0}" type="parTrans" cxnId="{05FB4FE7-3579-40A6-B363-82A13529B9F3}">
      <dgm:prSet/>
      <dgm:spPr/>
      <dgm:t>
        <a:bodyPr/>
        <a:lstStyle/>
        <a:p>
          <a:endParaRPr lang="it-IT"/>
        </a:p>
      </dgm:t>
    </dgm:pt>
    <dgm:pt modelId="{DB7B0A6D-F3D4-4E64-A4B2-9258416D5DCB}" type="sibTrans" cxnId="{05FB4FE7-3579-40A6-B363-82A13529B9F3}">
      <dgm:prSet/>
      <dgm:spPr/>
      <dgm:t>
        <a:bodyPr/>
        <a:lstStyle/>
        <a:p>
          <a:endParaRPr lang="it-IT"/>
        </a:p>
      </dgm:t>
    </dgm:pt>
    <dgm:pt modelId="{7486D098-8B7B-4E6C-8744-233C3582B99F}">
      <dgm:prSet phldrT="[Testo]"/>
      <dgm:spPr/>
      <dgm:t>
        <a:bodyPr/>
        <a:lstStyle/>
        <a:p>
          <a:r>
            <a:rPr lang="it-IT" dirty="0" smtClean="0"/>
            <a:t>Condivisione</a:t>
          </a:r>
          <a:endParaRPr lang="it-IT" dirty="0"/>
        </a:p>
      </dgm:t>
    </dgm:pt>
    <dgm:pt modelId="{51D813B9-2DD3-480F-A0F6-920564E111B2}" type="parTrans" cxnId="{A9DAF436-4DA5-4208-8511-8FD94E441A54}">
      <dgm:prSet/>
      <dgm:spPr/>
      <dgm:t>
        <a:bodyPr/>
        <a:lstStyle/>
        <a:p>
          <a:endParaRPr lang="it-IT"/>
        </a:p>
      </dgm:t>
    </dgm:pt>
    <dgm:pt modelId="{A13B9C9D-F0CD-458F-ACD9-8CCC70482242}" type="sibTrans" cxnId="{A9DAF436-4DA5-4208-8511-8FD94E441A54}">
      <dgm:prSet/>
      <dgm:spPr/>
      <dgm:t>
        <a:bodyPr/>
        <a:lstStyle/>
        <a:p>
          <a:endParaRPr lang="it-IT"/>
        </a:p>
      </dgm:t>
    </dgm:pt>
    <dgm:pt modelId="{DA0F7780-6EAF-45D5-A319-DFFD68497690}">
      <dgm:prSet phldrT="[Testo]"/>
      <dgm:spPr/>
      <dgm:t>
        <a:bodyPr/>
        <a:lstStyle/>
        <a:p>
          <a:r>
            <a:rPr lang="it-IT" dirty="0" smtClean="0"/>
            <a:t>Partecipazione</a:t>
          </a:r>
          <a:endParaRPr lang="it-IT" dirty="0"/>
        </a:p>
      </dgm:t>
    </dgm:pt>
    <dgm:pt modelId="{BA22C8A8-EDF6-4FD8-8867-6028BEB64105}" type="parTrans" cxnId="{C528924D-F920-4263-A970-6A88D7242B00}">
      <dgm:prSet/>
      <dgm:spPr/>
      <dgm:t>
        <a:bodyPr/>
        <a:lstStyle/>
        <a:p>
          <a:endParaRPr lang="it-IT"/>
        </a:p>
      </dgm:t>
    </dgm:pt>
    <dgm:pt modelId="{D22698E9-3830-4AC6-A772-12196EBBCEF2}" type="sibTrans" cxnId="{C528924D-F920-4263-A970-6A88D7242B00}">
      <dgm:prSet/>
      <dgm:spPr/>
      <dgm:t>
        <a:bodyPr/>
        <a:lstStyle/>
        <a:p>
          <a:endParaRPr lang="it-IT"/>
        </a:p>
      </dgm:t>
    </dgm:pt>
    <dgm:pt modelId="{3B6ADF69-B1DF-45F1-A21F-6DB1CC1A85DD}">
      <dgm:prSet custT="1"/>
      <dgm:spPr/>
      <dgm:t>
        <a:bodyPr/>
        <a:lstStyle/>
        <a:p>
          <a:r>
            <a:rPr lang="it-IT" sz="1400" b="1" dirty="0" smtClean="0"/>
            <a:t>Direzione ICT</a:t>
          </a:r>
          <a:endParaRPr lang="it-IT" sz="1400" b="1" dirty="0"/>
        </a:p>
      </dgm:t>
    </dgm:pt>
    <dgm:pt modelId="{8618A178-8BE7-49A5-ACA5-7B7F484321F8}" type="parTrans" cxnId="{D4E91BA1-0A7D-431D-98A8-1D2A2083ACED}">
      <dgm:prSet/>
      <dgm:spPr/>
      <dgm:t>
        <a:bodyPr/>
        <a:lstStyle/>
        <a:p>
          <a:endParaRPr lang="it-IT"/>
        </a:p>
      </dgm:t>
    </dgm:pt>
    <dgm:pt modelId="{5723E927-7E76-43C2-9F72-64DE2669CB44}" type="sibTrans" cxnId="{D4E91BA1-0A7D-431D-98A8-1D2A2083ACED}">
      <dgm:prSet/>
      <dgm:spPr/>
      <dgm:t>
        <a:bodyPr/>
        <a:lstStyle/>
        <a:p>
          <a:endParaRPr lang="it-IT"/>
        </a:p>
      </dgm:t>
    </dgm:pt>
    <dgm:pt modelId="{B9B683D0-023E-451B-AB4D-CF1EC1103262}">
      <dgm:prSet/>
      <dgm:spPr/>
      <dgm:t>
        <a:bodyPr/>
        <a:lstStyle/>
        <a:p>
          <a:r>
            <a:rPr lang="it-IT" dirty="0" smtClean="0"/>
            <a:t>Attuazione</a:t>
          </a:r>
          <a:endParaRPr lang="it-IT" dirty="0" smtClean="0"/>
        </a:p>
      </dgm:t>
    </dgm:pt>
    <dgm:pt modelId="{819DCBB2-B774-4C01-8638-C09E629C150B}" type="parTrans" cxnId="{A1740487-2816-403E-A82C-AF1DBCFEE6FB}">
      <dgm:prSet/>
      <dgm:spPr/>
      <dgm:t>
        <a:bodyPr/>
        <a:lstStyle/>
        <a:p>
          <a:endParaRPr lang="it-IT"/>
        </a:p>
      </dgm:t>
    </dgm:pt>
    <dgm:pt modelId="{41402B44-7936-44E7-A9F0-69E7792BF2C1}" type="sibTrans" cxnId="{A1740487-2816-403E-A82C-AF1DBCFEE6FB}">
      <dgm:prSet/>
      <dgm:spPr/>
      <dgm:t>
        <a:bodyPr/>
        <a:lstStyle/>
        <a:p>
          <a:endParaRPr lang="it-IT"/>
        </a:p>
      </dgm:t>
    </dgm:pt>
    <dgm:pt modelId="{7E366CB6-99D1-4A86-B0EB-4E2E2EB4497E}">
      <dgm:prSet custT="1"/>
      <dgm:spPr/>
      <dgm:t>
        <a:bodyPr/>
        <a:lstStyle/>
        <a:p>
          <a:r>
            <a:rPr lang="it-IT" sz="1400" b="1" dirty="0" smtClean="0"/>
            <a:t>Comitato guida</a:t>
          </a:r>
          <a:endParaRPr lang="it-IT" sz="1400" b="1" dirty="0"/>
        </a:p>
      </dgm:t>
    </dgm:pt>
    <dgm:pt modelId="{8CADC364-A192-4F93-8D26-12096088920D}" type="parTrans" cxnId="{4D5CA6C5-9F9B-4DF9-B79F-55A672EAB44F}">
      <dgm:prSet/>
      <dgm:spPr/>
      <dgm:t>
        <a:bodyPr/>
        <a:lstStyle/>
        <a:p>
          <a:endParaRPr lang="it-IT"/>
        </a:p>
      </dgm:t>
    </dgm:pt>
    <dgm:pt modelId="{27F0FF96-ECF1-4FFD-9194-AAB3AD8DAB7A}" type="sibTrans" cxnId="{4D5CA6C5-9F9B-4DF9-B79F-55A672EAB44F}">
      <dgm:prSet/>
      <dgm:spPr/>
      <dgm:t>
        <a:bodyPr/>
        <a:lstStyle/>
        <a:p>
          <a:endParaRPr lang="it-IT"/>
        </a:p>
      </dgm:t>
    </dgm:pt>
    <dgm:pt modelId="{369351E6-EC80-4DBD-97CF-C667441FFBBE}">
      <dgm:prSet custT="1"/>
      <dgm:spPr/>
      <dgm:t>
        <a:bodyPr/>
        <a:lstStyle/>
        <a:p>
          <a:r>
            <a:rPr lang="it-IT" sz="1400" b="1" dirty="0" smtClean="0"/>
            <a:t>PA</a:t>
          </a:r>
          <a:endParaRPr lang="it-IT" sz="1400" b="1" dirty="0"/>
        </a:p>
      </dgm:t>
    </dgm:pt>
    <dgm:pt modelId="{B7FFD527-1817-4D49-B4A8-6911766C6A3E}" type="parTrans" cxnId="{2CEE660A-6EDA-436F-84D5-B90648229EEB}">
      <dgm:prSet/>
      <dgm:spPr/>
      <dgm:t>
        <a:bodyPr/>
        <a:lstStyle/>
        <a:p>
          <a:endParaRPr lang="it-IT"/>
        </a:p>
      </dgm:t>
    </dgm:pt>
    <dgm:pt modelId="{C6995AF2-47C4-49BA-A547-A2FE6A206656}" type="sibTrans" cxnId="{2CEE660A-6EDA-436F-84D5-B90648229EEB}">
      <dgm:prSet/>
      <dgm:spPr/>
      <dgm:t>
        <a:bodyPr/>
        <a:lstStyle/>
        <a:p>
          <a:endParaRPr lang="it-IT"/>
        </a:p>
      </dgm:t>
    </dgm:pt>
    <dgm:pt modelId="{9FE53648-5052-42C9-8DB3-16A703DC6032}">
      <dgm:prSet custT="1"/>
      <dgm:spPr/>
      <dgm:t>
        <a:bodyPr/>
        <a:lstStyle/>
        <a:p>
          <a:r>
            <a:rPr lang="it-IT" sz="1400" b="1" dirty="0" smtClean="0"/>
            <a:t>Enti</a:t>
          </a:r>
          <a:endParaRPr lang="it-IT" sz="1400" b="1" dirty="0"/>
        </a:p>
      </dgm:t>
    </dgm:pt>
    <dgm:pt modelId="{3473ED75-2248-4A59-A43C-B707FF4F78D8}" type="parTrans" cxnId="{C709C665-2BEF-44CF-BBF0-B45DFA690899}">
      <dgm:prSet/>
      <dgm:spPr/>
      <dgm:t>
        <a:bodyPr/>
        <a:lstStyle/>
        <a:p>
          <a:endParaRPr lang="it-IT"/>
        </a:p>
      </dgm:t>
    </dgm:pt>
    <dgm:pt modelId="{AF2C3F34-C64A-45C2-8093-A2887F044592}" type="sibTrans" cxnId="{C709C665-2BEF-44CF-BBF0-B45DFA690899}">
      <dgm:prSet/>
      <dgm:spPr/>
      <dgm:t>
        <a:bodyPr/>
        <a:lstStyle/>
        <a:p>
          <a:endParaRPr lang="it-IT"/>
        </a:p>
      </dgm:t>
    </dgm:pt>
    <dgm:pt modelId="{5B5DD060-6EB4-4692-957C-A7621EFE9CAD}">
      <dgm:prSet custT="1"/>
      <dgm:spPr/>
      <dgm:t>
        <a:bodyPr/>
        <a:lstStyle/>
        <a:p>
          <a:r>
            <a:rPr lang="it-IT" sz="1400" b="1" dirty="0" smtClean="0"/>
            <a:t>Aziende</a:t>
          </a:r>
        </a:p>
        <a:p>
          <a:r>
            <a:rPr lang="it-IT" sz="1400" b="1" dirty="0" smtClean="0"/>
            <a:t>ICT</a:t>
          </a:r>
          <a:endParaRPr lang="it-IT" sz="1400" b="1" dirty="0"/>
        </a:p>
      </dgm:t>
    </dgm:pt>
    <dgm:pt modelId="{B352EEA9-421E-4AD1-910D-E7F57A2F900F}" type="parTrans" cxnId="{233D4322-B057-4826-A926-2E92ABC5DAAA}">
      <dgm:prSet/>
      <dgm:spPr/>
      <dgm:t>
        <a:bodyPr/>
        <a:lstStyle/>
        <a:p>
          <a:endParaRPr lang="it-IT"/>
        </a:p>
      </dgm:t>
    </dgm:pt>
    <dgm:pt modelId="{E812AF78-A1B6-4CA2-B714-3287634140FB}" type="sibTrans" cxnId="{233D4322-B057-4826-A926-2E92ABC5DAAA}">
      <dgm:prSet/>
      <dgm:spPr/>
      <dgm:t>
        <a:bodyPr/>
        <a:lstStyle/>
        <a:p>
          <a:endParaRPr lang="it-IT"/>
        </a:p>
      </dgm:t>
    </dgm:pt>
    <dgm:pt modelId="{00541002-515D-469F-9CCB-D6FC3354B03A}">
      <dgm:prSet custT="1"/>
      <dgm:spPr/>
      <dgm:t>
        <a:bodyPr/>
        <a:lstStyle/>
        <a:p>
          <a:r>
            <a:rPr lang="it-IT" sz="1400" b="1" dirty="0" smtClean="0"/>
            <a:t>UNI</a:t>
          </a:r>
          <a:endParaRPr lang="it-IT" sz="1400" b="1" dirty="0"/>
        </a:p>
      </dgm:t>
    </dgm:pt>
    <dgm:pt modelId="{92321988-0D32-43EB-A869-DE1A547BE8C3}" type="parTrans" cxnId="{7E0F9C8F-80B6-41ED-970B-7F4E4C694B5C}">
      <dgm:prSet/>
      <dgm:spPr/>
      <dgm:t>
        <a:bodyPr/>
        <a:lstStyle/>
        <a:p>
          <a:endParaRPr lang="it-IT"/>
        </a:p>
      </dgm:t>
    </dgm:pt>
    <dgm:pt modelId="{10FC5CC0-F816-4CCA-9C7C-D282E7B71930}" type="sibTrans" cxnId="{7E0F9C8F-80B6-41ED-970B-7F4E4C694B5C}">
      <dgm:prSet/>
      <dgm:spPr/>
      <dgm:t>
        <a:bodyPr/>
        <a:lstStyle/>
        <a:p>
          <a:endParaRPr lang="it-IT"/>
        </a:p>
      </dgm:t>
    </dgm:pt>
    <dgm:pt modelId="{CB3F3D32-814B-4B44-8A40-4FFDD60A3EC6}">
      <dgm:prSet custT="1"/>
      <dgm:spPr/>
      <dgm:t>
        <a:bodyPr/>
        <a:lstStyle/>
        <a:p>
          <a:r>
            <a:rPr lang="it-IT" sz="1400" b="1" dirty="0" smtClean="0"/>
            <a:t>Citta-dini</a:t>
          </a:r>
          <a:endParaRPr lang="it-IT" sz="1400" b="1" dirty="0"/>
        </a:p>
      </dgm:t>
    </dgm:pt>
    <dgm:pt modelId="{C3580DCB-4718-4484-85FA-D6A5758799FE}" type="parTrans" cxnId="{5974C8AF-91A3-4205-8DB4-56AAC0F711A8}">
      <dgm:prSet/>
      <dgm:spPr/>
      <dgm:t>
        <a:bodyPr/>
        <a:lstStyle/>
        <a:p>
          <a:endParaRPr lang="it-IT"/>
        </a:p>
      </dgm:t>
    </dgm:pt>
    <dgm:pt modelId="{B3A57C14-8389-4600-B655-D2DFE4F1BA46}" type="sibTrans" cxnId="{5974C8AF-91A3-4205-8DB4-56AAC0F711A8}">
      <dgm:prSet/>
      <dgm:spPr/>
      <dgm:t>
        <a:bodyPr/>
        <a:lstStyle/>
        <a:p>
          <a:endParaRPr lang="it-IT"/>
        </a:p>
      </dgm:t>
    </dgm:pt>
    <dgm:pt modelId="{BEDB7A25-414E-4327-B744-818BAE239256}" type="pres">
      <dgm:prSet presAssocID="{08D02BBE-A4A6-495F-B4C1-F5D945755AF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9B2F646-8676-4E23-A236-82F5251FF0F5}" type="pres">
      <dgm:prSet presAssocID="{08D02BBE-A4A6-495F-B4C1-F5D945755AF2}" presName="hierFlow" presStyleCnt="0"/>
      <dgm:spPr/>
    </dgm:pt>
    <dgm:pt modelId="{21D763B6-0DEE-4B72-8B3C-0595C9D84A4C}" type="pres">
      <dgm:prSet presAssocID="{08D02BBE-A4A6-495F-B4C1-F5D945755AF2}" presName="firstBuf" presStyleCnt="0"/>
      <dgm:spPr/>
    </dgm:pt>
    <dgm:pt modelId="{288624A6-D884-4890-BCBE-0000496399ED}" type="pres">
      <dgm:prSet presAssocID="{08D02BBE-A4A6-495F-B4C1-F5D945755AF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FAEB97-21F9-4510-8FBC-B3CADFB2127E}" type="pres">
      <dgm:prSet presAssocID="{3B6ADF69-B1DF-45F1-A21F-6DB1CC1A85DD}" presName="Name14" presStyleCnt="0"/>
      <dgm:spPr/>
    </dgm:pt>
    <dgm:pt modelId="{1EAF7A89-60B8-4A10-A844-DF29B5A1EFBE}" type="pres">
      <dgm:prSet presAssocID="{3B6ADF69-B1DF-45F1-A21F-6DB1CC1A85DD}" presName="level1Shape" presStyleLbl="node0" presStyleIdx="0" presStyleCnt="1" custScaleX="13560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5CF78E4-B8B4-4DDA-A945-3178689DBAA0}" type="pres">
      <dgm:prSet presAssocID="{3B6ADF69-B1DF-45F1-A21F-6DB1CC1A85DD}" presName="hierChild2" presStyleCnt="0"/>
      <dgm:spPr/>
    </dgm:pt>
    <dgm:pt modelId="{F8D26148-F867-426A-BC37-59E77602F03E}" type="pres">
      <dgm:prSet presAssocID="{0B1D9586-6EA3-4F58-962F-FA1291B86F4F}" presName="Name19" presStyleLbl="parChTrans1D2" presStyleIdx="0" presStyleCnt="2"/>
      <dgm:spPr/>
      <dgm:t>
        <a:bodyPr/>
        <a:lstStyle/>
        <a:p>
          <a:endParaRPr lang="it-IT"/>
        </a:p>
      </dgm:t>
    </dgm:pt>
    <dgm:pt modelId="{C5A8CAA2-3C1A-409F-A5AB-2129C87D588A}" type="pres">
      <dgm:prSet presAssocID="{06668450-9284-4827-924E-AECF78F13E9F}" presName="Name21" presStyleCnt="0"/>
      <dgm:spPr/>
    </dgm:pt>
    <dgm:pt modelId="{81088646-2875-4B1C-ACBC-4EC8E480A7D3}" type="pres">
      <dgm:prSet presAssocID="{06668450-9284-4827-924E-AECF78F13E9F}" presName="level2Shape" presStyleLbl="node2" presStyleIdx="0" presStyleCnt="2" custScaleX="152356" custLinFactNeighborY="19984"/>
      <dgm:spPr/>
      <dgm:t>
        <a:bodyPr/>
        <a:lstStyle/>
        <a:p>
          <a:endParaRPr lang="it-IT"/>
        </a:p>
      </dgm:t>
    </dgm:pt>
    <dgm:pt modelId="{5AA84106-30E6-467A-8A1B-10FF38EA045B}" type="pres">
      <dgm:prSet presAssocID="{06668450-9284-4827-924E-AECF78F13E9F}" presName="hierChild3" presStyleCnt="0"/>
      <dgm:spPr/>
    </dgm:pt>
    <dgm:pt modelId="{647F6CA8-CA74-48F8-A1E3-EA1558DBA7AA}" type="pres">
      <dgm:prSet presAssocID="{78425721-9DB2-476C-B9BF-70490254AE10}" presName="Name19" presStyleLbl="parChTrans1D3" presStyleIdx="0" presStyleCnt="5"/>
      <dgm:spPr/>
      <dgm:t>
        <a:bodyPr/>
        <a:lstStyle/>
        <a:p>
          <a:endParaRPr lang="it-IT"/>
        </a:p>
      </dgm:t>
    </dgm:pt>
    <dgm:pt modelId="{EE67F95D-5288-4C6A-A372-0B31B880DDC3}" type="pres">
      <dgm:prSet presAssocID="{6B8CC653-F4B6-4B81-BC50-798DD58E32AB}" presName="Name21" presStyleCnt="0"/>
      <dgm:spPr/>
    </dgm:pt>
    <dgm:pt modelId="{AB99D395-64AF-4D42-971A-967A220A691A}" type="pres">
      <dgm:prSet presAssocID="{6B8CC653-F4B6-4B81-BC50-798DD58E32AB}" presName="level2Shape" presStyleLbl="node3" presStyleIdx="0" presStyleCnt="5" custScaleX="148323" custLinFactNeighborY="27478"/>
      <dgm:spPr/>
      <dgm:t>
        <a:bodyPr/>
        <a:lstStyle/>
        <a:p>
          <a:endParaRPr lang="it-IT"/>
        </a:p>
      </dgm:t>
    </dgm:pt>
    <dgm:pt modelId="{B2CD8BFF-2D9F-476F-B259-679F13203959}" type="pres">
      <dgm:prSet presAssocID="{6B8CC653-F4B6-4B81-BC50-798DD58E32AB}" presName="hierChild3" presStyleCnt="0"/>
      <dgm:spPr/>
    </dgm:pt>
    <dgm:pt modelId="{EF7E1585-34A8-4B4E-A573-FF7AE4E45FB9}" type="pres">
      <dgm:prSet presAssocID="{8CADC364-A192-4F93-8D26-12096088920D}" presName="Name19" presStyleLbl="parChTrans1D2" presStyleIdx="1" presStyleCnt="2"/>
      <dgm:spPr/>
      <dgm:t>
        <a:bodyPr/>
        <a:lstStyle/>
        <a:p>
          <a:endParaRPr lang="it-IT"/>
        </a:p>
      </dgm:t>
    </dgm:pt>
    <dgm:pt modelId="{EC237A85-B220-4628-8CDB-22B7B779A9E3}" type="pres">
      <dgm:prSet presAssocID="{7E366CB6-99D1-4A86-B0EB-4E2E2EB4497E}" presName="Name21" presStyleCnt="0"/>
      <dgm:spPr/>
    </dgm:pt>
    <dgm:pt modelId="{1B0426CE-D82B-4088-AFC9-FA3F34D4FF85}" type="pres">
      <dgm:prSet presAssocID="{7E366CB6-99D1-4A86-B0EB-4E2E2EB4497E}" presName="level2Shape" presStyleLbl="node2" presStyleIdx="1" presStyleCnt="2" custScaleX="128077" custLinFactNeighborY="19984"/>
      <dgm:spPr/>
      <dgm:t>
        <a:bodyPr/>
        <a:lstStyle/>
        <a:p>
          <a:endParaRPr lang="it-IT"/>
        </a:p>
      </dgm:t>
    </dgm:pt>
    <dgm:pt modelId="{AB580CE8-9872-44F8-B7DE-0F2DF235F19E}" type="pres">
      <dgm:prSet presAssocID="{7E366CB6-99D1-4A86-B0EB-4E2E2EB4497E}" presName="hierChild3" presStyleCnt="0"/>
      <dgm:spPr/>
    </dgm:pt>
    <dgm:pt modelId="{CFA59F68-0BF2-400A-8ADC-13F5C9225C7C}" type="pres">
      <dgm:prSet presAssocID="{B7FFD527-1817-4D49-B4A8-6911766C6A3E}" presName="Name19" presStyleLbl="parChTrans1D3" presStyleIdx="1" presStyleCnt="5"/>
      <dgm:spPr/>
      <dgm:t>
        <a:bodyPr/>
        <a:lstStyle/>
        <a:p>
          <a:endParaRPr lang="it-IT"/>
        </a:p>
      </dgm:t>
    </dgm:pt>
    <dgm:pt modelId="{85F9D2EF-04B6-4535-84EE-D1EAAC0D660C}" type="pres">
      <dgm:prSet presAssocID="{369351E6-EC80-4DBD-97CF-C667441FFBBE}" presName="Name21" presStyleCnt="0"/>
      <dgm:spPr/>
    </dgm:pt>
    <dgm:pt modelId="{7EB12CE4-F985-4A71-AAA4-2D2A883D49EE}" type="pres">
      <dgm:prSet presAssocID="{369351E6-EC80-4DBD-97CF-C667441FFBBE}" presName="level2Shape" presStyleLbl="node3" presStyleIdx="1" presStyleCnt="5" custLinFactNeighborY="27478"/>
      <dgm:spPr/>
      <dgm:t>
        <a:bodyPr/>
        <a:lstStyle/>
        <a:p>
          <a:endParaRPr lang="it-IT"/>
        </a:p>
      </dgm:t>
    </dgm:pt>
    <dgm:pt modelId="{F7786B1C-A56E-4B68-9CB8-21E757702A1F}" type="pres">
      <dgm:prSet presAssocID="{369351E6-EC80-4DBD-97CF-C667441FFBBE}" presName="hierChild3" presStyleCnt="0"/>
      <dgm:spPr/>
    </dgm:pt>
    <dgm:pt modelId="{98DC5480-D964-4E3C-9B4F-DC04A9CFC329}" type="pres">
      <dgm:prSet presAssocID="{3473ED75-2248-4A59-A43C-B707FF4F78D8}" presName="Name19" presStyleLbl="parChTrans1D4" presStyleIdx="0" presStyleCnt="1"/>
      <dgm:spPr/>
      <dgm:t>
        <a:bodyPr/>
        <a:lstStyle/>
        <a:p>
          <a:endParaRPr lang="it-IT"/>
        </a:p>
      </dgm:t>
    </dgm:pt>
    <dgm:pt modelId="{FDF67870-FC90-4740-959A-F85857A7C4B7}" type="pres">
      <dgm:prSet presAssocID="{9FE53648-5052-42C9-8DB3-16A703DC6032}" presName="Name21" presStyleCnt="0"/>
      <dgm:spPr/>
    </dgm:pt>
    <dgm:pt modelId="{07BE4247-2E08-43B8-9856-CB0156485AC6}" type="pres">
      <dgm:prSet presAssocID="{9FE53648-5052-42C9-8DB3-16A703DC6032}" presName="level2Shape" presStyleLbl="node4" presStyleIdx="0" presStyleCnt="1" custLinFactNeighborY="37470"/>
      <dgm:spPr/>
      <dgm:t>
        <a:bodyPr/>
        <a:lstStyle/>
        <a:p>
          <a:endParaRPr lang="it-IT"/>
        </a:p>
      </dgm:t>
    </dgm:pt>
    <dgm:pt modelId="{E35F9314-8E30-4611-8AF5-B62DF444C11D}" type="pres">
      <dgm:prSet presAssocID="{9FE53648-5052-42C9-8DB3-16A703DC6032}" presName="hierChild3" presStyleCnt="0"/>
      <dgm:spPr/>
    </dgm:pt>
    <dgm:pt modelId="{1A65B017-6C58-40C6-A7E1-5150401BEC74}" type="pres">
      <dgm:prSet presAssocID="{B352EEA9-421E-4AD1-910D-E7F57A2F900F}" presName="Name19" presStyleLbl="parChTrans1D3" presStyleIdx="2" presStyleCnt="5"/>
      <dgm:spPr/>
      <dgm:t>
        <a:bodyPr/>
        <a:lstStyle/>
        <a:p>
          <a:endParaRPr lang="it-IT"/>
        </a:p>
      </dgm:t>
    </dgm:pt>
    <dgm:pt modelId="{3E2FC7FE-F062-4299-8641-1B40A1A3E793}" type="pres">
      <dgm:prSet presAssocID="{5B5DD060-6EB4-4692-957C-A7621EFE9CAD}" presName="Name21" presStyleCnt="0"/>
      <dgm:spPr/>
    </dgm:pt>
    <dgm:pt modelId="{7F747D63-4AE1-44BB-80EC-994A792AAFAE}" type="pres">
      <dgm:prSet presAssocID="{5B5DD060-6EB4-4692-957C-A7621EFE9CAD}" presName="level2Shape" presStyleLbl="node3" presStyleIdx="2" presStyleCnt="5" custLinFactNeighborY="27478"/>
      <dgm:spPr/>
      <dgm:t>
        <a:bodyPr/>
        <a:lstStyle/>
        <a:p>
          <a:endParaRPr lang="it-IT"/>
        </a:p>
      </dgm:t>
    </dgm:pt>
    <dgm:pt modelId="{D6F0F2C1-0958-42A9-A8BF-A284CAF71B46}" type="pres">
      <dgm:prSet presAssocID="{5B5DD060-6EB4-4692-957C-A7621EFE9CAD}" presName="hierChild3" presStyleCnt="0"/>
      <dgm:spPr/>
    </dgm:pt>
    <dgm:pt modelId="{67C04DD5-502E-45BF-A786-0B731A68BA64}" type="pres">
      <dgm:prSet presAssocID="{92321988-0D32-43EB-A869-DE1A547BE8C3}" presName="Name19" presStyleLbl="parChTrans1D3" presStyleIdx="3" presStyleCnt="5"/>
      <dgm:spPr/>
      <dgm:t>
        <a:bodyPr/>
        <a:lstStyle/>
        <a:p>
          <a:endParaRPr lang="it-IT"/>
        </a:p>
      </dgm:t>
    </dgm:pt>
    <dgm:pt modelId="{831911D0-7167-44AA-A628-FD3742381A2C}" type="pres">
      <dgm:prSet presAssocID="{00541002-515D-469F-9CCB-D6FC3354B03A}" presName="Name21" presStyleCnt="0"/>
      <dgm:spPr/>
    </dgm:pt>
    <dgm:pt modelId="{078074B8-2F53-47D5-B193-51A970C8CC43}" type="pres">
      <dgm:prSet presAssocID="{00541002-515D-469F-9CCB-D6FC3354B03A}" presName="level2Shape" presStyleLbl="node3" presStyleIdx="3" presStyleCnt="5" custLinFactNeighborY="27478"/>
      <dgm:spPr/>
      <dgm:t>
        <a:bodyPr/>
        <a:lstStyle/>
        <a:p>
          <a:endParaRPr lang="it-IT"/>
        </a:p>
      </dgm:t>
    </dgm:pt>
    <dgm:pt modelId="{DEA5AD02-3D20-4A1D-8F0E-88D8BF70B2C2}" type="pres">
      <dgm:prSet presAssocID="{00541002-515D-469F-9CCB-D6FC3354B03A}" presName="hierChild3" presStyleCnt="0"/>
      <dgm:spPr/>
    </dgm:pt>
    <dgm:pt modelId="{C4137243-11D1-4A24-A260-6EACAF196F64}" type="pres">
      <dgm:prSet presAssocID="{C3580DCB-4718-4484-85FA-D6A5758799FE}" presName="Name19" presStyleLbl="parChTrans1D3" presStyleIdx="4" presStyleCnt="5"/>
      <dgm:spPr/>
      <dgm:t>
        <a:bodyPr/>
        <a:lstStyle/>
        <a:p>
          <a:endParaRPr lang="it-IT"/>
        </a:p>
      </dgm:t>
    </dgm:pt>
    <dgm:pt modelId="{26D8D1A5-4561-4F60-BAF8-5D4AF9B6F1EB}" type="pres">
      <dgm:prSet presAssocID="{CB3F3D32-814B-4B44-8A40-4FFDD60A3EC6}" presName="Name21" presStyleCnt="0"/>
      <dgm:spPr/>
    </dgm:pt>
    <dgm:pt modelId="{FA53ADE4-9518-4D0E-9A84-28F5AA2BF6E7}" type="pres">
      <dgm:prSet presAssocID="{CB3F3D32-814B-4B44-8A40-4FFDD60A3EC6}" presName="level2Shape" presStyleLbl="node3" presStyleIdx="4" presStyleCnt="5" custLinFactNeighborY="27478"/>
      <dgm:spPr/>
      <dgm:t>
        <a:bodyPr/>
        <a:lstStyle/>
        <a:p>
          <a:endParaRPr lang="it-IT"/>
        </a:p>
      </dgm:t>
    </dgm:pt>
    <dgm:pt modelId="{04A0F52F-3D45-481C-92CD-4B9806ECAE65}" type="pres">
      <dgm:prSet presAssocID="{CB3F3D32-814B-4B44-8A40-4FFDD60A3EC6}" presName="hierChild3" presStyleCnt="0"/>
      <dgm:spPr/>
    </dgm:pt>
    <dgm:pt modelId="{367FACF1-AD62-4AB0-818A-91F4D698B046}" type="pres">
      <dgm:prSet presAssocID="{08D02BBE-A4A6-495F-B4C1-F5D945755AF2}" presName="bgShapesFlow" presStyleCnt="0"/>
      <dgm:spPr/>
    </dgm:pt>
    <dgm:pt modelId="{E006558E-D115-435D-BE77-B8BEAA45CE85}" type="pres">
      <dgm:prSet presAssocID="{B9B683D0-023E-451B-AB4D-CF1EC1103262}" presName="rectComp" presStyleCnt="0"/>
      <dgm:spPr/>
    </dgm:pt>
    <dgm:pt modelId="{93CFA7CA-8522-45C3-B89D-CFECD20873B3}" type="pres">
      <dgm:prSet presAssocID="{B9B683D0-023E-451B-AB4D-CF1EC1103262}" presName="bgRect" presStyleLbl="bgShp" presStyleIdx="0" presStyleCnt="4" custScaleY="109941"/>
      <dgm:spPr/>
      <dgm:t>
        <a:bodyPr/>
        <a:lstStyle/>
        <a:p>
          <a:endParaRPr lang="it-IT"/>
        </a:p>
      </dgm:t>
    </dgm:pt>
    <dgm:pt modelId="{EB99331D-B278-4EB6-A2F9-A929AAAEFD2C}" type="pres">
      <dgm:prSet presAssocID="{B9B683D0-023E-451B-AB4D-CF1EC1103262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F12A78D-547B-4C53-81E3-37E49CB2D1BD}" type="pres">
      <dgm:prSet presAssocID="{B9B683D0-023E-451B-AB4D-CF1EC1103262}" presName="spComp" presStyleCnt="0"/>
      <dgm:spPr/>
    </dgm:pt>
    <dgm:pt modelId="{DE258501-2C04-4FC2-A478-D85B97BB2DD1}" type="pres">
      <dgm:prSet presAssocID="{B9B683D0-023E-451B-AB4D-CF1EC1103262}" presName="vSp" presStyleCnt="0"/>
      <dgm:spPr/>
    </dgm:pt>
    <dgm:pt modelId="{E1118C5D-4E80-43C7-869E-457ED58F1ADC}" type="pres">
      <dgm:prSet presAssocID="{9982B0E0-B5BB-44AB-A290-827085BBF4A2}" presName="rectComp" presStyleCnt="0"/>
      <dgm:spPr/>
    </dgm:pt>
    <dgm:pt modelId="{26DA0DB5-087B-4508-ADC6-7528F5EDCF41}" type="pres">
      <dgm:prSet presAssocID="{9982B0E0-B5BB-44AB-A290-827085BBF4A2}" presName="bgRect" presStyleLbl="bgShp" presStyleIdx="1" presStyleCnt="4" custScaleY="109941"/>
      <dgm:spPr/>
      <dgm:t>
        <a:bodyPr/>
        <a:lstStyle/>
        <a:p>
          <a:endParaRPr lang="it-IT"/>
        </a:p>
      </dgm:t>
    </dgm:pt>
    <dgm:pt modelId="{F408A511-8714-4933-9C47-5E3A27D1CED4}" type="pres">
      <dgm:prSet presAssocID="{9982B0E0-B5BB-44AB-A290-827085BBF4A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FC46B09-C8DC-4CC8-9E53-5634B56F0850}" type="pres">
      <dgm:prSet presAssocID="{9982B0E0-B5BB-44AB-A290-827085BBF4A2}" presName="spComp" presStyleCnt="0"/>
      <dgm:spPr/>
    </dgm:pt>
    <dgm:pt modelId="{2DFC3E86-0F3E-4240-8585-C8441EDA20DE}" type="pres">
      <dgm:prSet presAssocID="{9982B0E0-B5BB-44AB-A290-827085BBF4A2}" presName="vSp" presStyleCnt="0"/>
      <dgm:spPr/>
    </dgm:pt>
    <dgm:pt modelId="{8FDFE4A4-67CA-40B2-A26F-1AFB76DAE0B5}" type="pres">
      <dgm:prSet presAssocID="{7486D098-8B7B-4E6C-8744-233C3582B99F}" presName="rectComp" presStyleCnt="0"/>
      <dgm:spPr/>
    </dgm:pt>
    <dgm:pt modelId="{7258E405-3DD7-45A0-9C27-12413D548B9C}" type="pres">
      <dgm:prSet presAssocID="{7486D098-8B7B-4E6C-8744-233C3582B99F}" presName="bgRect" presStyleLbl="bgShp" presStyleIdx="2" presStyleCnt="4" custScaleY="109941"/>
      <dgm:spPr/>
      <dgm:t>
        <a:bodyPr/>
        <a:lstStyle/>
        <a:p>
          <a:endParaRPr lang="it-IT"/>
        </a:p>
      </dgm:t>
    </dgm:pt>
    <dgm:pt modelId="{C10A02FF-B24C-4C18-AAD9-760294CC7018}" type="pres">
      <dgm:prSet presAssocID="{7486D098-8B7B-4E6C-8744-233C3582B99F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F7C2BDA-0C12-4680-9D41-07204055A08B}" type="pres">
      <dgm:prSet presAssocID="{7486D098-8B7B-4E6C-8744-233C3582B99F}" presName="spComp" presStyleCnt="0"/>
      <dgm:spPr/>
    </dgm:pt>
    <dgm:pt modelId="{C0B9C879-C573-4DFC-A8F9-2E3E0D3309F9}" type="pres">
      <dgm:prSet presAssocID="{7486D098-8B7B-4E6C-8744-233C3582B99F}" presName="vSp" presStyleCnt="0"/>
      <dgm:spPr/>
    </dgm:pt>
    <dgm:pt modelId="{0D3A5AE4-ECD7-4EAB-A22A-B3FFD87E590B}" type="pres">
      <dgm:prSet presAssocID="{DA0F7780-6EAF-45D5-A319-DFFD68497690}" presName="rectComp" presStyleCnt="0"/>
      <dgm:spPr/>
    </dgm:pt>
    <dgm:pt modelId="{2EB0FBA9-4C12-49B1-8E7D-FD4F0A729C1F}" type="pres">
      <dgm:prSet presAssocID="{DA0F7780-6EAF-45D5-A319-DFFD68497690}" presName="bgRect" presStyleLbl="bgShp" presStyleIdx="3" presStyleCnt="4" custScaleY="109941"/>
      <dgm:spPr/>
      <dgm:t>
        <a:bodyPr/>
        <a:lstStyle/>
        <a:p>
          <a:endParaRPr lang="it-IT"/>
        </a:p>
      </dgm:t>
    </dgm:pt>
    <dgm:pt modelId="{A2F61CBD-04B9-4C9B-8A18-B40B27F1F652}" type="pres">
      <dgm:prSet presAssocID="{DA0F7780-6EAF-45D5-A319-DFFD68497690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DA25926-393E-47FB-B82C-19A34B97F7C3}" type="presOf" srcId="{9982B0E0-B5BB-44AB-A290-827085BBF4A2}" destId="{26DA0DB5-087B-4508-ADC6-7528F5EDCF41}" srcOrd="0" destOrd="0" presId="urn:microsoft.com/office/officeart/2005/8/layout/hierarchy6"/>
    <dgm:cxn modelId="{4B0CABF3-B935-4C21-A017-B519BF3BB7F7}" type="presOf" srcId="{7E366CB6-99D1-4A86-B0EB-4E2E2EB4497E}" destId="{1B0426CE-D82B-4088-AFC9-FA3F34D4FF85}" srcOrd="0" destOrd="0" presId="urn:microsoft.com/office/officeart/2005/8/layout/hierarchy6"/>
    <dgm:cxn modelId="{DD589FD7-71D7-4907-BA13-6C2CE6D743DD}" type="presOf" srcId="{B7FFD527-1817-4D49-B4A8-6911766C6A3E}" destId="{CFA59F68-0BF2-400A-8ADC-13F5C9225C7C}" srcOrd="0" destOrd="0" presId="urn:microsoft.com/office/officeart/2005/8/layout/hierarchy6"/>
    <dgm:cxn modelId="{85B66F92-2F8F-4969-BD31-87EBA40119A1}" type="presOf" srcId="{92321988-0D32-43EB-A869-DE1A547BE8C3}" destId="{67C04DD5-502E-45BF-A786-0B731A68BA64}" srcOrd="0" destOrd="0" presId="urn:microsoft.com/office/officeart/2005/8/layout/hierarchy6"/>
    <dgm:cxn modelId="{479128B9-CBFC-41BD-9596-39C4D86D6672}" type="presOf" srcId="{B352EEA9-421E-4AD1-910D-E7F57A2F900F}" destId="{1A65B017-6C58-40C6-A7E1-5150401BEC74}" srcOrd="0" destOrd="0" presId="urn:microsoft.com/office/officeart/2005/8/layout/hierarchy6"/>
    <dgm:cxn modelId="{5974C8AF-91A3-4205-8DB4-56AAC0F711A8}" srcId="{7E366CB6-99D1-4A86-B0EB-4E2E2EB4497E}" destId="{CB3F3D32-814B-4B44-8A40-4FFDD60A3EC6}" srcOrd="3" destOrd="0" parTransId="{C3580DCB-4718-4484-85FA-D6A5758799FE}" sibTransId="{B3A57C14-8389-4600-B655-D2DFE4F1BA46}"/>
    <dgm:cxn modelId="{002ECED1-F639-4BBC-B2CC-5E984ED2F0BA}" type="presOf" srcId="{3473ED75-2248-4A59-A43C-B707FF4F78D8}" destId="{98DC5480-D964-4E3C-9B4F-DC04A9CFC329}" srcOrd="0" destOrd="0" presId="urn:microsoft.com/office/officeart/2005/8/layout/hierarchy6"/>
    <dgm:cxn modelId="{05FB4FE7-3579-40A6-B363-82A13529B9F3}" srcId="{08D02BBE-A4A6-495F-B4C1-F5D945755AF2}" destId="{9982B0E0-B5BB-44AB-A290-827085BBF4A2}" srcOrd="2" destOrd="0" parTransId="{49019AC1-CE4E-4AAB-A71E-3B779D47F5D0}" sibTransId="{DB7B0A6D-F3D4-4E64-A4B2-9258416D5DCB}"/>
    <dgm:cxn modelId="{12CE4686-31B4-4BD5-BD8B-E990253D5F64}" type="presOf" srcId="{78425721-9DB2-476C-B9BF-70490254AE10}" destId="{647F6CA8-CA74-48F8-A1E3-EA1558DBA7AA}" srcOrd="0" destOrd="0" presId="urn:microsoft.com/office/officeart/2005/8/layout/hierarchy6"/>
    <dgm:cxn modelId="{99AE6A80-7BBA-4F8B-8AC9-F0D4A78715CD}" type="presOf" srcId="{7486D098-8B7B-4E6C-8744-233C3582B99F}" destId="{C10A02FF-B24C-4C18-AAD9-760294CC7018}" srcOrd="1" destOrd="0" presId="urn:microsoft.com/office/officeart/2005/8/layout/hierarchy6"/>
    <dgm:cxn modelId="{82DF7D96-7CEF-481E-96D3-AA88BF816136}" type="presOf" srcId="{5B5DD060-6EB4-4692-957C-A7621EFE9CAD}" destId="{7F747D63-4AE1-44BB-80EC-994A792AAFAE}" srcOrd="0" destOrd="0" presId="urn:microsoft.com/office/officeart/2005/8/layout/hierarchy6"/>
    <dgm:cxn modelId="{269811E6-1230-4C72-AB5E-1E9555C1C61B}" type="presOf" srcId="{C3580DCB-4718-4484-85FA-D6A5758799FE}" destId="{C4137243-11D1-4A24-A260-6EACAF196F64}" srcOrd="0" destOrd="0" presId="urn:microsoft.com/office/officeart/2005/8/layout/hierarchy6"/>
    <dgm:cxn modelId="{2254717D-43AF-4A18-9BE0-C6C140B60C7B}" type="presOf" srcId="{B9B683D0-023E-451B-AB4D-CF1EC1103262}" destId="{EB99331D-B278-4EB6-A2F9-A929AAAEFD2C}" srcOrd="1" destOrd="0" presId="urn:microsoft.com/office/officeart/2005/8/layout/hierarchy6"/>
    <dgm:cxn modelId="{5509DB73-9A21-41EC-BC2F-36D1953C57BE}" type="presOf" srcId="{00541002-515D-469F-9CCB-D6FC3354B03A}" destId="{078074B8-2F53-47D5-B193-51A970C8CC43}" srcOrd="0" destOrd="0" presId="urn:microsoft.com/office/officeart/2005/8/layout/hierarchy6"/>
    <dgm:cxn modelId="{C3252044-0032-4A25-8E12-71DAEBC83C2B}" type="presOf" srcId="{DA0F7780-6EAF-45D5-A319-DFFD68497690}" destId="{A2F61CBD-04B9-4C9B-8A18-B40B27F1F652}" srcOrd="1" destOrd="0" presId="urn:microsoft.com/office/officeart/2005/8/layout/hierarchy6"/>
    <dgm:cxn modelId="{4D5CA6C5-9F9B-4DF9-B79F-55A672EAB44F}" srcId="{3B6ADF69-B1DF-45F1-A21F-6DB1CC1A85DD}" destId="{7E366CB6-99D1-4A86-B0EB-4E2E2EB4497E}" srcOrd="1" destOrd="0" parTransId="{8CADC364-A192-4F93-8D26-12096088920D}" sibTransId="{27F0FF96-ECF1-4FFD-9194-AAB3AD8DAB7A}"/>
    <dgm:cxn modelId="{6A5E7010-EBD9-4ABD-9048-DF4A1B04DC27}" type="presOf" srcId="{06668450-9284-4827-924E-AECF78F13E9F}" destId="{81088646-2875-4B1C-ACBC-4EC8E480A7D3}" srcOrd="0" destOrd="0" presId="urn:microsoft.com/office/officeart/2005/8/layout/hierarchy6"/>
    <dgm:cxn modelId="{A44D383A-F1B1-4D49-9B99-BCB1DF43D77D}" type="presOf" srcId="{B9B683D0-023E-451B-AB4D-CF1EC1103262}" destId="{93CFA7CA-8522-45C3-B89D-CFECD20873B3}" srcOrd="0" destOrd="0" presId="urn:microsoft.com/office/officeart/2005/8/layout/hierarchy6"/>
    <dgm:cxn modelId="{6E55E139-A369-4E1C-BE4F-9632B78C9832}" type="presOf" srcId="{7486D098-8B7B-4E6C-8744-233C3582B99F}" destId="{7258E405-3DD7-45A0-9C27-12413D548B9C}" srcOrd="0" destOrd="0" presId="urn:microsoft.com/office/officeart/2005/8/layout/hierarchy6"/>
    <dgm:cxn modelId="{A1740487-2816-403E-A82C-AF1DBCFEE6FB}" srcId="{08D02BBE-A4A6-495F-B4C1-F5D945755AF2}" destId="{B9B683D0-023E-451B-AB4D-CF1EC1103262}" srcOrd="1" destOrd="0" parTransId="{819DCBB2-B774-4C01-8638-C09E629C150B}" sibTransId="{41402B44-7936-44E7-A9F0-69E7792BF2C1}"/>
    <dgm:cxn modelId="{C528924D-F920-4263-A970-6A88D7242B00}" srcId="{08D02BBE-A4A6-495F-B4C1-F5D945755AF2}" destId="{DA0F7780-6EAF-45D5-A319-DFFD68497690}" srcOrd="4" destOrd="0" parTransId="{BA22C8A8-EDF6-4FD8-8867-6028BEB64105}" sibTransId="{D22698E9-3830-4AC6-A772-12196EBBCEF2}"/>
    <dgm:cxn modelId="{1D417F0C-3D71-4AA3-BFC3-2B86AA7B2F2D}" type="presOf" srcId="{9FE53648-5052-42C9-8DB3-16A703DC6032}" destId="{07BE4247-2E08-43B8-9856-CB0156485AC6}" srcOrd="0" destOrd="0" presId="urn:microsoft.com/office/officeart/2005/8/layout/hierarchy6"/>
    <dgm:cxn modelId="{D4E91BA1-0A7D-431D-98A8-1D2A2083ACED}" srcId="{08D02BBE-A4A6-495F-B4C1-F5D945755AF2}" destId="{3B6ADF69-B1DF-45F1-A21F-6DB1CC1A85DD}" srcOrd="0" destOrd="0" parTransId="{8618A178-8BE7-49A5-ACA5-7B7F484321F8}" sibTransId="{5723E927-7E76-43C2-9F72-64DE2669CB44}"/>
    <dgm:cxn modelId="{BD8A85A5-39C8-4968-BF24-76DAA5FCD716}" type="presOf" srcId="{3B6ADF69-B1DF-45F1-A21F-6DB1CC1A85DD}" destId="{1EAF7A89-60B8-4A10-A844-DF29B5A1EFBE}" srcOrd="0" destOrd="0" presId="urn:microsoft.com/office/officeart/2005/8/layout/hierarchy6"/>
    <dgm:cxn modelId="{CB9CF004-7895-4CA8-9132-7204EED85E87}" srcId="{06668450-9284-4827-924E-AECF78F13E9F}" destId="{6B8CC653-F4B6-4B81-BC50-798DD58E32AB}" srcOrd="0" destOrd="0" parTransId="{78425721-9DB2-476C-B9BF-70490254AE10}" sibTransId="{6A896D91-F4E6-4413-A8BA-51782BADD315}"/>
    <dgm:cxn modelId="{55C5335B-8F96-4737-B87D-983AA7A4AB62}" type="presOf" srcId="{8CADC364-A192-4F93-8D26-12096088920D}" destId="{EF7E1585-34A8-4B4E-A573-FF7AE4E45FB9}" srcOrd="0" destOrd="0" presId="urn:microsoft.com/office/officeart/2005/8/layout/hierarchy6"/>
    <dgm:cxn modelId="{F353FEAD-FAD1-4A25-A814-AD380C7CB6F5}" type="presOf" srcId="{08D02BBE-A4A6-495F-B4C1-F5D945755AF2}" destId="{BEDB7A25-414E-4327-B744-818BAE239256}" srcOrd="0" destOrd="0" presId="urn:microsoft.com/office/officeart/2005/8/layout/hierarchy6"/>
    <dgm:cxn modelId="{828D87AF-BC48-4CF0-AF39-1A09A9BDD09E}" type="presOf" srcId="{0B1D9586-6EA3-4F58-962F-FA1291B86F4F}" destId="{F8D26148-F867-426A-BC37-59E77602F03E}" srcOrd="0" destOrd="0" presId="urn:microsoft.com/office/officeart/2005/8/layout/hierarchy6"/>
    <dgm:cxn modelId="{233D4322-B057-4826-A926-2E92ABC5DAAA}" srcId="{7E366CB6-99D1-4A86-B0EB-4E2E2EB4497E}" destId="{5B5DD060-6EB4-4692-957C-A7621EFE9CAD}" srcOrd="1" destOrd="0" parTransId="{B352EEA9-421E-4AD1-910D-E7F57A2F900F}" sibTransId="{E812AF78-A1B6-4CA2-B714-3287634140FB}"/>
    <dgm:cxn modelId="{7E0F9C8F-80B6-41ED-970B-7F4E4C694B5C}" srcId="{7E366CB6-99D1-4A86-B0EB-4E2E2EB4497E}" destId="{00541002-515D-469F-9CCB-D6FC3354B03A}" srcOrd="2" destOrd="0" parTransId="{92321988-0D32-43EB-A869-DE1A547BE8C3}" sibTransId="{10FC5CC0-F816-4CCA-9C7C-D282E7B71930}"/>
    <dgm:cxn modelId="{A9DAF436-4DA5-4208-8511-8FD94E441A54}" srcId="{08D02BBE-A4A6-495F-B4C1-F5D945755AF2}" destId="{7486D098-8B7B-4E6C-8744-233C3582B99F}" srcOrd="3" destOrd="0" parTransId="{51D813B9-2DD3-480F-A0F6-920564E111B2}" sibTransId="{A13B9C9D-F0CD-458F-ACD9-8CCC70482242}"/>
    <dgm:cxn modelId="{31F6C0B5-1CC9-4BFF-A09C-5FEAC3135003}" type="presOf" srcId="{6B8CC653-F4B6-4B81-BC50-798DD58E32AB}" destId="{AB99D395-64AF-4D42-971A-967A220A691A}" srcOrd="0" destOrd="0" presId="urn:microsoft.com/office/officeart/2005/8/layout/hierarchy6"/>
    <dgm:cxn modelId="{0714961F-AC43-4300-9393-99D4A321B589}" srcId="{3B6ADF69-B1DF-45F1-A21F-6DB1CC1A85DD}" destId="{06668450-9284-4827-924E-AECF78F13E9F}" srcOrd="0" destOrd="0" parTransId="{0B1D9586-6EA3-4F58-962F-FA1291B86F4F}" sibTransId="{92261FA9-5A26-4A68-A3CA-068EAE8B11DF}"/>
    <dgm:cxn modelId="{AFD8175B-2855-4BBD-AA37-E13AC5ED3F61}" type="presOf" srcId="{9982B0E0-B5BB-44AB-A290-827085BBF4A2}" destId="{F408A511-8714-4933-9C47-5E3A27D1CED4}" srcOrd="1" destOrd="0" presId="urn:microsoft.com/office/officeart/2005/8/layout/hierarchy6"/>
    <dgm:cxn modelId="{BD7F7CB8-1DA9-41BB-9231-852AC0342974}" type="presOf" srcId="{369351E6-EC80-4DBD-97CF-C667441FFBBE}" destId="{7EB12CE4-F985-4A71-AAA4-2D2A883D49EE}" srcOrd="0" destOrd="0" presId="urn:microsoft.com/office/officeart/2005/8/layout/hierarchy6"/>
    <dgm:cxn modelId="{CC8FAAB9-4DAD-4AA8-B249-24FF4908A365}" type="presOf" srcId="{CB3F3D32-814B-4B44-8A40-4FFDD60A3EC6}" destId="{FA53ADE4-9518-4D0E-9A84-28F5AA2BF6E7}" srcOrd="0" destOrd="0" presId="urn:microsoft.com/office/officeart/2005/8/layout/hierarchy6"/>
    <dgm:cxn modelId="{F00ECFE1-BB95-4776-8262-CBEA773A932D}" type="presOf" srcId="{DA0F7780-6EAF-45D5-A319-DFFD68497690}" destId="{2EB0FBA9-4C12-49B1-8E7D-FD4F0A729C1F}" srcOrd="0" destOrd="0" presId="urn:microsoft.com/office/officeart/2005/8/layout/hierarchy6"/>
    <dgm:cxn modelId="{C709C665-2BEF-44CF-BBF0-B45DFA690899}" srcId="{369351E6-EC80-4DBD-97CF-C667441FFBBE}" destId="{9FE53648-5052-42C9-8DB3-16A703DC6032}" srcOrd="0" destOrd="0" parTransId="{3473ED75-2248-4A59-A43C-B707FF4F78D8}" sibTransId="{AF2C3F34-C64A-45C2-8093-A2887F044592}"/>
    <dgm:cxn modelId="{2CEE660A-6EDA-436F-84D5-B90648229EEB}" srcId="{7E366CB6-99D1-4A86-B0EB-4E2E2EB4497E}" destId="{369351E6-EC80-4DBD-97CF-C667441FFBBE}" srcOrd="0" destOrd="0" parTransId="{B7FFD527-1817-4D49-B4A8-6911766C6A3E}" sibTransId="{C6995AF2-47C4-49BA-A547-A2FE6A206656}"/>
    <dgm:cxn modelId="{0A72EA14-77E8-4443-9157-9A37659EB346}" type="presParOf" srcId="{BEDB7A25-414E-4327-B744-818BAE239256}" destId="{09B2F646-8676-4E23-A236-82F5251FF0F5}" srcOrd="0" destOrd="0" presId="urn:microsoft.com/office/officeart/2005/8/layout/hierarchy6"/>
    <dgm:cxn modelId="{37CB44CA-ECF9-42B2-958B-D78514988561}" type="presParOf" srcId="{09B2F646-8676-4E23-A236-82F5251FF0F5}" destId="{21D763B6-0DEE-4B72-8B3C-0595C9D84A4C}" srcOrd="0" destOrd="0" presId="urn:microsoft.com/office/officeart/2005/8/layout/hierarchy6"/>
    <dgm:cxn modelId="{C08AC356-AF63-4A38-B888-60B65E138B35}" type="presParOf" srcId="{09B2F646-8676-4E23-A236-82F5251FF0F5}" destId="{288624A6-D884-4890-BCBE-0000496399ED}" srcOrd="1" destOrd="0" presId="urn:microsoft.com/office/officeart/2005/8/layout/hierarchy6"/>
    <dgm:cxn modelId="{FC9F35F5-C4E4-4361-B635-D91C3D0BAC95}" type="presParOf" srcId="{288624A6-D884-4890-BCBE-0000496399ED}" destId="{24FAEB97-21F9-4510-8FBC-B3CADFB2127E}" srcOrd="0" destOrd="0" presId="urn:microsoft.com/office/officeart/2005/8/layout/hierarchy6"/>
    <dgm:cxn modelId="{A6B70DC4-2DB4-4B25-8B05-9BD3A1D05264}" type="presParOf" srcId="{24FAEB97-21F9-4510-8FBC-B3CADFB2127E}" destId="{1EAF7A89-60B8-4A10-A844-DF29B5A1EFBE}" srcOrd="0" destOrd="0" presId="urn:microsoft.com/office/officeart/2005/8/layout/hierarchy6"/>
    <dgm:cxn modelId="{CFF861E7-AE43-4A1A-9B4C-02AE59358217}" type="presParOf" srcId="{24FAEB97-21F9-4510-8FBC-B3CADFB2127E}" destId="{85CF78E4-B8B4-4DDA-A945-3178689DBAA0}" srcOrd="1" destOrd="0" presId="urn:microsoft.com/office/officeart/2005/8/layout/hierarchy6"/>
    <dgm:cxn modelId="{2028C4DE-95A8-4AB2-A2F0-A3A5E6EAB074}" type="presParOf" srcId="{85CF78E4-B8B4-4DDA-A945-3178689DBAA0}" destId="{F8D26148-F867-426A-BC37-59E77602F03E}" srcOrd="0" destOrd="0" presId="urn:microsoft.com/office/officeart/2005/8/layout/hierarchy6"/>
    <dgm:cxn modelId="{F7F189C9-7C0E-4033-A186-31B7A27F326F}" type="presParOf" srcId="{85CF78E4-B8B4-4DDA-A945-3178689DBAA0}" destId="{C5A8CAA2-3C1A-409F-A5AB-2129C87D588A}" srcOrd="1" destOrd="0" presId="urn:microsoft.com/office/officeart/2005/8/layout/hierarchy6"/>
    <dgm:cxn modelId="{EEBE6014-ACC1-4025-884C-BF115A26E1C3}" type="presParOf" srcId="{C5A8CAA2-3C1A-409F-A5AB-2129C87D588A}" destId="{81088646-2875-4B1C-ACBC-4EC8E480A7D3}" srcOrd="0" destOrd="0" presId="urn:microsoft.com/office/officeart/2005/8/layout/hierarchy6"/>
    <dgm:cxn modelId="{10C2C47C-9E3F-4F8A-AA11-4D7C6075880E}" type="presParOf" srcId="{C5A8CAA2-3C1A-409F-A5AB-2129C87D588A}" destId="{5AA84106-30E6-467A-8A1B-10FF38EA045B}" srcOrd="1" destOrd="0" presId="urn:microsoft.com/office/officeart/2005/8/layout/hierarchy6"/>
    <dgm:cxn modelId="{F0A84875-B0BA-4548-91D7-F9C1827156D0}" type="presParOf" srcId="{5AA84106-30E6-467A-8A1B-10FF38EA045B}" destId="{647F6CA8-CA74-48F8-A1E3-EA1558DBA7AA}" srcOrd="0" destOrd="0" presId="urn:microsoft.com/office/officeart/2005/8/layout/hierarchy6"/>
    <dgm:cxn modelId="{F827C79C-80E8-46C3-8DA7-94A91FC7E23B}" type="presParOf" srcId="{5AA84106-30E6-467A-8A1B-10FF38EA045B}" destId="{EE67F95D-5288-4C6A-A372-0B31B880DDC3}" srcOrd="1" destOrd="0" presId="urn:microsoft.com/office/officeart/2005/8/layout/hierarchy6"/>
    <dgm:cxn modelId="{F6BA379B-DDDD-4610-B256-70FA3E01BABB}" type="presParOf" srcId="{EE67F95D-5288-4C6A-A372-0B31B880DDC3}" destId="{AB99D395-64AF-4D42-971A-967A220A691A}" srcOrd="0" destOrd="0" presId="urn:microsoft.com/office/officeart/2005/8/layout/hierarchy6"/>
    <dgm:cxn modelId="{617D43E4-126B-4CD0-B08B-F3E23CB9B31D}" type="presParOf" srcId="{EE67F95D-5288-4C6A-A372-0B31B880DDC3}" destId="{B2CD8BFF-2D9F-476F-B259-679F13203959}" srcOrd="1" destOrd="0" presId="urn:microsoft.com/office/officeart/2005/8/layout/hierarchy6"/>
    <dgm:cxn modelId="{07C5E63B-C0B3-43E9-970B-F7B1FF9B3213}" type="presParOf" srcId="{85CF78E4-B8B4-4DDA-A945-3178689DBAA0}" destId="{EF7E1585-34A8-4B4E-A573-FF7AE4E45FB9}" srcOrd="2" destOrd="0" presId="urn:microsoft.com/office/officeart/2005/8/layout/hierarchy6"/>
    <dgm:cxn modelId="{9A55CCD2-56AA-4B69-8EBC-F7D56219D01E}" type="presParOf" srcId="{85CF78E4-B8B4-4DDA-A945-3178689DBAA0}" destId="{EC237A85-B220-4628-8CDB-22B7B779A9E3}" srcOrd="3" destOrd="0" presId="urn:microsoft.com/office/officeart/2005/8/layout/hierarchy6"/>
    <dgm:cxn modelId="{7D5CE637-B8E2-46D7-9071-DEC913147932}" type="presParOf" srcId="{EC237A85-B220-4628-8CDB-22B7B779A9E3}" destId="{1B0426CE-D82B-4088-AFC9-FA3F34D4FF85}" srcOrd="0" destOrd="0" presId="urn:microsoft.com/office/officeart/2005/8/layout/hierarchy6"/>
    <dgm:cxn modelId="{3538C422-6EA3-4A82-A7FD-A513C7D77DC9}" type="presParOf" srcId="{EC237A85-B220-4628-8CDB-22B7B779A9E3}" destId="{AB580CE8-9872-44F8-B7DE-0F2DF235F19E}" srcOrd="1" destOrd="0" presId="urn:microsoft.com/office/officeart/2005/8/layout/hierarchy6"/>
    <dgm:cxn modelId="{4A2A8709-572A-4208-9B35-547181E1ABA1}" type="presParOf" srcId="{AB580CE8-9872-44F8-B7DE-0F2DF235F19E}" destId="{CFA59F68-0BF2-400A-8ADC-13F5C9225C7C}" srcOrd="0" destOrd="0" presId="urn:microsoft.com/office/officeart/2005/8/layout/hierarchy6"/>
    <dgm:cxn modelId="{AF0999AB-5D68-473B-A5B4-7317B5C4BAA7}" type="presParOf" srcId="{AB580CE8-9872-44F8-B7DE-0F2DF235F19E}" destId="{85F9D2EF-04B6-4535-84EE-D1EAAC0D660C}" srcOrd="1" destOrd="0" presId="urn:microsoft.com/office/officeart/2005/8/layout/hierarchy6"/>
    <dgm:cxn modelId="{042C84AF-AEE4-4DCA-B115-D2BEA0EF18C9}" type="presParOf" srcId="{85F9D2EF-04B6-4535-84EE-D1EAAC0D660C}" destId="{7EB12CE4-F985-4A71-AAA4-2D2A883D49EE}" srcOrd="0" destOrd="0" presId="urn:microsoft.com/office/officeart/2005/8/layout/hierarchy6"/>
    <dgm:cxn modelId="{6ACDAE1C-43C7-471B-A20B-4314E6723227}" type="presParOf" srcId="{85F9D2EF-04B6-4535-84EE-D1EAAC0D660C}" destId="{F7786B1C-A56E-4B68-9CB8-21E757702A1F}" srcOrd="1" destOrd="0" presId="urn:microsoft.com/office/officeart/2005/8/layout/hierarchy6"/>
    <dgm:cxn modelId="{7F494FE9-1A9B-4A2E-AB78-41665D25FCFE}" type="presParOf" srcId="{F7786B1C-A56E-4B68-9CB8-21E757702A1F}" destId="{98DC5480-D964-4E3C-9B4F-DC04A9CFC329}" srcOrd="0" destOrd="0" presId="urn:microsoft.com/office/officeart/2005/8/layout/hierarchy6"/>
    <dgm:cxn modelId="{951C94F6-5610-4204-981A-7D8815A1F0AD}" type="presParOf" srcId="{F7786B1C-A56E-4B68-9CB8-21E757702A1F}" destId="{FDF67870-FC90-4740-959A-F85857A7C4B7}" srcOrd="1" destOrd="0" presId="urn:microsoft.com/office/officeart/2005/8/layout/hierarchy6"/>
    <dgm:cxn modelId="{FB393855-53B8-40DD-99D0-85852E7B660F}" type="presParOf" srcId="{FDF67870-FC90-4740-959A-F85857A7C4B7}" destId="{07BE4247-2E08-43B8-9856-CB0156485AC6}" srcOrd="0" destOrd="0" presId="urn:microsoft.com/office/officeart/2005/8/layout/hierarchy6"/>
    <dgm:cxn modelId="{88F7417F-B60C-45C5-BC70-5BB9FED4FFC7}" type="presParOf" srcId="{FDF67870-FC90-4740-959A-F85857A7C4B7}" destId="{E35F9314-8E30-4611-8AF5-B62DF444C11D}" srcOrd="1" destOrd="0" presId="urn:microsoft.com/office/officeart/2005/8/layout/hierarchy6"/>
    <dgm:cxn modelId="{1A2A3F2B-EDEE-4E56-9839-9BD8D1624973}" type="presParOf" srcId="{AB580CE8-9872-44F8-B7DE-0F2DF235F19E}" destId="{1A65B017-6C58-40C6-A7E1-5150401BEC74}" srcOrd="2" destOrd="0" presId="urn:microsoft.com/office/officeart/2005/8/layout/hierarchy6"/>
    <dgm:cxn modelId="{8BE6FE97-B851-4432-A86D-0BFD90FB9063}" type="presParOf" srcId="{AB580CE8-9872-44F8-B7DE-0F2DF235F19E}" destId="{3E2FC7FE-F062-4299-8641-1B40A1A3E793}" srcOrd="3" destOrd="0" presId="urn:microsoft.com/office/officeart/2005/8/layout/hierarchy6"/>
    <dgm:cxn modelId="{03FADBCD-C482-4B6F-BFA7-561626D4DA1C}" type="presParOf" srcId="{3E2FC7FE-F062-4299-8641-1B40A1A3E793}" destId="{7F747D63-4AE1-44BB-80EC-994A792AAFAE}" srcOrd="0" destOrd="0" presId="urn:microsoft.com/office/officeart/2005/8/layout/hierarchy6"/>
    <dgm:cxn modelId="{41D5D48E-65E1-4606-9BAC-AE76108D061F}" type="presParOf" srcId="{3E2FC7FE-F062-4299-8641-1B40A1A3E793}" destId="{D6F0F2C1-0958-42A9-A8BF-A284CAF71B46}" srcOrd="1" destOrd="0" presId="urn:microsoft.com/office/officeart/2005/8/layout/hierarchy6"/>
    <dgm:cxn modelId="{63D7109B-B8BF-46B5-BD86-E3B761FFDF71}" type="presParOf" srcId="{AB580CE8-9872-44F8-B7DE-0F2DF235F19E}" destId="{67C04DD5-502E-45BF-A786-0B731A68BA64}" srcOrd="4" destOrd="0" presId="urn:microsoft.com/office/officeart/2005/8/layout/hierarchy6"/>
    <dgm:cxn modelId="{D9F68C8D-87EC-4B86-ADF2-4403CAE89C2D}" type="presParOf" srcId="{AB580CE8-9872-44F8-B7DE-0F2DF235F19E}" destId="{831911D0-7167-44AA-A628-FD3742381A2C}" srcOrd="5" destOrd="0" presId="urn:microsoft.com/office/officeart/2005/8/layout/hierarchy6"/>
    <dgm:cxn modelId="{E84B2EB7-1864-4126-96CB-3EE1D623A375}" type="presParOf" srcId="{831911D0-7167-44AA-A628-FD3742381A2C}" destId="{078074B8-2F53-47D5-B193-51A970C8CC43}" srcOrd="0" destOrd="0" presId="urn:microsoft.com/office/officeart/2005/8/layout/hierarchy6"/>
    <dgm:cxn modelId="{68EA568F-FDCA-41C9-BE99-583439FEC94D}" type="presParOf" srcId="{831911D0-7167-44AA-A628-FD3742381A2C}" destId="{DEA5AD02-3D20-4A1D-8F0E-88D8BF70B2C2}" srcOrd="1" destOrd="0" presId="urn:microsoft.com/office/officeart/2005/8/layout/hierarchy6"/>
    <dgm:cxn modelId="{9220B657-67E2-4292-8020-0DED9E19BE19}" type="presParOf" srcId="{AB580CE8-9872-44F8-B7DE-0F2DF235F19E}" destId="{C4137243-11D1-4A24-A260-6EACAF196F64}" srcOrd="6" destOrd="0" presId="urn:microsoft.com/office/officeart/2005/8/layout/hierarchy6"/>
    <dgm:cxn modelId="{78795391-65E9-45D6-9B46-4A6AA6E30C6B}" type="presParOf" srcId="{AB580CE8-9872-44F8-B7DE-0F2DF235F19E}" destId="{26D8D1A5-4561-4F60-BAF8-5D4AF9B6F1EB}" srcOrd="7" destOrd="0" presId="urn:microsoft.com/office/officeart/2005/8/layout/hierarchy6"/>
    <dgm:cxn modelId="{DAF2A074-4812-4106-B14F-8B48A0FA5DAC}" type="presParOf" srcId="{26D8D1A5-4561-4F60-BAF8-5D4AF9B6F1EB}" destId="{FA53ADE4-9518-4D0E-9A84-28F5AA2BF6E7}" srcOrd="0" destOrd="0" presId="urn:microsoft.com/office/officeart/2005/8/layout/hierarchy6"/>
    <dgm:cxn modelId="{E2E4CEA8-8041-4688-886B-3C62E39F8097}" type="presParOf" srcId="{26D8D1A5-4561-4F60-BAF8-5D4AF9B6F1EB}" destId="{04A0F52F-3D45-481C-92CD-4B9806ECAE65}" srcOrd="1" destOrd="0" presId="urn:microsoft.com/office/officeart/2005/8/layout/hierarchy6"/>
    <dgm:cxn modelId="{2F02981B-3939-455D-9E00-0CC8C721CB56}" type="presParOf" srcId="{BEDB7A25-414E-4327-B744-818BAE239256}" destId="{367FACF1-AD62-4AB0-818A-91F4D698B046}" srcOrd="1" destOrd="0" presId="urn:microsoft.com/office/officeart/2005/8/layout/hierarchy6"/>
    <dgm:cxn modelId="{1B53C472-3731-4EFA-AB71-EEFF6CC49B8A}" type="presParOf" srcId="{367FACF1-AD62-4AB0-818A-91F4D698B046}" destId="{E006558E-D115-435D-BE77-B8BEAA45CE85}" srcOrd="0" destOrd="0" presId="urn:microsoft.com/office/officeart/2005/8/layout/hierarchy6"/>
    <dgm:cxn modelId="{B5FEDB7F-68E5-4E50-A29A-6FBE38C48690}" type="presParOf" srcId="{E006558E-D115-435D-BE77-B8BEAA45CE85}" destId="{93CFA7CA-8522-45C3-B89D-CFECD20873B3}" srcOrd="0" destOrd="0" presId="urn:microsoft.com/office/officeart/2005/8/layout/hierarchy6"/>
    <dgm:cxn modelId="{675856B2-ECA9-4DA6-9863-865713E9CE4E}" type="presParOf" srcId="{E006558E-D115-435D-BE77-B8BEAA45CE85}" destId="{EB99331D-B278-4EB6-A2F9-A929AAAEFD2C}" srcOrd="1" destOrd="0" presId="urn:microsoft.com/office/officeart/2005/8/layout/hierarchy6"/>
    <dgm:cxn modelId="{8DEBE4A8-27A4-4EB1-865E-010D426E7349}" type="presParOf" srcId="{367FACF1-AD62-4AB0-818A-91F4D698B046}" destId="{9F12A78D-547B-4C53-81E3-37E49CB2D1BD}" srcOrd="1" destOrd="0" presId="urn:microsoft.com/office/officeart/2005/8/layout/hierarchy6"/>
    <dgm:cxn modelId="{9EFF51BA-0730-4636-8F80-8A5558F72373}" type="presParOf" srcId="{9F12A78D-547B-4C53-81E3-37E49CB2D1BD}" destId="{DE258501-2C04-4FC2-A478-D85B97BB2DD1}" srcOrd="0" destOrd="0" presId="urn:microsoft.com/office/officeart/2005/8/layout/hierarchy6"/>
    <dgm:cxn modelId="{9BC3DFEF-D856-434A-8A4A-B8DC8EA07E56}" type="presParOf" srcId="{367FACF1-AD62-4AB0-818A-91F4D698B046}" destId="{E1118C5D-4E80-43C7-869E-457ED58F1ADC}" srcOrd="2" destOrd="0" presId="urn:microsoft.com/office/officeart/2005/8/layout/hierarchy6"/>
    <dgm:cxn modelId="{10A73658-810A-4464-80DC-9FF8D745724A}" type="presParOf" srcId="{E1118C5D-4E80-43C7-869E-457ED58F1ADC}" destId="{26DA0DB5-087B-4508-ADC6-7528F5EDCF41}" srcOrd="0" destOrd="0" presId="urn:microsoft.com/office/officeart/2005/8/layout/hierarchy6"/>
    <dgm:cxn modelId="{4F16F7C2-8212-49A0-B736-DEC0E05BA5F6}" type="presParOf" srcId="{E1118C5D-4E80-43C7-869E-457ED58F1ADC}" destId="{F408A511-8714-4933-9C47-5E3A27D1CED4}" srcOrd="1" destOrd="0" presId="urn:microsoft.com/office/officeart/2005/8/layout/hierarchy6"/>
    <dgm:cxn modelId="{F128BEE2-6230-444C-A161-81D7C0B19E76}" type="presParOf" srcId="{367FACF1-AD62-4AB0-818A-91F4D698B046}" destId="{9FC46B09-C8DC-4CC8-9E53-5634B56F0850}" srcOrd="3" destOrd="0" presId="urn:microsoft.com/office/officeart/2005/8/layout/hierarchy6"/>
    <dgm:cxn modelId="{51651F42-BFA0-4A09-A8B8-3DA880DEE034}" type="presParOf" srcId="{9FC46B09-C8DC-4CC8-9E53-5634B56F0850}" destId="{2DFC3E86-0F3E-4240-8585-C8441EDA20DE}" srcOrd="0" destOrd="0" presId="urn:microsoft.com/office/officeart/2005/8/layout/hierarchy6"/>
    <dgm:cxn modelId="{D1388ACE-240E-41A6-BAAC-92AA88CC480F}" type="presParOf" srcId="{367FACF1-AD62-4AB0-818A-91F4D698B046}" destId="{8FDFE4A4-67CA-40B2-A26F-1AFB76DAE0B5}" srcOrd="4" destOrd="0" presId="urn:microsoft.com/office/officeart/2005/8/layout/hierarchy6"/>
    <dgm:cxn modelId="{111F4E06-4CF9-4409-8B51-204C2333204D}" type="presParOf" srcId="{8FDFE4A4-67CA-40B2-A26F-1AFB76DAE0B5}" destId="{7258E405-3DD7-45A0-9C27-12413D548B9C}" srcOrd="0" destOrd="0" presId="urn:microsoft.com/office/officeart/2005/8/layout/hierarchy6"/>
    <dgm:cxn modelId="{AF7D68D0-2F3F-4A14-81AB-8D02B620F248}" type="presParOf" srcId="{8FDFE4A4-67CA-40B2-A26F-1AFB76DAE0B5}" destId="{C10A02FF-B24C-4C18-AAD9-760294CC7018}" srcOrd="1" destOrd="0" presId="urn:microsoft.com/office/officeart/2005/8/layout/hierarchy6"/>
    <dgm:cxn modelId="{E01D9856-C21A-4B93-8F8C-6F2CE06AFD20}" type="presParOf" srcId="{367FACF1-AD62-4AB0-818A-91F4D698B046}" destId="{5F7C2BDA-0C12-4680-9D41-07204055A08B}" srcOrd="5" destOrd="0" presId="urn:microsoft.com/office/officeart/2005/8/layout/hierarchy6"/>
    <dgm:cxn modelId="{763A41F3-A6F1-4301-A56D-EBAE078F81FF}" type="presParOf" srcId="{5F7C2BDA-0C12-4680-9D41-07204055A08B}" destId="{C0B9C879-C573-4DFC-A8F9-2E3E0D3309F9}" srcOrd="0" destOrd="0" presId="urn:microsoft.com/office/officeart/2005/8/layout/hierarchy6"/>
    <dgm:cxn modelId="{E511D7F1-C9A6-4293-82FE-2B227A4B2005}" type="presParOf" srcId="{367FACF1-AD62-4AB0-818A-91F4D698B046}" destId="{0D3A5AE4-ECD7-4EAB-A22A-B3FFD87E590B}" srcOrd="6" destOrd="0" presId="urn:microsoft.com/office/officeart/2005/8/layout/hierarchy6"/>
    <dgm:cxn modelId="{EC69AFCE-3159-447E-9DF2-E9A1B58C7137}" type="presParOf" srcId="{0D3A5AE4-ECD7-4EAB-A22A-B3FFD87E590B}" destId="{2EB0FBA9-4C12-49B1-8E7D-FD4F0A729C1F}" srcOrd="0" destOrd="0" presId="urn:microsoft.com/office/officeart/2005/8/layout/hierarchy6"/>
    <dgm:cxn modelId="{133A1038-8406-41F1-912A-56EF9DD78A3C}" type="presParOf" srcId="{0D3A5AE4-ECD7-4EAB-A22A-B3FFD87E590B}" destId="{A2F61CBD-04B9-4C9B-8A18-B40B27F1F6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5AC18-FC3A-478A-9405-1F31E8F6251D}" type="doc">
      <dgm:prSet loTypeId="urn:microsoft.com/office/officeart/2008/layout/RadialCluster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4D22DB5-A9C1-4FB1-8D0D-D0D1CB27F0B2}">
      <dgm:prSet phldrT="[Testo]"/>
      <dgm:spPr/>
      <dgm:t>
        <a:bodyPr/>
        <a:lstStyle/>
        <a:p>
          <a:r>
            <a:rPr lang="it-IT" dirty="0" smtClean="0"/>
            <a:t>Piattaforma</a:t>
          </a:r>
        </a:p>
        <a:p>
          <a:r>
            <a:rPr lang="it-IT" dirty="0" smtClean="0"/>
            <a:t>Abilitante</a:t>
          </a:r>
          <a:endParaRPr lang="it-IT" dirty="0"/>
        </a:p>
      </dgm:t>
    </dgm:pt>
    <dgm:pt modelId="{E13E0E4F-8A1C-42FD-8D76-003766C7B807}" type="parTrans" cxnId="{95A7371D-4405-49C7-B815-F599816C4A37}">
      <dgm:prSet/>
      <dgm:spPr/>
      <dgm:t>
        <a:bodyPr/>
        <a:lstStyle/>
        <a:p>
          <a:endParaRPr lang="it-IT"/>
        </a:p>
      </dgm:t>
    </dgm:pt>
    <dgm:pt modelId="{6D394BDB-5294-4454-A4EF-E4EB9943F37F}" type="sibTrans" cxnId="{95A7371D-4405-49C7-B815-F599816C4A37}">
      <dgm:prSet/>
      <dgm:spPr/>
      <dgm:t>
        <a:bodyPr/>
        <a:lstStyle/>
        <a:p>
          <a:endParaRPr lang="it-IT"/>
        </a:p>
      </dgm:t>
    </dgm:pt>
    <dgm:pt modelId="{4F6498DC-B13F-4B1A-B35A-343A633AC418}">
      <dgm:prSet phldrT="[Testo]"/>
      <dgm:spPr/>
      <dgm:t>
        <a:bodyPr/>
        <a:lstStyle/>
        <a:p>
          <a:r>
            <a:rPr lang="it-IT" dirty="0" smtClean="0"/>
            <a:t>Catalogo</a:t>
          </a:r>
        </a:p>
        <a:p>
          <a:r>
            <a:rPr lang="it-IT" dirty="0" smtClean="0"/>
            <a:t>Servizi</a:t>
          </a:r>
          <a:endParaRPr lang="it-IT" dirty="0"/>
        </a:p>
      </dgm:t>
    </dgm:pt>
    <dgm:pt modelId="{B19D70E5-D014-474A-A65F-F9E36F4791A5}" type="parTrans" cxnId="{34BB6884-7B18-4908-A6E2-5FD1B59035A0}">
      <dgm:prSet/>
      <dgm:spPr/>
      <dgm:t>
        <a:bodyPr/>
        <a:lstStyle/>
        <a:p>
          <a:endParaRPr lang="it-IT"/>
        </a:p>
      </dgm:t>
    </dgm:pt>
    <dgm:pt modelId="{A25F4916-E516-4F1F-87A5-1A7FBAA3743D}" type="sibTrans" cxnId="{34BB6884-7B18-4908-A6E2-5FD1B59035A0}">
      <dgm:prSet/>
      <dgm:spPr/>
      <dgm:t>
        <a:bodyPr/>
        <a:lstStyle/>
        <a:p>
          <a:endParaRPr lang="it-IT"/>
        </a:p>
      </dgm:t>
    </dgm:pt>
    <dgm:pt modelId="{28CCC525-073D-420E-9FC2-492F61F343EA}">
      <dgm:prSet phldrT="[Testo]"/>
      <dgm:spPr/>
      <dgm:t>
        <a:bodyPr/>
        <a:lstStyle/>
        <a:p>
          <a:r>
            <a:rPr lang="it-IT" dirty="0" smtClean="0"/>
            <a:t>Catalogo</a:t>
          </a:r>
        </a:p>
        <a:p>
          <a:r>
            <a:rPr lang="it-IT" dirty="0" smtClean="0"/>
            <a:t>Progetti</a:t>
          </a:r>
          <a:endParaRPr lang="it-IT" dirty="0"/>
        </a:p>
      </dgm:t>
    </dgm:pt>
    <dgm:pt modelId="{86CD88C1-E2BA-467E-9511-DAF628302A64}" type="parTrans" cxnId="{8E415442-8739-4AE0-99A9-F0E1665B08A7}">
      <dgm:prSet/>
      <dgm:spPr/>
      <dgm:t>
        <a:bodyPr/>
        <a:lstStyle/>
        <a:p>
          <a:endParaRPr lang="it-IT"/>
        </a:p>
      </dgm:t>
    </dgm:pt>
    <dgm:pt modelId="{4A91019E-065B-4892-AFA7-577EDE4A6560}" type="sibTrans" cxnId="{8E415442-8739-4AE0-99A9-F0E1665B08A7}">
      <dgm:prSet/>
      <dgm:spPr/>
      <dgm:t>
        <a:bodyPr/>
        <a:lstStyle/>
        <a:p>
          <a:endParaRPr lang="it-IT"/>
        </a:p>
      </dgm:t>
    </dgm:pt>
    <dgm:pt modelId="{34A204AD-BC27-4DAA-806D-10AE9E0F6BAD}">
      <dgm:prSet phldrT="[Testo]"/>
      <dgm:spPr/>
      <dgm:t>
        <a:bodyPr/>
        <a:lstStyle/>
        <a:p>
          <a:r>
            <a:rPr lang="it-IT" dirty="0" err="1" smtClean="0"/>
            <a:t>Organiz</a:t>
          </a:r>
          <a:r>
            <a:rPr lang="it-IT" dirty="0" smtClean="0"/>
            <a:t>-</a:t>
          </a:r>
        </a:p>
        <a:p>
          <a:r>
            <a:rPr lang="it-IT" dirty="0" err="1" smtClean="0"/>
            <a:t>zazione</a:t>
          </a:r>
          <a:endParaRPr lang="it-IT" dirty="0"/>
        </a:p>
      </dgm:t>
    </dgm:pt>
    <dgm:pt modelId="{805A822F-63C2-4256-B457-A72F669E3FB5}" type="parTrans" cxnId="{EF2E1C27-6E6E-4613-B4EC-4B9FC215A567}">
      <dgm:prSet/>
      <dgm:spPr/>
      <dgm:t>
        <a:bodyPr/>
        <a:lstStyle/>
        <a:p>
          <a:endParaRPr lang="it-IT"/>
        </a:p>
      </dgm:t>
    </dgm:pt>
    <dgm:pt modelId="{20DFDF9D-77CD-438D-8C8B-AEA59E22205D}" type="sibTrans" cxnId="{EF2E1C27-6E6E-4613-B4EC-4B9FC215A567}">
      <dgm:prSet/>
      <dgm:spPr/>
      <dgm:t>
        <a:bodyPr/>
        <a:lstStyle/>
        <a:p>
          <a:endParaRPr lang="it-IT"/>
        </a:p>
      </dgm:t>
    </dgm:pt>
    <dgm:pt modelId="{C072F055-FE01-46CF-AB89-D00567815E72}">
      <dgm:prSet phldrT="[Testo]"/>
      <dgm:spPr/>
      <dgm:t>
        <a:bodyPr/>
        <a:lstStyle/>
        <a:p>
          <a:r>
            <a:rPr lang="it-IT" dirty="0" err="1" smtClean="0"/>
            <a:t>CdCT</a:t>
          </a:r>
          <a:endParaRPr lang="it-IT" dirty="0"/>
        </a:p>
      </dgm:t>
    </dgm:pt>
    <dgm:pt modelId="{6D9BEFBD-3A36-42CF-8272-3F3DABCB82DE}" type="parTrans" cxnId="{FA70B389-C7EB-4616-A2B9-51E586C274F7}">
      <dgm:prSet/>
      <dgm:spPr/>
      <dgm:t>
        <a:bodyPr/>
        <a:lstStyle/>
        <a:p>
          <a:endParaRPr lang="it-IT"/>
        </a:p>
      </dgm:t>
    </dgm:pt>
    <dgm:pt modelId="{C6F15D04-6B07-4BB5-A30A-51EFE6575519}" type="sibTrans" cxnId="{FA70B389-C7EB-4616-A2B9-51E586C274F7}">
      <dgm:prSet/>
      <dgm:spPr/>
      <dgm:t>
        <a:bodyPr/>
        <a:lstStyle/>
        <a:p>
          <a:endParaRPr lang="it-IT"/>
        </a:p>
      </dgm:t>
    </dgm:pt>
    <dgm:pt modelId="{CDAE9D9D-5178-48F7-9A40-F00DCD754708}">
      <dgm:prSet phldrT="[Testo]"/>
      <dgm:spPr/>
      <dgm:t>
        <a:bodyPr/>
        <a:lstStyle/>
        <a:p>
          <a:endParaRPr lang="it-IT" dirty="0"/>
        </a:p>
      </dgm:t>
    </dgm:pt>
    <dgm:pt modelId="{C3B6C283-FDA4-4F46-B6E5-C246DFCA1FE2}" type="parTrans" cxnId="{44325712-D686-4BB0-8703-AF4EA5B9564D}">
      <dgm:prSet/>
      <dgm:spPr/>
      <dgm:t>
        <a:bodyPr/>
        <a:lstStyle/>
        <a:p>
          <a:endParaRPr lang="it-IT"/>
        </a:p>
      </dgm:t>
    </dgm:pt>
    <dgm:pt modelId="{FA467F70-A954-4BE3-95D0-09908F918812}" type="sibTrans" cxnId="{44325712-D686-4BB0-8703-AF4EA5B9564D}">
      <dgm:prSet/>
      <dgm:spPr/>
      <dgm:t>
        <a:bodyPr/>
        <a:lstStyle/>
        <a:p>
          <a:endParaRPr lang="it-IT"/>
        </a:p>
      </dgm:t>
    </dgm:pt>
    <dgm:pt modelId="{96A0E366-9205-4AA8-98EE-90869B731A87}">
      <dgm:prSet phldrT="[Testo]" custT="1"/>
      <dgm:spPr/>
      <dgm:t>
        <a:bodyPr/>
        <a:lstStyle/>
        <a:p>
          <a:r>
            <a:rPr lang="it-IT" sz="1300" dirty="0" smtClean="0"/>
            <a:t>Catalogo</a:t>
          </a:r>
        </a:p>
        <a:p>
          <a:r>
            <a:rPr lang="it-IT" sz="1300" dirty="0" smtClean="0"/>
            <a:t>Prodotti</a:t>
          </a:r>
        </a:p>
      </dgm:t>
    </dgm:pt>
    <dgm:pt modelId="{D74975B7-1648-4626-9449-7E9C0D6A5071}" type="parTrans" cxnId="{C5A272A4-9396-4FCE-9CCE-2A4E6A2A0362}">
      <dgm:prSet/>
      <dgm:spPr/>
      <dgm:t>
        <a:bodyPr/>
        <a:lstStyle/>
        <a:p>
          <a:endParaRPr lang="it-IT"/>
        </a:p>
      </dgm:t>
    </dgm:pt>
    <dgm:pt modelId="{D339A5A2-271C-4FC3-8A38-C56830C64247}" type="sibTrans" cxnId="{C5A272A4-9396-4FCE-9CCE-2A4E6A2A0362}">
      <dgm:prSet/>
      <dgm:spPr/>
      <dgm:t>
        <a:bodyPr/>
        <a:lstStyle/>
        <a:p>
          <a:endParaRPr lang="it-IT"/>
        </a:p>
      </dgm:t>
    </dgm:pt>
    <dgm:pt modelId="{97F1793E-A8F6-4F6E-9A5F-0B09A8E367DA}" type="pres">
      <dgm:prSet presAssocID="{1185AC18-FC3A-478A-9405-1F31E8F6251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12A3C540-9BC2-4139-8F14-7A1C423F53D1}" type="pres">
      <dgm:prSet presAssocID="{04D22DB5-A9C1-4FB1-8D0D-D0D1CB27F0B2}" presName="singleCycle" presStyleCnt="0"/>
      <dgm:spPr/>
      <dgm:t>
        <a:bodyPr/>
        <a:lstStyle/>
        <a:p>
          <a:endParaRPr lang="it-IT"/>
        </a:p>
      </dgm:t>
    </dgm:pt>
    <dgm:pt modelId="{4D1D8B04-086F-4153-8EC3-35820AB04FCC}" type="pres">
      <dgm:prSet presAssocID="{04D22DB5-A9C1-4FB1-8D0D-D0D1CB27F0B2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it-IT"/>
        </a:p>
      </dgm:t>
    </dgm:pt>
    <dgm:pt modelId="{1863556B-6D92-4A75-A60A-BDB1F90A4F22}" type="pres">
      <dgm:prSet presAssocID="{B19D70E5-D014-474A-A65F-F9E36F4791A5}" presName="Name56" presStyleLbl="parChTrans1D2" presStyleIdx="0" presStyleCnt="5"/>
      <dgm:spPr/>
      <dgm:t>
        <a:bodyPr/>
        <a:lstStyle/>
        <a:p>
          <a:endParaRPr lang="it-IT"/>
        </a:p>
      </dgm:t>
    </dgm:pt>
    <dgm:pt modelId="{CAA3633B-C218-4932-BD9C-2F5048304FBC}" type="pres">
      <dgm:prSet presAssocID="{4F6498DC-B13F-4B1A-B35A-343A633AC418}" presName="text0" presStyleLbl="node1" presStyleIdx="1" presStyleCnt="6" custRadScaleRad="7801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387E1F2-2EE1-4635-B372-5E6D0E363EAA}" type="pres">
      <dgm:prSet presAssocID="{86CD88C1-E2BA-467E-9511-DAF628302A64}" presName="Name56" presStyleLbl="parChTrans1D2" presStyleIdx="1" presStyleCnt="5"/>
      <dgm:spPr/>
      <dgm:t>
        <a:bodyPr/>
        <a:lstStyle/>
        <a:p>
          <a:endParaRPr lang="it-IT"/>
        </a:p>
      </dgm:t>
    </dgm:pt>
    <dgm:pt modelId="{8E3B7C1B-316C-4DA8-AA62-E6A375EADC93}" type="pres">
      <dgm:prSet presAssocID="{28CCC525-073D-420E-9FC2-492F61F343EA}" presName="text0" presStyleLbl="node1" presStyleIdx="2" presStyleCnt="6" custRadScaleRad="91248" custRadScaleInc="-498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99A4780-106C-4D83-81C7-AB9CAA5A51A4}" type="pres">
      <dgm:prSet presAssocID="{D74975B7-1648-4626-9449-7E9C0D6A5071}" presName="Name56" presStyleLbl="parChTrans1D2" presStyleIdx="2" presStyleCnt="5"/>
      <dgm:spPr/>
      <dgm:t>
        <a:bodyPr/>
        <a:lstStyle/>
        <a:p>
          <a:endParaRPr lang="it-IT"/>
        </a:p>
      </dgm:t>
    </dgm:pt>
    <dgm:pt modelId="{8F507B8C-7513-4B12-BECB-C97E9FDCA440}" type="pres">
      <dgm:prSet presAssocID="{96A0E366-9205-4AA8-98EE-90869B731A87}" presName="text0" presStyleLbl="node1" presStyleIdx="3" presStyleCnt="6" custRadScaleRad="93670" custRadScaleInc="-298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97A7232-4A38-4D1B-86B7-3C28872C7EBF}" type="pres">
      <dgm:prSet presAssocID="{6D9BEFBD-3A36-42CF-8272-3F3DABCB82DE}" presName="Name56" presStyleLbl="parChTrans1D2" presStyleIdx="3" presStyleCnt="5"/>
      <dgm:spPr/>
      <dgm:t>
        <a:bodyPr/>
        <a:lstStyle/>
        <a:p>
          <a:endParaRPr lang="it-IT"/>
        </a:p>
      </dgm:t>
    </dgm:pt>
    <dgm:pt modelId="{372A53AD-E8E2-429B-8300-EC0015027622}" type="pres">
      <dgm:prSet presAssocID="{C072F055-FE01-46CF-AB89-D00567815E72}" presName="text0" presStyleLbl="node1" presStyleIdx="4" presStyleCnt="6" custScaleY="33636" custRadScaleRad="187803" custRadScaleInc="12504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FE6D52A-1ACA-48E3-8955-652F85FF8943}" type="pres">
      <dgm:prSet presAssocID="{805A822F-63C2-4256-B457-A72F669E3FB5}" presName="Name56" presStyleLbl="parChTrans1D2" presStyleIdx="4" presStyleCnt="5"/>
      <dgm:spPr/>
      <dgm:t>
        <a:bodyPr/>
        <a:lstStyle/>
        <a:p>
          <a:endParaRPr lang="it-IT"/>
        </a:p>
      </dgm:t>
    </dgm:pt>
    <dgm:pt modelId="{BD3F6B7D-F565-4179-844F-F3B44F6ED7BD}" type="pres">
      <dgm:prSet presAssocID="{34A204AD-BC27-4DAA-806D-10AE9E0F6BAD}" presName="text0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344F623-57BA-49CC-8C8C-01BF3D8C17F6}" type="presOf" srcId="{805A822F-63C2-4256-B457-A72F669E3FB5}" destId="{EFE6D52A-1ACA-48E3-8955-652F85FF8943}" srcOrd="0" destOrd="0" presId="urn:microsoft.com/office/officeart/2008/layout/RadialCluster"/>
    <dgm:cxn modelId="{0920D5A8-2970-4186-9CFA-1C44759EE833}" type="presOf" srcId="{04D22DB5-A9C1-4FB1-8D0D-D0D1CB27F0B2}" destId="{4D1D8B04-086F-4153-8EC3-35820AB04FCC}" srcOrd="0" destOrd="0" presId="urn:microsoft.com/office/officeart/2008/layout/RadialCluster"/>
    <dgm:cxn modelId="{8E415442-8739-4AE0-99A9-F0E1665B08A7}" srcId="{04D22DB5-A9C1-4FB1-8D0D-D0D1CB27F0B2}" destId="{28CCC525-073D-420E-9FC2-492F61F343EA}" srcOrd="1" destOrd="0" parTransId="{86CD88C1-E2BA-467E-9511-DAF628302A64}" sibTransId="{4A91019E-065B-4892-AFA7-577EDE4A6560}"/>
    <dgm:cxn modelId="{D9911EF0-64A9-4A74-B9E9-8BC9650A09FF}" type="presOf" srcId="{D74975B7-1648-4626-9449-7E9C0D6A5071}" destId="{199A4780-106C-4D83-81C7-AB9CAA5A51A4}" srcOrd="0" destOrd="0" presId="urn:microsoft.com/office/officeart/2008/layout/RadialCluster"/>
    <dgm:cxn modelId="{5BEABC45-98AF-4DDF-80CC-BB6BD7C38BEE}" type="presOf" srcId="{96A0E366-9205-4AA8-98EE-90869B731A87}" destId="{8F507B8C-7513-4B12-BECB-C97E9FDCA440}" srcOrd="0" destOrd="0" presId="urn:microsoft.com/office/officeart/2008/layout/RadialCluster"/>
    <dgm:cxn modelId="{34BB6884-7B18-4908-A6E2-5FD1B59035A0}" srcId="{04D22DB5-A9C1-4FB1-8D0D-D0D1CB27F0B2}" destId="{4F6498DC-B13F-4B1A-B35A-343A633AC418}" srcOrd="0" destOrd="0" parTransId="{B19D70E5-D014-474A-A65F-F9E36F4791A5}" sibTransId="{A25F4916-E516-4F1F-87A5-1A7FBAA3743D}"/>
    <dgm:cxn modelId="{A54FF4C0-3DF9-4350-84A9-B94A2AFBE425}" type="presOf" srcId="{86CD88C1-E2BA-467E-9511-DAF628302A64}" destId="{6387E1F2-2EE1-4635-B372-5E6D0E363EAA}" srcOrd="0" destOrd="0" presId="urn:microsoft.com/office/officeart/2008/layout/RadialCluster"/>
    <dgm:cxn modelId="{8F1ABD63-3F31-497B-A827-1FE74FD2FDC5}" type="presOf" srcId="{1185AC18-FC3A-478A-9405-1F31E8F6251D}" destId="{97F1793E-A8F6-4F6E-9A5F-0B09A8E367DA}" srcOrd="0" destOrd="0" presId="urn:microsoft.com/office/officeart/2008/layout/RadialCluster"/>
    <dgm:cxn modelId="{C5A272A4-9396-4FCE-9CCE-2A4E6A2A0362}" srcId="{04D22DB5-A9C1-4FB1-8D0D-D0D1CB27F0B2}" destId="{96A0E366-9205-4AA8-98EE-90869B731A87}" srcOrd="2" destOrd="0" parTransId="{D74975B7-1648-4626-9449-7E9C0D6A5071}" sibTransId="{D339A5A2-271C-4FC3-8A38-C56830C64247}"/>
    <dgm:cxn modelId="{44325712-D686-4BB0-8703-AF4EA5B9564D}" srcId="{1185AC18-FC3A-478A-9405-1F31E8F6251D}" destId="{CDAE9D9D-5178-48F7-9A40-F00DCD754708}" srcOrd="1" destOrd="0" parTransId="{C3B6C283-FDA4-4F46-B6E5-C246DFCA1FE2}" sibTransId="{FA467F70-A954-4BE3-95D0-09908F918812}"/>
    <dgm:cxn modelId="{1576735A-E532-43D5-9EF4-E7D6DED29F07}" type="presOf" srcId="{28CCC525-073D-420E-9FC2-492F61F343EA}" destId="{8E3B7C1B-316C-4DA8-AA62-E6A375EADC93}" srcOrd="0" destOrd="0" presId="urn:microsoft.com/office/officeart/2008/layout/RadialCluster"/>
    <dgm:cxn modelId="{B2DDDA79-FF9C-4576-BA7C-01C6BDB6E0D8}" type="presOf" srcId="{34A204AD-BC27-4DAA-806D-10AE9E0F6BAD}" destId="{BD3F6B7D-F565-4179-844F-F3B44F6ED7BD}" srcOrd="0" destOrd="0" presId="urn:microsoft.com/office/officeart/2008/layout/RadialCluster"/>
    <dgm:cxn modelId="{FA70B389-C7EB-4616-A2B9-51E586C274F7}" srcId="{04D22DB5-A9C1-4FB1-8D0D-D0D1CB27F0B2}" destId="{C072F055-FE01-46CF-AB89-D00567815E72}" srcOrd="3" destOrd="0" parTransId="{6D9BEFBD-3A36-42CF-8272-3F3DABCB82DE}" sibTransId="{C6F15D04-6B07-4BB5-A30A-51EFE6575519}"/>
    <dgm:cxn modelId="{1295FAD6-4AAA-4D76-9059-91E5ABC1EE2D}" type="presOf" srcId="{B19D70E5-D014-474A-A65F-F9E36F4791A5}" destId="{1863556B-6D92-4A75-A60A-BDB1F90A4F22}" srcOrd="0" destOrd="0" presId="urn:microsoft.com/office/officeart/2008/layout/RadialCluster"/>
    <dgm:cxn modelId="{7511E8B9-E723-40A2-8C43-056CE4B31C94}" type="presOf" srcId="{4F6498DC-B13F-4B1A-B35A-343A633AC418}" destId="{CAA3633B-C218-4932-BD9C-2F5048304FBC}" srcOrd="0" destOrd="0" presId="urn:microsoft.com/office/officeart/2008/layout/RadialCluster"/>
    <dgm:cxn modelId="{D9363042-1809-41F4-93AA-C3B5199C1765}" type="presOf" srcId="{6D9BEFBD-3A36-42CF-8272-3F3DABCB82DE}" destId="{597A7232-4A38-4D1B-86B7-3C28872C7EBF}" srcOrd="0" destOrd="0" presId="urn:microsoft.com/office/officeart/2008/layout/RadialCluster"/>
    <dgm:cxn modelId="{EF2E1C27-6E6E-4613-B4EC-4B9FC215A567}" srcId="{04D22DB5-A9C1-4FB1-8D0D-D0D1CB27F0B2}" destId="{34A204AD-BC27-4DAA-806D-10AE9E0F6BAD}" srcOrd="4" destOrd="0" parTransId="{805A822F-63C2-4256-B457-A72F669E3FB5}" sibTransId="{20DFDF9D-77CD-438D-8C8B-AEA59E22205D}"/>
    <dgm:cxn modelId="{1C4B799D-E072-4B51-974C-8EAC3F822858}" type="presOf" srcId="{C072F055-FE01-46CF-AB89-D00567815E72}" destId="{372A53AD-E8E2-429B-8300-EC0015027622}" srcOrd="0" destOrd="0" presId="urn:microsoft.com/office/officeart/2008/layout/RadialCluster"/>
    <dgm:cxn modelId="{95A7371D-4405-49C7-B815-F599816C4A37}" srcId="{1185AC18-FC3A-478A-9405-1F31E8F6251D}" destId="{04D22DB5-A9C1-4FB1-8D0D-D0D1CB27F0B2}" srcOrd="0" destOrd="0" parTransId="{E13E0E4F-8A1C-42FD-8D76-003766C7B807}" sibTransId="{6D394BDB-5294-4454-A4EF-E4EB9943F37F}"/>
    <dgm:cxn modelId="{7C229B8E-4E85-43AF-AECF-A06DDF7AA76B}" type="presParOf" srcId="{97F1793E-A8F6-4F6E-9A5F-0B09A8E367DA}" destId="{12A3C540-9BC2-4139-8F14-7A1C423F53D1}" srcOrd="0" destOrd="0" presId="urn:microsoft.com/office/officeart/2008/layout/RadialCluster"/>
    <dgm:cxn modelId="{3BD78A59-3BC8-4009-9D89-D9C0CC44AD06}" type="presParOf" srcId="{12A3C540-9BC2-4139-8F14-7A1C423F53D1}" destId="{4D1D8B04-086F-4153-8EC3-35820AB04FCC}" srcOrd="0" destOrd="0" presId="urn:microsoft.com/office/officeart/2008/layout/RadialCluster"/>
    <dgm:cxn modelId="{85B1633E-1ED9-46AF-BA36-A508630EC035}" type="presParOf" srcId="{12A3C540-9BC2-4139-8F14-7A1C423F53D1}" destId="{1863556B-6D92-4A75-A60A-BDB1F90A4F22}" srcOrd="1" destOrd="0" presId="urn:microsoft.com/office/officeart/2008/layout/RadialCluster"/>
    <dgm:cxn modelId="{7D78B450-58E7-4ABD-9F2E-F38D39F82BAF}" type="presParOf" srcId="{12A3C540-9BC2-4139-8F14-7A1C423F53D1}" destId="{CAA3633B-C218-4932-BD9C-2F5048304FBC}" srcOrd="2" destOrd="0" presId="urn:microsoft.com/office/officeart/2008/layout/RadialCluster"/>
    <dgm:cxn modelId="{3954C1BD-0292-4EE1-AD55-5C3F882D19CD}" type="presParOf" srcId="{12A3C540-9BC2-4139-8F14-7A1C423F53D1}" destId="{6387E1F2-2EE1-4635-B372-5E6D0E363EAA}" srcOrd="3" destOrd="0" presId="urn:microsoft.com/office/officeart/2008/layout/RadialCluster"/>
    <dgm:cxn modelId="{A679C942-3800-433E-BFB4-28A1AE2F3799}" type="presParOf" srcId="{12A3C540-9BC2-4139-8F14-7A1C423F53D1}" destId="{8E3B7C1B-316C-4DA8-AA62-E6A375EADC93}" srcOrd="4" destOrd="0" presId="urn:microsoft.com/office/officeart/2008/layout/RadialCluster"/>
    <dgm:cxn modelId="{7CCBCF9E-E57C-4B7A-A6E5-FF843E36D852}" type="presParOf" srcId="{12A3C540-9BC2-4139-8F14-7A1C423F53D1}" destId="{199A4780-106C-4D83-81C7-AB9CAA5A51A4}" srcOrd="5" destOrd="0" presId="urn:microsoft.com/office/officeart/2008/layout/RadialCluster"/>
    <dgm:cxn modelId="{8073EE4C-6594-46D6-8E5E-620A15B16A9C}" type="presParOf" srcId="{12A3C540-9BC2-4139-8F14-7A1C423F53D1}" destId="{8F507B8C-7513-4B12-BECB-C97E9FDCA440}" srcOrd="6" destOrd="0" presId="urn:microsoft.com/office/officeart/2008/layout/RadialCluster"/>
    <dgm:cxn modelId="{668DB5F6-2BA8-497E-8D25-D4799601E95E}" type="presParOf" srcId="{12A3C540-9BC2-4139-8F14-7A1C423F53D1}" destId="{597A7232-4A38-4D1B-86B7-3C28872C7EBF}" srcOrd="7" destOrd="0" presId="urn:microsoft.com/office/officeart/2008/layout/RadialCluster"/>
    <dgm:cxn modelId="{FCB42896-D3D3-4200-A979-0C6F3FC08F9D}" type="presParOf" srcId="{12A3C540-9BC2-4139-8F14-7A1C423F53D1}" destId="{372A53AD-E8E2-429B-8300-EC0015027622}" srcOrd="8" destOrd="0" presId="urn:microsoft.com/office/officeart/2008/layout/RadialCluster"/>
    <dgm:cxn modelId="{CE6DFFC1-BCE3-40EA-85E6-D368F99F101F}" type="presParOf" srcId="{12A3C540-9BC2-4139-8F14-7A1C423F53D1}" destId="{EFE6D52A-1ACA-48E3-8955-652F85FF8943}" srcOrd="9" destOrd="0" presId="urn:microsoft.com/office/officeart/2008/layout/RadialCluster"/>
    <dgm:cxn modelId="{37A32818-8D81-4537-9706-A077A34A661D}" type="presParOf" srcId="{12A3C540-9BC2-4139-8F14-7A1C423F53D1}" destId="{BD3F6B7D-F565-4179-844F-F3B44F6ED7BD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AE92B2-0A81-4929-BE3D-2AF78769AB6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BD0ADED-0F6B-41B6-8E4E-BCF73C07E38E}">
      <dgm:prSet phldrT="[Testo]" custT="1"/>
      <dgm:spPr/>
      <dgm:t>
        <a:bodyPr/>
        <a:lstStyle/>
        <a:p>
          <a:r>
            <a:rPr lang="it-IT" sz="1400" dirty="0" err="1" smtClean="0"/>
            <a:t>CdCT</a:t>
          </a:r>
          <a:endParaRPr lang="it-IT" sz="1400" dirty="0"/>
        </a:p>
      </dgm:t>
    </dgm:pt>
    <dgm:pt modelId="{A864ABC2-A485-42B5-A253-ECD36FB996A4}" type="parTrans" cxnId="{C99CCE95-B959-49D7-823F-B636E23D456E}">
      <dgm:prSet/>
      <dgm:spPr/>
      <dgm:t>
        <a:bodyPr/>
        <a:lstStyle/>
        <a:p>
          <a:endParaRPr lang="it-IT" sz="1400"/>
        </a:p>
      </dgm:t>
    </dgm:pt>
    <dgm:pt modelId="{3A76A92D-221F-4D4E-825D-D8E1A769801B}" type="sibTrans" cxnId="{C99CCE95-B959-49D7-823F-B636E23D456E}">
      <dgm:prSet/>
      <dgm:spPr/>
      <dgm:t>
        <a:bodyPr/>
        <a:lstStyle/>
        <a:p>
          <a:endParaRPr lang="it-IT" sz="1400"/>
        </a:p>
      </dgm:t>
    </dgm:pt>
    <dgm:pt modelId="{B6C99AA0-9FA4-4362-8769-BCB605F25B09}">
      <dgm:prSet phldrT="[Testo]" custT="1"/>
      <dgm:spPr/>
      <dgm:t>
        <a:bodyPr/>
        <a:lstStyle/>
        <a:p>
          <a:r>
            <a:rPr lang="it-IT" sz="1400" dirty="0" smtClean="0"/>
            <a:t>Territorio</a:t>
          </a:r>
        </a:p>
        <a:p>
          <a:r>
            <a:rPr lang="it-IT" sz="1400" dirty="0" smtClean="0"/>
            <a:t>regionale</a:t>
          </a:r>
          <a:endParaRPr lang="it-IT" sz="1400" dirty="0"/>
        </a:p>
      </dgm:t>
    </dgm:pt>
    <dgm:pt modelId="{A67BCFB4-E12D-44C3-B5BB-9AA6945CE717}" type="parTrans" cxnId="{9BBE2C97-9778-468C-8096-C59641567E48}">
      <dgm:prSet/>
      <dgm:spPr/>
      <dgm:t>
        <a:bodyPr/>
        <a:lstStyle/>
        <a:p>
          <a:endParaRPr lang="it-IT" sz="1400"/>
        </a:p>
      </dgm:t>
    </dgm:pt>
    <dgm:pt modelId="{C2BF28D6-2420-49C6-8F75-4B23CB0DF3DC}" type="sibTrans" cxnId="{9BBE2C97-9778-468C-8096-C59641567E48}">
      <dgm:prSet/>
      <dgm:spPr/>
      <dgm:t>
        <a:bodyPr/>
        <a:lstStyle/>
        <a:p>
          <a:endParaRPr lang="it-IT" sz="1400"/>
        </a:p>
      </dgm:t>
    </dgm:pt>
    <dgm:pt modelId="{9354DBBD-CCF4-489D-85C7-FCB483AA1AA4}">
      <dgm:prSet phldrT="[Testo]" custT="1"/>
      <dgm:spPr/>
      <dgm:t>
        <a:bodyPr/>
        <a:lstStyle/>
        <a:p>
          <a:r>
            <a:rPr lang="it-IT" sz="1400" dirty="0" smtClean="0"/>
            <a:t>Altri Enti</a:t>
          </a:r>
        </a:p>
      </dgm:t>
    </dgm:pt>
    <dgm:pt modelId="{C99E1334-D750-4EED-9BDD-428F29684674}" type="parTrans" cxnId="{DBD70040-C746-4941-97A8-52937360D6B7}">
      <dgm:prSet/>
      <dgm:spPr/>
      <dgm:t>
        <a:bodyPr/>
        <a:lstStyle/>
        <a:p>
          <a:endParaRPr lang="it-IT" sz="1400"/>
        </a:p>
      </dgm:t>
    </dgm:pt>
    <dgm:pt modelId="{2265F232-759F-481C-87CE-960C2C5164B6}" type="sibTrans" cxnId="{DBD70040-C746-4941-97A8-52937360D6B7}">
      <dgm:prSet/>
      <dgm:spPr/>
      <dgm:t>
        <a:bodyPr/>
        <a:lstStyle/>
        <a:p>
          <a:endParaRPr lang="it-IT" sz="1400"/>
        </a:p>
      </dgm:t>
    </dgm:pt>
    <dgm:pt modelId="{39D44057-88D9-40E5-B3EF-D2052F55563A}">
      <dgm:prSet phldrT="[Testo]" custT="1"/>
      <dgm:spPr/>
      <dgm:t>
        <a:bodyPr/>
        <a:lstStyle/>
        <a:p>
          <a:r>
            <a:rPr lang="it-IT" sz="1400" dirty="0" smtClean="0"/>
            <a:t>Nazionale</a:t>
          </a:r>
        </a:p>
      </dgm:t>
    </dgm:pt>
    <dgm:pt modelId="{A4BEE335-DCF7-403D-ABC0-A282283F8D1E}" type="parTrans" cxnId="{25DA05BC-3B97-418F-A227-5A57940CAE9F}">
      <dgm:prSet/>
      <dgm:spPr/>
      <dgm:t>
        <a:bodyPr/>
        <a:lstStyle/>
        <a:p>
          <a:endParaRPr lang="it-IT" sz="1400"/>
        </a:p>
      </dgm:t>
    </dgm:pt>
    <dgm:pt modelId="{1CEC1064-0D47-43DF-A4D8-554DB6D82A2B}" type="sibTrans" cxnId="{25DA05BC-3B97-418F-A227-5A57940CAE9F}">
      <dgm:prSet/>
      <dgm:spPr/>
      <dgm:t>
        <a:bodyPr/>
        <a:lstStyle/>
        <a:p>
          <a:endParaRPr lang="it-IT" sz="1400"/>
        </a:p>
      </dgm:t>
    </dgm:pt>
    <dgm:pt modelId="{64E68D23-5DD5-4BEF-8224-059E06A9124E}">
      <dgm:prSet phldrT="[Testo]" custT="1"/>
      <dgm:spPr/>
      <dgm:t>
        <a:bodyPr/>
        <a:lstStyle/>
        <a:p>
          <a:r>
            <a:rPr lang="it-IT" sz="1400" dirty="0" smtClean="0"/>
            <a:t>Comitato Guida</a:t>
          </a:r>
          <a:endParaRPr lang="it-IT" sz="1400" dirty="0"/>
        </a:p>
      </dgm:t>
    </dgm:pt>
    <dgm:pt modelId="{C7C35CC6-AC72-417E-9A3E-00382DEEEBDE}" type="parTrans" cxnId="{794F9B6E-8599-4C0D-A5E9-90151DA9D391}">
      <dgm:prSet/>
      <dgm:spPr/>
      <dgm:t>
        <a:bodyPr/>
        <a:lstStyle/>
        <a:p>
          <a:endParaRPr lang="it-IT" sz="1400"/>
        </a:p>
      </dgm:t>
    </dgm:pt>
    <dgm:pt modelId="{90D5100C-810A-4553-8946-EF0270E14B9F}" type="sibTrans" cxnId="{794F9B6E-8599-4C0D-A5E9-90151DA9D391}">
      <dgm:prSet/>
      <dgm:spPr/>
      <dgm:t>
        <a:bodyPr/>
        <a:lstStyle/>
        <a:p>
          <a:endParaRPr lang="it-IT" sz="1400"/>
        </a:p>
      </dgm:t>
    </dgm:pt>
    <dgm:pt modelId="{79522C6C-45EE-4D1F-9F08-D88038E70DFE}">
      <dgm:prSet phldrT="[Testo]" custT="1"/>
      <dgm:spPr/>
      <dgm:t>
        <a:bodyPr/>
        <a:lstStyle/>
        <a:p>
          <a:r>
            <a:rPr lang="it-IT" sz="1400" dirty="0" smtClean="0"/>
            <a:t>Tavolo Tecnico</a:t>
          </a:r>
          <a:endParaRPr lang="it-IT" sz="1400" dirty="0"/>
        </a:p>
      </dgm:t>
    </dgm:pt>
    <dgm:pt modelId="{62F4E257-FC1E-471A-BE60-68A482AF6E8A}" type="parTrans" cxnId="{79292E83-CC4F-4D94-ABE5-716E77914730}">
      <dgm:prSet/>
      <dgm:spPr/>
      <dgm:t>
        <a:bodyPr/>
        <a:lstStyle/>
        <a:p>
          <a:endParaRPr lang="it-IT" sz="1400"/>
        </a:p>
      </dgm:t>
    </dgm:pt>
    <dgm:pt modelId="{E6C71D4B-ADB3-4C98-BC10-CA2D3CB1AD63}" type="sibTrans" cxnId="{79292E83-CC4F-4D94-ABE5-716E77914730}">
      <dgm:prSet/>
      <dgm:spPr/>
      <dgm:t>
        <a:bodyPr/>
        <a:lstStyle/>
        <a:p>
          <a:endParaRPr lang="it-IT" sz="1400"/>
        </a:p>
      </dgm:t>
    </dgm:pt>
    <dgm:pt modelId="{96E82865-104F-45B0-AC2A-9A4C5B9A1BC5}">
      <dgm:prSet phldrT="[Testo]" custT="1"/>
      <dgm:spPr/>
      <dgm:t>
        <a:bodyPr/>
        <a:lstStyle/>
        <a:p>
          <a:r>
            <a:rPr lang="it-IT" sz="1400" dirty="0" smtClean="0"/>
            <a:t>Comitato Guida</a:t>
          </a:r>
          <a:endParaRPr lang="it-IT" sz="1400" dirty="0"/>
        </a:p>
      </dgm:t>
    </dgm:pt>
    <dgm:pt modelId="{C03E659B-2305-4B68-9CFA-5D58CEA9B874}" type="parTrans" cxnId="{40B0FB67-7605-4D51-8446-8B8A5B02A874}">
      <dgm:prSet/>
      <dgm:spPr/>
      <dgm:t>
        <a:bodyPr/>
        <a:lstStyle/>
        <a:p>
          <a:endParaRPr lang="it-IT" sz="1400"/>
        </a:p>
      </dgm:t>
    </dgm:pt>
    <dgm:pt modelId="{992F104E-481D-445A-B12E-E609BA13E573}" type="sibTrans" cxnId="{40B0FB67-7605-4D51-8446-8B8A5B02A874}">
      <dgm:prSet/>
      <dgm:spPr/>
      <dgm:t>
        <a:bodyPr/>
        <a:lstStyle/>
        <a:p>
          <a:endParaRPr lang="it-IT" sz="1400"/>
        </a:p>
      </dgm:t>
    </dgm:pt>
    <dgm:pt modelId="{7947AE53-51D3-4FB7-907B-1FBFC184447B}">
      <dgm:prSet phldrT="[Testo]" custT="1"/>
      <dgm:spPr/>
      <dgm:t>
        <a:bodyPr/>
        <a:lstStyle/>
        <a:p>
          <a:r>
            <a:rPr lang="it-IT" sz="1400" dirty="0" smtClean="0"/>
            <a:t>Tavolo Tecnico</a:t>
          </a:r>
          <a:endParaRPr lang="it-IT" sz="1400" dirty="0"/>
        </a:p>
      </dgm:t>
    </dgm:pt>
    <dgm:pt modelId="{BABD3FDE-2B3A-4564-A436-233E1491CB8B}" type="parTrans" cxnId="{0787DEBC-EBBF-44CB-B46B-BE587D43E2CA}">
      <dgm:prSet/>
      <dgm:spPr/>
      <dgm:t>
        <a:bodyPr/>
        <a:lstStyle/>
        <a:p>
          <a:endParaRPr lang="it-IT" sz="1400"/>
        </a:p>
      </dgm:t>
    </dgm:pt>
    <dgm:pt modelId="{5D482E17-2F8F-44E9-AF00-53517547A7B8}" type="sibTrans" cxnId="{0787DEBC-EBBF-44CB-B46B-BE587D43E2CA}">
      <dgm:prSet/>
      <dgm:spPr/>
      <dgm:t>
        <a:bodyPr/>
        <a:lstStyle/>
        <a:p>
          <a:endParaRPr lang="it-IT" sz="1400"/>
        </a:p>
      </dgm:t>
    </dgm:pt>
    <dgm:pt modelId="{12BE9E2C-54D7-40F9-ABE3-B2E567D7F42F}" type="asst">
      <dgm:prSet custT="1"/>
      <dgm:spPr/>
      <dgm:t>
        <a:bodyPr/>
        <a:lstStyle/>
        <a:p>
          <a:r>
            <a:rPr lang="it-IT" sz="1400" dirty="0" smtClean="0"/>
            <a:t>Referente</a:t>
          </a:r>
          <a:endParaRPr lang="it-IT" sz="1400" dirty="0"/>
        </a:p>
      </dgm:t>
    </dgm:pt>
    <dgm:pt modelId="{245392E9-39A7-46BC-9FE5-0545C98A9DCA}" type="parTrans" cxnId="{5C43ECB2-9DF1-4FCE-9231-B460F8EC2841}">
      <dgm:prSet/>
      <dgm:spPr/>
      <dgm:t>
        <a:bodyPr/>
        <a:lstStyle/>
        <a:p>
          <a:endParaRPr lang="it-IT"/>
        </a:p>
      </dgm:t>
    </dgm:pt>
    <dgm:pt modelId="{399BC3F4-2B6C-45FB-9748-976CD8F8DAC6}" type="sibTrans" cxnId="{5C43ECB2-9DF1-4FCE-9231-B460F8EC2841}">
      <dgm:prSet/>
      <dgm:spPr/>
      <dgm:t>
        <a:bodyPr/>
        <a:lstStyle/>
        <a:p>
          <a:endParaRPr lang="it-IT"/>
        </a:p>
      </dgm:t>
    </dgm:pt>
    <dgm:pt modelId="{41D349AF-6467-4672-B146-6BF8208D9360}" type="pres">
      <dgm:prSet presAssocID="{E1AE92B2-0A81-4929-BE3D-2AF78769AB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8AF0209-E32A-4910-8015-8E14751B70B3}" type="pres">
      <dgm:prSet presAssocID="{9BD0ADED-0F6B-41B6-8E4E-BCF73C07E38E}" presName="hierRoot1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76535075-B436-4676-9AD4-8E1B6F81011C}" type="pres">
      <dgm:prSet presAssocID="{9BD0ADED-0F6B-41B6-8E4E-BCF73C07E38E}" presName="rootComposite1" presStyleCnt="0"/>
      <dgm:spPr/>
      <dgm:t>
        <a:bodyPr/>
        <a:lstStyle/>
        <a:p>
          <a:endParaRPr lang="it-IT"/>
        </a:p>
      </dgm:t>
    </dgm:pt>
    <dgm:pt modelId="{A69CA5CA-4A2A-4C45-A7B0-4FBF481CE62A}" type="pres">
      <dgm:prSet presAssocID="{9BD0ADED-0F6B-41B6-8E4E-BCF73C07E38E}" presName="rootText1" presStyleLbl="node0" presStyleIdx="0" presStyleCnt="1" custLinFactNeighborY="-27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392A700-8EED-420B-A231-AEDA5CB1ACE5}" type="pres">
      <dgm:prSet presAssocID="{9BD0ADED-0F6B-41B6-8E4E-BCF73C07E38E}" presName="rootConnector1" presStyleLbl="node1" presStyleIdx="0" presStyleCnt="0"/>
      <dgm:spPr/>
      <dgm:t>
        <a:bodyPr/>
        <a:lstStyle/>
        <a:p>
          <a:endParaRPr lang="it-IT"/>
        </a:p>
      </dgm:t>
    </dgm:pt>
    <dgm:pt modelId="{456EB491-4846-4F21-A327-E73AF24E327C}" type="pres">
      <dgm:prSet presAssocID="{9BD0ADED-0F6B-41B6-8E4E-BCF73C07E38E}" presName="hierChild2" presStyleCnt="0"/>
      <dgm:spPr/>
      <dgm:t>
        <a:bodyPr/>
        <a:lstStyle/>
        <a:p>
          <a:endParaRPr lang="it-IT"/>
        </a:p>
      </dgm:t>
    </dgm:pt>
    <dgm:pt modelId="{E93EDEF7-9899-426E-A7B8-A36C6B26656E}" type="pres">
      <dgm:prSet presAssocID="{A67BCFB4-E12D-44C3-B5BB-9AA6945CE717}" presName="Name37" presStyleLbl="parChTrans1D2" presStyleIdx="0" presStyleCnt="4"/>
      <dgm:spPr/>
      <dgm:t>
        <a:bodyPr/>
        <a:lstStyle/>
        <a:p>
          <a:endParaRPr lang="it-IT"/>
        </a:p>
      </dgm:t>
    </dgm:pt>
    <dgm:pt modelId="{25EF0AD2-339F-4E7F-9AD2-0848EFA83AC0}" type="pres">
      <dgm:prSet presAssocID="{B6C99AA0-9FA4-4362-8769-BCB605F25B09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AB7C1734-3B55-4AA7-BF66-A255ED2BD2B5}" type="pres">
      <dgm:prSet presAssocID="{B6C99AA0-9FA4-4362-8769-BCB605F25B09}" presName="rootComposite" presStyleCnt="0"/>
      <dgm:spPr/>
      <dgm:t>
        <a:bodyPr/>
        <a:lstStyle/>
        <a:p>
          <a:endParaRPr lang="it-IT"/>
        </a:p>
      </dgm:t>
    </dgm:pt>
    <dgm:pt modelId="{1FAF7A19-18DE-4278-97C4-D1E60B120D6B}" type="pres">
      <dgm:prSet presAssocID="{B6C99AA0-9FA4-4362-8769-BCB605F25B0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4BC4028-0590-44F2-9F34-8395E00D68D1}" type="pres">
      <dgm:prSet presAssocID="{B6C99AA0-9FA4-4362-8769-BCB605F25B09}" presName="rootConnector" presStyleLbl="node2" presStyleIdx="0" presStyleCnt="3"/>
      <dgm:spPr/>
      <dgm:t>
        <a:bodyPr/>
        <a:lstStyle/>
        <a:p>
          <a:endParaRPr lang="it-IT"/>
        </a:p>
      </dgm:t>
    </dgm:pt>
    <dgm:pt modelId="{79555ADD-9658-440C-A0D6-74C81BEA50F4}" type="pres">
      <dgm:prSet presAssocID="{B6C99AA0-9FA4-4362-8769-BCB605F25B09}" presName="hierChild4" presStyleCnt="0"/>
      <dgm:spPr/>
      <dgm:t>
        <a:bodyPr/>
        <a:lstStyle/>
        <a:p>
          <a:endParaRPr lang="it-IT"/>
        </a:p>
      </dgm:t>
    </dgm:pt>
    <dgm:pt modelId="{39D5AD57-9B8A-4BFD-AA7E-1B9976F915B2}" type="pres">
      <dgm:prSet presAssocID="{C7C35CC6-AC72-417E-9A3E-00382DEEEBDE}" presName="Name37" presStyleLbl="parChTrans1D3" presStyleIdx="0" presStyleCnt="4"/>
      <dgm:spPr/>
      <dgm:t>
        <a:bodyPr/>
        <a:lstStyle/>
        <a:p>
          <a:endParaRPr lang="it-IT"/>
        </a:p>
      </dgm:t>
    </dgm:pt>
    <dgm:pt modelId="{87BA4C22-6C84-44BC-96D9-4BEC37C4793C}" type="pres">
      <dgm:prSet presAssocID="{64E68D23-5DD5-4BEF-8224-059E06A9124E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B79DC676-FF75-4962-96A0-19618C95E864}" type="pres">
      <dgm:prSet presAssocID="{64E68D23-5DD5-4BEF-8224-059E06A9124E}" presName="rootComposite" presStyleCnt="0"/>
      <dgm:spPr/>
      <dgm:t>
        <a:bodyPr/>
        <a:lstStyle/>
        <a:p>
          <a:endParaRPr lang="it-IT"/>
        </a:p>
      </dgm:t>
    </dgm:pt>
    <dgm:pt modelId="{749904CF-44D5-4EA9-B417-463835943C4D}" type="pres">
      <dgm:prSet presAssocID="{64E68D23-5DD5-4BEF-8224-059E06A9124E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8A585B1-8EC1-4EFC-B903-A668B5E7E40C}" type="pres">
      <dgm:prSet presAssocID="{64E68D23-5DD5-4BEF-8224-059E06A9124E}" presName="rootConnector" presStyleLbl="node3" presStyleIdx="0" presStyleCnt="4"/>
      <dgm:spPr/>
      <dgm:t>
        <a:bodyPr/>
        <a:lstStyle/>
        <a:p>
          <a:endParaRPr lang="it-IT"/>
        </a:p>
      </dgm:t>
    </dgm:pt>
    <dgm:pt modelId="{1130ED6E-C941-42A9-8E15-7AC4D444D965}" type="pres">
      <dgm:prSet presAssocID="{64E68D23-5DD5-4BEF-8224-059E06A9124E}" presName="hierChild4" presStyleCnt="0"/>
      <dgm:spPr/>
      <dgm:t>
        <a:bodyPr/>
        <a:lstStyle/>
        <a:p>
          <a:endParaRPr lang="it-IT"/>
        </a:p>
      </dgm:t>
    </dgm:pt>
    <dgm:pt modelId="{36E29C70-2387-42BA-8797-A71D85B457F8}" type="pres">
      <dgm:prSet presAssocID="{64E68D23-5DD5-4BEF-8224-059E06A9124E}" presName="hierChild5" presStyleCnt="0"/>
      <dgm:spPr/>
      <dgm:t>
        <a:bodyPr/>
        <a:lstStyle/>
        <a:p>
          <a:endParaRPr lang="it-IT"/>
        </a:p>
      </dgm:t>
    </dgm:pt>
    <dgm:pt modelId="{F1D11C96-9444-47B6-BE79-F689B57AE813}" type="pres">
      <dgm:prSet presAssocID="{62F4E257-FC1E-471A-BE60-68A482AF6E8A}" presName="Name37" presStyleLbl="parChTrans1D3" presStyleIdx="1" presStyleCnt="4"/>
      <dgm:spPr/>
      <dgm:t>
        <a:bodyPr/>
        <a:lstStyle/>
        <a:p>
          <a:endParaRPr lang="it-IT"/>
        </a:p>
      </dgm:t>
    </dgm:pt>
    <dgm:pt modelId="{0D3D4C34-1A9F-4058-AA2F-5F0DA7532EE2}" type="pres">
      <dgm:prSet presAssocID="{79522C6C-45EE-4D1F-9F08-D88038E70DFE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D54C5A00-4865-4677-8CD0-94319D9BEDCD}" type="pres">
      <dgm:prSet presAssocID="{79522C6C-45EE-4D1F-9F08-D88038E70DFE}" presName="rootComposite" presStyleCnt="0"/>
      <dgm:spPr/>
      <dgm:t>
        <a:bodyPr/>
        <a:lstStyle/>
        <a:p>
          <a:endParaRPr lang="it-IT"/>
        </a:p>
      </dgm:t>
    </dgm:pt>
    <dgm:pt modelId="{6A587FE3-3926-420A-82C4-09D0496A33A1}" type="pres">
      <dgm:prSet presAssocID="{79522C6C-45EE-4D1F-9F08-D88038E70DF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E122E62-9690-461A-9BAE-7407E9F26BFC}" type="pres">
      <dgm:prSet presAssocID="{79522C6C-45EE-4D1F-9F08-D88038E70DFE}" presName="rootConnector" presStyleLbl="node3" presStyleIdx="1" presStyleCnt="4"/>
      <dgm:spPr/>
      <dgm:t>
        <a:bodyPr/>
        <a:lstStyle/>
        <a:p>
          <a:endParaRPr lang="it-IT"/>
        </a:p>
      </dgm:t>
    </dgm:pt>
    <dgm:pt modelId="{2A7C15C1-F16B-4164-A905-97821E02AAAF}" type="pres">
      <dgm:prSet presAssocID="{79522C6C-45EE-4D1F-9F08-D88038E70DFE}" presName="hierChild4" presStyleCnt="0"/>
      <dgm:spPr/>
      <dgm:t>
        <a:bodyPr/>
        <a:lstStyle/>
        <a:p>
          <a:endParaRPr lang="it-IT"/>
        </a:p>
      </dgm:t>
    </dgm:pt>
    <dgm:pt modelId="{94A898BE-E3E4-4B74-B0E2-411484F5A994}" type="pres">
      <dgm:prSet presAssocID="{79522C6C-45EE-4D1F-9F08-D88038E70DFE}" presName="hierChild5" presStyleCnt="0"/>
      <dgm:spPr/>
      <dgm:t>
        <a:bodyPr/>
        <a:lstStyle/>
        <a:p>
          <a:endParaRPr lang="it-IT"/>
        </a:p>
      </dgm:t>
    </dgm:pt>
    <dgm:pt modelId="{2B2BF178-9C53-4818-AC2D-4EAA6688A524}" type="pres">
      <dgm:prSet presAssocID="{B6C99AA0-9FA4-4362-8769-BCB605F25B09}" presName="hierChild5" presStyleCnt="0"/>
      <dgm:spPr/>
      <dgm:t>
        <a:bodyPr/>
        <a:lstStyle/>
        <a:p>
          <a:endParaRPr lang="it-IT"/>
        </a:p>
      </dgm:t>
    </dgm:pt>
    <dgm:pt modelId="{ACB78429-21A9-424F-9D82-F107C14CB69D}" type="pres">
      <dgm:prSet presAssocID="{C99E1334-D750-4EED-9BDD-428F29684674}" presName="Name37" presStyleLbl="parChTrans1D2" presStyleIdx="1" presStyleCnt="4"/>
      <dgm:spPr/>
      <dgm:t>
        <a:bodyPr/>
        <a:lstStyle/>
        <a:p>
          <a:endParaRPr lang="it-IT"/>
        </a:p>
      </dgm:t>
    </dgm:pt>
    <dgm:pt modelId="{7A94ED31-18D6-4B1F-A00E-7064CF36E313}" type="pres">
      <dgm:prSet presAssocID="{9354DBBD-CCF4-489D-85C7-FCB483AA1AA4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3B570DCB-2D61-4545-B435-F19CFABFFB08}" type="pres">
      <dgm:prSet presAssocID="{9354DBBD-CCF4-489D-85C7-FCB483AA1AA4}" presName="rootComposite" presStyleCnt="0"/>
      <dgm:spPr/>
      <dgm:t>
        <a:bodyPr/>
        <a:lstStyle/>
        <a:p>
          <a:endParaRPr lang="it-IT"/>
        </a:p>
      </dgm:t>
    </dgm:pt>
    <dgm:pt modelId="{E8E13A72-26F4-41DD-806C-9F283CD48DA5}" type="pres">
      <dgm:prSet presAssocID="{9354DBBD-CCF4-489D-85C7-FCB483AA1AA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0B78688-17AC-4C5D-88BF-01CFFA4D7B5B}" type="pres">
      <dgm:prSet presAssocID="{9354DBBD-CCF4-489D-85C7-FCB483AA1AA4}" presName="rootConnector" presStyleLbl="node2" presStyleIdx="1" presStyleCnt="3"/>
      <dgm:spPr/>
      <dgm:t>
        <a:bodyPr/>
        <a:lstStyle/>
        <a:p>
          <a:endParaRPr lang="it-IT"/>
        </a:p>
      </dgm:t>
    </dgm:pt>
    <dgm:pt modelId="{96A3C1F1-52AE-4877-9025-35ADF77D77CD}" type="pres">
      <dgm:prSet presAssocID="{9354DBBD-CCF4-489D-85C7-FCB483AA1AA4}" presName="hierChild4" presStyleCnt="0"/>
      <dgm:spPr/>
      <dgm:t>
        <a:bodyPr/>
        <a:lstStyle/>
        <a:p>
          <a:endParaRPr lang="it-IT"/>
        </a:p>
      </dgm:t>
    </dgm:pt>
    <dgm:pt modelId="{F10AE6E2-7031-426D-98F9-2A05D1F92E90}" type="pres">
      <dgm:prSet presAssocID="{C03E659B-2305-4B68-9CFA-5D58CEA9B874}" presName="Name37" presStyleLbl="parChTrans1D3" presStyleIdx="2" presStyleCnt="4"/>
      <dgm:spPr/>
      <dgm:t>
        <a:bodyPr/>
        <a:lstStyle/>
        <a:p>
          <a:endParaRPr lang="it-IT"/>
        </a:p>
      </dgm:t>
    </dgm:pt>
    <dgm:pt modelId="{3504E588-9713-4947-BF36-AFBA56BE0387}" type="pres">
      <dgm:prSet presAssocID="{96E82865-104F-45B0-AC2A-9A4C5B9A1BC5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BD0EEDD7-950E-45C3-A19C-A5FEAF02AB63}" type="pres">
      <dgm:prSet presAssocID="{96E82865-104F-45B0-AC2A-9A4C5B9A1BC5}" presName="rootComposite" presStyleCnt="0"/>
      <dgm:spPr/>
      <dgm:t>
        <a:bodyPr/>
        <a:lstStyle/>
        <a:p>
          <a:endParaRPr lang="it-IT"/>
        </a:p>
      </dgm:t>
    </dgm:pt>
    <dgm:pt modelId="{79A15FA9-9905-4955-9CCF-AFD18A168784}" type="pres">
      <dgm:prSet presAssocID="{96E82865-104F-45B0-AC2A-9A4C5B9A1BC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7D85657-7307-48D3-8093-BEA4EA00B9F2}" type="pres">
      <dgm:prSet presAssocID="{96E82865-104F-45B0-AC2A-9A4C5B9A1BC5}" presName="rootConnector" presStyleLbl="node3" presStyleIdx="2" presStyleCnt="4"/>
      <dgm:spPr/>
      <dgm:t>
        <a:bodyPr/>
        <a:lstStyle/>
        <a:p>
          <a:endParaRPr lang="it-IT"/>
        </a:p>
      </dgm:t>
    </dgm:pt>
    <dgm:pt modelId="{9E01A5AE-54DE-4C66-929C-5EAA3ADE8525}" type="pres">
      <dgm:prSet presAssocID="{96E82865-104F-45B0-AC2A-9A4C5B9A1BC5}" presName="hierChild4" presStyleCnt="0"/>
      <dgm:spPr/>
      <dgm:t>
        <a:bodyPr/>
        <a:lstStyle/>
        <a:p>
          <a:endParaRPr lang="it-IT"/>
        </a:p>
      </dgm:t>
    </dgm:pt>
    <dgm:pt modelId="{AC146050-8503-42CA-A7A3-CC7B1124CFA7}" type="pres">
      <dgm:prSet presAssocID="{96E82865-104F-45B0-AC2A-9A4C5B9A1BC5}" presName="hierChild5" presStyleCnt="0"/>
      <dgm:spPr/>
      <dgm:t>
        <a:bodyPr/>
        <a:lstStyle/>
        <a:p>
          <a:endParaRPr lang="it-IT"/>
        </a:p>
      </dgm:t>
    </dgm:pt>
    <dgm:pt modelId="{84C40252-B737-46B6-B172-2244B5EBE9FD}" type="pres">
      <dgm:prSet presAssocID="{BABD3FDE-2B3A-4564-A436-233E1491CB8B}" presName="Name37" presStyleLbl="parChTrans1D3" presStyleIdx="3" presStyleCnt="4"/>
      <dgm:spPr/>
      <dgm:t>
        <a:bodyPr/>
        <a:lstStyle/>
        <a:p>
          <a:endParaRPr lang="it-IT"/>
        </a:p>
      </dgm:t>
    </dgm:pt>
    <dgm:pt modelId="{51D18B1F-6167-4C10-82D6-66B3C7E85528}" type="pres">
      <dgm:prSet presAssocID="{7947AE53-51D3-4FB7-907B-1FBFC184447B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D576E48B-E8EE-4856-B65B-F5641002542B}" type="pres">
      <dgm:prSet presAssocID="{7947AE53-51D3-4FB7-907B-1FBFC184447B}" presName="rootComposite" presStyleCnt="0"/>
      <dgm:spPr/>
      <dgm:t>
        <a:bodyPr/>
        <a:lstStyle/>
        <a:p>
          <a:endParaRPr lang="it-IT"/>
        </a:p>
      </dgm:t>
    </dgm:pt>
    <dgm:pt modelId="{BDE2DAD9-1707-4BFB-B760-19AC634035D3}" type="pres">
      <dgm:prSet presAssocID="{7947AE53-51D3-4FB7-907B-1FBFC184447B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D5F8586-A4A2-4094-9979-ED4926505369}" type="pres">
      <dgm:prSet presAssocID="{7947AE53-51D3-4FB7-907B-1FBFC184447B}" presName="rootConnector" presStyleLbl="node3" presStyleIdx="3" presStyleCnt="4"/>
      <dgm:spPr/>
      <dgm:t>
        <a:bodyPr/>
        <a:lstStyle/>
        <a:p>
          <a:endParaRPr lang="it-IT"/>
        </a:p>
      </dgm:t>
    </dgm:pt>
    <dgm:pt modelId="{912F020A-6E1F-4D62-B8D9-A53C2F9EF336}" type="pres">
      <dgm:prSet presAssocID="{7947AE53-51D3-4FB7-907B-1FBFC184447B}" presName="hierChild4" presStyleCnt="0"/>
      <dgm:spPr/>
      <dgm:t>
        <a:bodyPr/>
        <a:lstStyle/>
        <a:p>
          <a:endParaRPr lang="it-IT"/>
        </a:p>
      </dgm:t>
    </dgm:pt>
    <dgm:pt modelId="{915408CD-1E37-4647-B189-3D31C5D60C16}" type="pres">
      <dgm:prSet presAssocID="{7947AE53-51D3-4FB7-907B-1FBFC184447B}" presName="hierChild5" presStyleCnt="0"/>
      <dgm:spPr/>
      <dgm:t>
        <a:bodyPr/>
        <a:lstStyle/>
        <a:p>
          <a:endParaRPr lang="it-IT"/>
        </a:p>
      </dgm:t>
    </dgm:pt>
    <dgm:pt modelId="{4DD89AE7-819E-47DB-ADC3-747783FE4B84}" type="pres">
      <dgm:prSet presAssocID="{9354DBBD-CCF4-489D-85C7-FCB483AA1AA4}" presName="hierChild5" presStyleCnt="0"/>
      <dgm:spPr/>
      <dgm:t>
        <a:bodyPr/>
        <a:lstStyle/>
        <a:p>
          <a:endParaRPr lang="it-IT"/>
        </a:p>
      </dgm:t>
    </dgm:pt>
    <dgm:pt modelId="{93AC5F50-6F22-4812-BBCC-4B0A35CEFA46}" type="pres">
      <dgm:prSet presAssocID="{A4BEE335-DCF7-403D-ABC0-A282283F8D1E}" presName="Name37" presStyleLbl="parChTrans1D2" presStyleIdx="2" presStyleCnt="4"/>
      <dgm:spPr/>
      <dgm:t>
        <a:bodyPr/>
        <a:lstStyle/>
        <a:p>
          <a:endParaRPr lang="it-IT"/>
        </a:p>
      </dgm:t>
    </dgm:pt>
    <dgm:pt modelId="{6F39589D-314D-4F64-BD13-0C9478218F7D}" type="pres">
      <dgm:prSet presAssocID="{39D44057-88D9-40E5-B3EF-D2052F55563A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B0350AE3-E464-4A20-8451-9C23C19BA755}" type="pres">
      <dgm:prSet presAssocID="{39D44057-88D9-40E5-B3EF-D2052F55563A}" presName="rootComposite" presStyleCnt="0"/>
      <dgm:spPr/>
      <dgm:t>
        <a:bodyPr/>
        <a:lstStyle/>
        <a:p>
          <a:endParaRPr lang="it-IT"/>
        </a:p>
      </dgm:t>
    </dgm:pt>
    <dgm:pt modelId="{C912A62F-707A-4380-B561-961A16ACC006}" type="pres">
      <dgm:prSet presAssocID="{39D44057-88D9-40E5-B3EF-D2052F55563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0338A3C-9923-4162-870D-EC70E5D469B4}" type="pres">
      <dgm:prSet presAssocID="{39D44057-88D9-40E5-B3EF-D2052F55563A}" presName="rootConnector" presStyleLbl="node2" presStyleIdx="2" presStyleCnt="3"/>
      <dgm:spPr/>
      <dgm:t>
        <a:bodyPr/>
        <a:lstStyle/>
        <a:p>
          <a:endParaRPr lang="it-IT"/>
        </a:p>
      </dgm:t>
    </dgm:pt>
    <dgm:pt modelId="{14767A35-73D0-4649-9C30-6D37EE1C9245}" type="pres">
      <dgm:prSet presAssocID="{39D44057-88D9-40E5-B3EF-D2052F55563A}" presName="hierChild4" presStyleCnt="0"/>
      <dgm:spPr/>
      <dgm:t>
        <a:bodyPr/>
        <a:lstStyle/>
        <a:p>
          <a:endParaRPr lang="it-IT"/>
        </a:p>
      </dgm:t>
    </dgm:pt>
    <dgm:pt modelId="{4DDEC7BC-1EF2-418D-98B6-71FC585B2CF0}" type="pres">
      <dgm:prSet presAssocID="{39D44057-88D9-40E5-B3EF-D2052F55563A}" presName="hierChild5" presStyleCnt="0"/>
      <dgm:spPr/>
      <dgm:t>
        <a:bodyPr/>
        <a:lstStyle/>
        <a:p>
          <a:endParaRPr lang="it-IT"/>
        </a:p>
      </dgm:t>
    </dgm:pt>
    <dgm:pt modelId="{E7E617A3-98E2-4C60-B395-B92E8AA44CDD}" type="pres">
      <dgm:prSet presAssocID="{9BD0ADED-0F6B-41B6-8E4E-BCF73C07E38E}" presName="hierChild3" presStyleCnt="0"/>
      <dgm:spPr/>
      <dgm:t>
        <a:bodyPr/>
        <a:lstStyle/>
        <a:p>
          <a:endParaRPr lang="it-IT"/>
        </a:p>
      </dgm:t>
    </dgm:pt>
    <dgm:pt modelId="{AFF336A7-E3C7-4B41-BBF0-6E1F9602EE4B}" type="pres">
      <dgm:prSet presAssocID="{245392E9-39A7-46BC-9FE5-0545C98A9DCA}" presName="Name111" presStyleLbl="parChTrans1D2" presStyleIdx="3" presStyleCnt="4"/>
      <dgm:spPr/>
      <dgm:t>
        <a:bodyPr/>
        <a:lstStyle/>
        <a:p>
          <a:endParaRPr lang="it-IT"/>
        </a:p>
      </dgm:t>
    </dgm:pt>
    <dgm:pt modelId="{EAC5259E-186B-44B4-B1AA-DFB2F666CF57}" type="pres">
      <dgm:prSet presAssocID="{12BE9E2C-54D7-40F9-ABE3-B2E567D7F42F}" presName="hierRoot3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CE1C715C-BBC1-40C4-9726-A0770B6F252B}" type="pres">
      <dgm:prSet presAssocID="{12BE9E2C-54D7-40F9-ABE3-B2E567D7F42F}" presName="rootComposite3" presStyleCnt="0"/>
      <dgm:spPr/>
      <dgm:t>
        <a:bodyPr/>
        <a:lstStyle/>
        <a:p>
          <a:endParaRPr lang="it-IT"/>
        </a:p>
      </dgm:t>
    </dgm:pt>
    <dgm:pt modelId="{F3B0A7F0-3329-4B9E-8DE6-BEB0A8BF8676}" type="pres">
      <dgm:prSet presAssocID="{12BE9E2C-54D7-40F9-ABE3-B2E567D7F42F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39B18E9-C934-4DB5-9616-C258F9A8DEA0}" type="pres">
      <dgm:prSet presAssocID="{12BE9E2C-54D7-40F9-ABE3-B2E567D7F42F}" presName="rootConnector3" presStyleLbl="asst1" presStyleIdx="0" presStyleCnt="1"/>
      <dgm:spPr/>
      <dgm:t>
        <a:bodyPr/>
        <a:lstStyle/>
        <a:p>
          <a:endParaRPr lang="it-IT"/>
        </a:p>
      </dgm:t>
    </dgm:pt>
    <dgm:pt modelId="{8C3DA725-E261-43BB-BBEB-DB6E40CBA0FB}" type="pres">
      <dgm:prSet presAssocID="{12BE9E2C-54D7-40F9-ABE3-B2E567D7F42F}" presName="hierChild6" presStyleCnt="0"/>
      <dgm:spPr/>
      <dgm:t>
        <a:bodyPr/>
        <a:lstStyle/>
        <a:p>
          <a:endParaRPr lang="it-IT"/>
        </a:p>
      </dgm:t>
    </dgm:pt>
    <dgm:pt modelId="{25C7A569-6A29-49E4-850D-4C5516863751}" type="pres">
      <dgm:prSet presAssocID="{12BE9E2C-54D7-40F9-ABE3-B2E567D7F42F}" presName="hierChild7" presStyleCnt="0"/>
      <dgm:spPr/>
      <dgm:t>
        <a:bodyPr/>
        <a:lstStyle/>
        <a:p>
          <a:endParaRPr lang="it-IT"/>
        </a:p>
      </dgm:t>
    </dgm:pt>
  </dgm:ptLst>
  <dgm:cxnLst>
    <dgm:cxn modelId="{0C6C3FD4-AC87-45C1-ABD5-D25C88126153}" type="presOf" srcId="{9354DBBD-CCF4-489D-85C7-FCB483AA1AA4}" destId="{00B78688-17AC-4C5D-88BF-01CFFA4D7B5B}" srcOrd="1" destOrd="0" presId="urn:microsoft.com/office/officeart/2005/8/layout/orgChart1"/>
    <dgm:cxn modelId="{C99CCE95-B959-49D7-823F-B636E23D456E}" srcId="{E1AE92B2-0A81-4929-BE3D-2AF78769AB66}" destId="{9BD0ADED-0F6B-41B6-8E4E-BCF73C07E38E}" srcOrd="0" destOrd="0" parTransId="{A864ABC2-A485-42B5-A253-ECD36FB996A4}" sibTransId="{3A76A92D-221F-4D4E-825D-D8E1A769801B}"/>
    <dgm:cxn modelId="{A80187BE-4042-4B71-9893-2A31FCCD88F3}" type="presOf" srcId="{96E82865-104F-45B0-AC2A-9A4C5B9A1BC5}" destId="{79A15FA9-9905-4955-9CCF-AFD18A168784}" srcOrd="0" destOrd="0" presId="urn:microsoft.com/office/officeart/2005/8/layout/orgChart1"/>
    <dgm:cxn modelId="{0B3F7F90-778C-4B57-8D02-2A3F543B7F1C}" type="presOf" srcId="{9354DBBD-CCF4-489D-85C7-FCB483AA1AA4}" destId="{E8E13A72-26F4-41DD-806C-9F283CD48DA5}" srcOrd="0" destOrd="0" presId="urn:microsoft.com/office/officeart/2005/8/layout/orgChart1"/>
    <dgm:cxn modelId="{5FD793B3-A712-4673-8E33-1115CE7C298F}" type="presOf" srcId="{B6C99AA0-9FA4-4362-8769-BCB605F25B09}" destId="{34BC4028-0590-44F2-9F34-8395E00D68D1}" srcOrd="1" destOrd="0" presId="urn:microsoft.com/office/officeart/2005/8/layout/orgChart1"/>
    <dgm:cxn modelId="{5C43ECB2-9DF1-4FCE-9231-B460F8EC2841}" srcId="{9BD0ADED-0F6B-41B6-8E4E-BCF73C07E38E}" destId="{12BE9E2C-54D7-40F9-ABE3-B2E567D7F42F}" srcOrd="3" destOrd="0" parTransId="{245392E9-39A7-46BC-9FE5-0545C98A9DCA}" sibTransId="{399BC3F4-2B6C-45FB-9748-976CD8F8DAC6}"/>
    <dgm:cxn modelId="{C929C63C-3B95-4EE1-BCE0-D3F83357316C}" type="presOf" srcId="{E1AE92B2-0A81-4929-BE3D-2AF78769AB66}" destId="{41D349AF-6467-4672-B146-6BF8208D9360}" srcOrd="0" destOrd="0" presId="urn:microsoft.com/office/officeart/2005/8/layout/orgChart1"/>
    <dgm:cxn modelId="{C450F97B-3A5A-409F-829F-4ACBB9BCBBEF}" type="presOf" srcId="{9BD0ADED-0F6B-41B6-8E4E-BCF73C07E38E}" destId="{A69CA5CA-4A2A-4C45-A7B0-4FBF481CE62A}" srcOrd="0" destOrd="0" presId="urn:microsoft.com/office/officeart/2005/8/layout/orgChart1"/>
    <dgm:cxn modelId="{AFD6BE87-68C1-42E2-9F32-1B9D8896B895}" type="presOf" srcId="{C03E659B-2305-4B68-9CFA-5D58CEA9B874}" destId="{F10AE6E2-7031-426D-98F9-2A05D1F92E90}" srcOrd="0" destOrd="0" presId="urn:microsoft.com/office/officeart/2005/8/layout/orgChart1"/>
    <dgm:cxn modelId="{56A546CE-6EFA-4F39-AAEF-342A244DE2B2}" type="presOf" srcId="{A67BCFB4-E12D-44C3-B5BB-9AA6945CE717}" destId="{E93EDEF7-9899-426E-A7B8-A36C6B26656E}" srcOrd="0" destOrd="0" presId="urn:microsoft.com/office/officeart/2005/8/layout/orgChart1"/>
    <dgm:cxn modelId="{C39DB72D-06FD-4952-A794-B6E59FC90E66}" type="presOf" srcId="{245392E9-39A7-46BC-9FE5-0545C98A9DCA}" destId="{AFF336A7-E3C7-4B41-BBF0-6E1F9602EE4B}" srcOrd="0" destOrd="0" presId="urn:microsoft.com/office/officeart/2005/8/layout/orgChart1"/>
    <dgm:cxn modelId="{CC918EA1-FA72-4F71-A234-CECA3C1B2BA5}" type="presOf" srcId="{9BD0ADED-0F6B-41B6-8E4E-BCF73C07E38E}" destId="{C392A700-8EED-420B-A231-AEDA5CB1ACE5}" srcOrd="1" destOrd="0" presId="urn:microsoft.com/office/officeart/2005/8/layout/orgChart1"/>
    <dgm:cxn modelId="{40B0FB67-7605-4D51-8446-8B8A5B02A874}" srcId="{9354DBBD-CCF4-489D-85C7-FCB483AA1AA4}" destId="{96E82865-104F-45B0-AC2A-9A4C5B9A1BC5}" srcOrd="0" destOrd="0" parTransId="{C03E659B-2305-4B68-9CFA-5D58CEA9B874}" sibTransId="{992F104E-481D-445A-B12E-E609BA13E573}"/>
    <dgm:cxn modelId="{1C87C9AA-6214-4328-B582-56BA1AEAE097}" type="presOf" srcId="{62F4E257-FC1E-471A-BE60-68A482AF6E8A}" destId="{F1D11C96-9444-47B6-BE79-F689B57AE813}" srcOrd="0" destOrd="0" presId="urn:microsoft.com/office/officeart/2005/8/layout/orgChart1"/>
    <dgm:cxn modelId="{0787DEBC-EBBF-44CB-B46B-BE587D43E2CA}" srcId="{9354DBBD-CCF4-489D-85C7-FCB483AA1AA4}" destId="{7947AE53-51D3-4FB7-907B-1FBFC184447B}" srcOrd="1" destOrd="0" parTransId="{BABD3FDE-2B3A-4564-A436-233E1491CB8B}" sibTransId="{5D482E17-2F8F-44E9-AF00-53517547A7B8}"/>
    <dgm:cxn modelId="{DBD70040-C746-4941-97A8-52937360D6B7}" srcId="{9BD0ADED-0F6B-41B6-8E4E-BCF73C07E38E}" destId="{9354DBBD-CCF4-489D-85C7-FCB483AA1AA4}" srcOrd="1" destOrd="0" parTransId="{C99E1334-D750-4EED-9BDD-428F29684674}" sibTransId="{2265F232-759F-481C-87CE-960C2C5164B6}"/>
    <dgm:cxn modelId="{79292E83-CC4F-4D94-ABE5-716E77914730}" srcId="{B6C99AA0-9FA4-4362-8769-BCB605F25B09}" destId="{79522C6C-45EE-4D1F-9F08-D88038E70DFE}" srcOrd="1" destOrd="0" parTransId="{62F4E257-FC1E-471A-BE60-68A482AF6E8A}" sibTransId="{E6C71D4B-ADB3-4C98-BC10-CA2D3CB1AD63}"/>
    <dgm:cxn modelId="{6E718CEB-260B-4B7A-AA78-1F2BAC6DBF6A}" type="presOf" srcId="{39D44057-88D9-40E5-B3EF-D2052F55563A}" destId="{C912A62F-707A-4380-B561-961A16ACC006}" srcOrd="0" destOrd="0" presId="urn:microsoft.com/office/officeart/2005/8/layout/orgChart1"/>
    <dgm:cxn modelId="{54DB6CC4-2982-4C43-ABB5-ECE11ED9A6B9}" type="presOf" srcId="{12BE9E2C-54D7-40F9-ABE3-B2E567D7F42F}" destId="{F3B0A7F0-3329-4B9E-8DE6-BEB0A8BF8676}" srcOrd="0" destOrd="0" presId="urn:microsoft.com/office/officeart/2005/8/layout/orgChart1"/>
    <dgm:cxn modelId="{9D189933-BE05-4403-AA38-E7D0C2867E74}" type="presOf" srcId="{7947AE53-51D3-4FB7-907B-1FBFC184447B}" destId="{BDE2DAD9-1707-4BFB-B760-19AC634035D3}" srcOrd="0" destOrd="0" presId="urn:microsoft.com/office/officeart/2005/8/layout/orgChart1"/>
    <dgm:cxn modelId="{A989D6E7-AD60-4AAC-A0CA-34F2C5EECB0D}" type="presOf" srcId="{39D44057-88D9-40E5-B3EF-D2052F55563A}" destId="{10338A3C-9923-4162-870D-EC70E5D469B4}" srcOrd="1" destOrd="0" presId="urn:microsoft.com/office/officeart/2005/8/layout/orgChart1"/>
    <dgm:cxn modelId="{F4417D59-44DE-4CF7-B89F-A022FB8B1EAD}" type="presOf" srcId="{79522C6C-45EE-4D1F-9F08-D88038E70DFE}" destId="{6A587FE3-3926-420A-82C4-09D0496A33A1}" srcOrd="0" destOrd="0" presId="urn:microsoft.com/office/officeart/2005/8/layout/orgChart1"/>
    <dgm:cxn modelId="{E16DD32B-DC5A-4CAE-990F-CCCEC0149371}" type="presOf" srcId="{C7C35CC6-AC72-417E-9A3E-00382DEEEBDE}" destId="{39D5AD57-9B8A-4BFD-AA7E-1B9976F915B2}" srcOrd="0" destOrd="0" presId="urn:microsoft.com/office/officeart/2005/8/layout/orgChart1"/>
    <dgm:cxn modelId="{CEAFA555-4CF6-43EE-8B9B-ADB565903384}" type="presOf" srcId="{64E68D23-5DD5-4BEF-8224-059E06A9124E}" destId="{38A585B1-8EC1-4EFC-B903-A668B5E7E40C}" srcOrd="1" destOrd="0" presId="urn:microsoft.com/office/officeart/2005/8/layout/orgChart1"/>
    <dgm:cxn modelId="{D80B7363-3DC2-49E8-8041-674124FE177B}" type="presOf" srcId="{12BE9E2C-54D7-40F9-ABE3-B2E567D7F42F}" destId="{939B18E9-C934-4DB5-9616-C258F9A8DEA0}" srcOrd="1" destOrd="0" presId="urn:microsoft.com/office/officeart/2005/8/layout/orgChart1"/>
    <dgm:cxn modelId="{38A68867-DF2A-4F47-9852-7082BCACBA5C}" type="presOf" srcId="{A4BEE335-DCF7-403D-ABC0-A282283F8D1E}" destId="{93AC5F50-6F22-4812-BBCC-4B0A35CEFA46}" srcOrd="0" destOrd="0" presId="urn:microsoft.com/office/officeart/2005/8/layout/orgChart1"/>
    <dgm:cxn modelId="{432FADB0-19A7-43FB-9847-CC7DA16E786D}" type="presOf" srcId="{C99E1334-D750-4EED-9BDD-428F29684674}" destId="{ACB78429-21A9-424F-9D82-F107C14CB69D}" srcOrd="0" destOrd="0" presId="urn:microsoft.com/office/officeart/2005/8/layout/orgChart1"/>
    <dgm:cxn modelId="{9BBE2C97-9778-468C-8096-C59641567E48}" srcId="{9BD0ADED-0F6B-41B6-8E4E-BCF73C07E38E}" destId="{B6C99AA0-9FA4-4362-8769-BCB605F25B09}" srcOrd="0" destOrd="0" parTransId="{A67BCFB4-E12D-44C3-B5BB-9AA6945CE717}" sibTransId="{C2BF28D6-2420-49C6-8F75-4B23CB0DF3DC}"/>
    <dgm:cxn modelId="{0F9C0D50-567A-4375-B64A-47527708E0B1}" type="presOf" srcId="{7947AE53-51D3-4FB7-907B-1FBFC184447B}" destId="{9D5F8586-A4A2-4094-9979-ED4926505369}" srcOrd="1" destOrd="0" presId="urn:microsoft.com/office/officeart/2005/8/layout/orgChart1"/>
    <dgm:cxn modelId="{AF7F18C0-5ADB-45B0-BB14-BEBBED706F6A}" type="presOf" srcId="{64E68D23-5DD5-4BEF-8224-059E06A9124E}" destId="{749904CF-44D5-4EA9-B417-463835943C4D}" srcOrd="0" destOrd="0" presId="urn:microsoft.com/office/officeart/2005/8/layout/orgChart1"/>
    <dgm:cxn modelId="{E54CB940-6733-4042-B47D-79E6760A0C86}" type="presOf" srcId="{96E82865-104F-45B0-AC2A-9A4C5B9A1BC5}" destId="{87D85657-7307-48D3-8093-BEA4EA00B9F2}" srcOrd="1" destOrd="0" presId="urn:microsoft.com/office/officeart/2005/8/layout/orgChart1"/>
    <dgm:cxn modelId="{794F9B6E-8599-4C0D-A5E9-90151DA9D391}" srcId="{B6C99AA0-9FA4-4362-8769-BCB605F25B09}" destId="{64E68D23-5DD5-4BEF-8224-059E06A9124E}" srcOrd="0" destOrd="0" parTransId="{C7C35CC6-AC72-417E-9A3E-00382DEEEBDE}" sibTransId="{90D5100C-810A-4553-8946-EF0270E14B9F}"/>
    <dgm:cxn modelId="{3255AFB0-67A6-44D7-A45C-841593EC0C00}" type="presOf" srcId="{BABD3FDE-2B3A-4564-A436-233E1491CB8B}" destId="{84C40252-B737-46B6-B172-2244B5EBE9FD}" srcOrd="0" destOrd="0" presId="urn:microsoft.com/office/officeart/2005/8/layout/orgChart1"/>
    <dgm:cxn modelId="{DE3987D2-8319-4B9E-8B84-6C1AC3818908}" type="presOf" srcId="{79522C6C-45EE-4D1F-9F08-D88038E70DFE}" destId="{BE122E62-9690-461A-9BAE-7407E9F26BFC}" srcOrd="1" destOrd="0" presId="urn:microsoft.com/office/officeart/2005/8/layout/orgChart1"/>
    <dgm:cxn modelId="{25DA05BC-3B97-418F-A227-5A57940CAE9F}" srcId="{9BD0ADED-0F6B-41B6-8E4E-BCF73C07E38E}" destId="{39D44057-88D9-40E5-B3EF-D2052F55563A}" srcOrd="2" destOrd="0" parTransId="{A4BEE335-DCF7-403D-ABC0-A282283F8D1E}" sibTransId="{1CEC1064-0D47-43DF-A4D8-554DB6D82A2B}"/>
    <dgm:cxn modelId="{C8FE0BA4-DC9B-411B-90ED-3FC4517E5492}" type="presOf" srcId="{B6C99AA0-9FA4-4362-8769-BCB605F25B09}" destId="{1FAF7A19-18DE-4278-97C4-D1E60B120D6B}" srcOrd="0" destOrd="0" presId="urn:microsoft.com/office/officeart/2005/8/layout/orgChart1"/>
    <dgm:cxn modelId="{1EC84D0C-C822-4C5E-A631-56F1712B2971}" type="presParOf" srcId="{41D349AF-6467-4672-B146-6BF8208D9360}" destId="{A8AF0209-E32A-4910-8015-8E14751B70B3}" srcOrd="0" destOrd="0" presId="urn:microsoft.com/office/officeart/2005/8/layout/orgChart1"/>
    <dgm:cxn modelId="{3BA6251D-A74E-45AA-9800-33BB21BBD49D}" type="presParOf" srcId="{A8AF0209-E32A-4910-8015-8E14751B70B3}" destId="{76535075-B436-4676-9AD4-8E1B6F81011C}" srcOrd="0" destOrd="0" presId="urn:microsoft.com/office/officeart/2005/8/layout/orgChart1"/>
    <dgm:cxn modelId="{6351D830-7874-47E1-86F6-1E36DCF1B962}" type="presParOf" srcId="{76535075-B436-4676-9AD4-8E1B6F81011C}" destId="{A69CA5CA-4A2A-4C45-A7B0-4FBF481CE62A}" srcOrd="0" destOrd="0" presId="urn:microsoft.com/office/officeart/2005/8/layout/orgChart1"/>
    <dgm:cxn modelId="{7F888E1C-EB78-4F8A-B425-F3E6E8F5DA29}" type="presParOf" srcId="{76535075-B436-4676-9AD4-8E1B6F81011C}" destId="{C392A700-8EED-420B-A231-AEDA5CB1ACE5}" srcOrd="1" destOrd="0" presId="urn:microsoft.com/office/officeart/2005/8/layout/orgChart1"/>
    <dgm:cxn modelId="{7717EEE9-03DF-4CAB-85FC-034363E069CE}" type="presParOf" srcId="{A8AF0209-E32A-4910-8015-8E14751B70B3}" destId="{456EB491-4846-4F21-A327-E73AF24E327C}" srcOrd="1" destOrd="0" presId="urn:microsoft.com/office/officeart/2005/8/layout/orgChart1"/>
    <dgm:cxn modelId="{B5E5DE5E-DA0A-4F8A-AB9E-71B33E4CE3DF}" type="presParOf" srcId="{456EB491-4846-4F21-A327-E73AF24E327C}" destId="{E93EDEF7-9899-426E-A7B8-A36C6B26656E}" srcOrd="0" destOrd="0" presId="urn:microsoft.com/office/officeart/2005/8/layout/orgChart1"/>
    <dgm:cxn modelId="{B1204601-6E06-45F9-9078-892D23075A02}" type="presParOf" srcId="{456EB491-4846-4F21-A327-E73AF24E327C}" destId="{25EF0AD2-339F-4E7F-9AD2-0848EFA83AC0}" srcOrd="1" destOrd="0" presId="urn:microsoft.com/office/officeart/2005/8/layout/orgChart1"/>
    <dgm:cxn modelId="{B277EB4E-99BA-4B88-8154-55E16704DA92}" type="presParOf" srcId="{25EF0AD2-339F-4E7F-9AD2-0848EFA83AC0}" destId="{AB7C1734-3B55-4AA7-BF66-A255ED2BD2B5}" srcOrd="0" destOrd="0" presId="urn:microsoft.com/office/officeart/2005/8/layout/orgChart1"/>
    <dgm:cxn modelId="{4FA67F4F-C5D0-44CF-8D62-D10AC0136A50}" type="presParOf" srcId="{AB7C1734-3B55-4AA7-BF66-A255ED2BD2B5}" destId="{1FAF7A19-18DE-4278-97C4-D1E60B120D6B}" srcOrd="0" destOrd="0" presId="urn:microsoft.com/office/officeart/2005/8/layout/orgChart1"/>
    <dgm:cxn modelId="{1675270A-80FB-4538-B096-3DC0407AE9F9}" type="presParOf" srcId="{AB7C1734-3B55-4AA7-BF66-A255ED2BD2B5}" destId="{34BC4028-0590-44F2-9F34-8395E00D68D1}" srcOrd="1" destOrd="0" presId="urn:microsoft.com/office/officeart/2005/8/layout/orgChart1"/>
    <dgm:cxn modelId="{94D39EB7-2C8E-4366-BE46-379A7BF370B1}" type="presParOf" srcId="{25EF0AD2-339F-4E7F-9AD2-0848EFA83AC0}" destId="{79555ADD-9658-440C-A0D6-74C81BEA50F4}" srcOrd="1" destOrd="0" presId="urn:microsoft.com/office/officeart/2005/8/layout/orgChart1"/>
    <dgm:cxn modelId="{18A876A1-7043-41A0-BA6A-E1FCB9096E46}" type="presParOf" srcId="{79555ADD-9658-440C-A0D6-74C81BEA50F4}" destId="{39D5AD57-9B8A-4BFD-AA7E-1B9976F915B2}" srcOrd="0" destOrd="0" presId="urn:microsoft.com/office/officeart/2005/8/layout/orgChart1"/>
    <dgm:cxn modelId="{C52CCB81-B3F5-4BC5-9330-025AADC5CEF2}" type="presParOf" srcId="{79555ADD-9658-440C-A0D6-74C81BEA50F4}" destId="{87BA4C22-6C84-44BC-96D9-4BEC37C4793C}" srcOrd="1" destOrd="0" presId="urn:microsoft.com/office/officeart/2005/8/layout/orgChart1"/>
    <dgm:cxn modelId="{DFA77889-A2C3-493F-8F49-DEF6D3E4D61E}" type="presParOf" srcId="{87BA4C22-6C84-44BC-96D9-4BEC37C4793C}" destId="{B79DC676-FF75-4962-96A0-19618C95E864}" srcOrd="0" destOrd="0" presId="urn:microsoft.com/office/officeart/2005/8/layout/orgChart1"/>
    <dgm:cxn modelId="{96E28CFE-761D-432B-986B-F28F25566669}" type="presParOf" srcId="{B79DC676-FF75-4962-96A0-19618C95E864}" destId="{749904CF-44D5-4EA9-B417-463835943C4D}" srcOrd="0" destOrd="0" presId="urn:microsoft.com/office/officeart/2005/8/layout/orgChart1"/>
    <dgm:cxn modelId="{FBA1CAF7-D38B-4FF1-BE02-5370A9749BF1}" type="presParOf" srcId="{B79DC676-FF75-4962-96A0-19618C95E864}" destId="{38A585B1-8EC1-4EFC-B903-A668B5E7E40C}" srcOrd="1" destOrd="0" presId="urn:microsoft.com/office/officeart/2005/8/layout/orgChart1"/>
    <dgm:cxn modelId="{ACDA64A4-D720-43EB-B5F2-6FD0FD0FF204}" type="presParOf" srcId="{87BA4C22-6C84-44BC-96D9-4BEC37C4793C}" destId="{1130ED6E-C941-42A9-8E15-7AC4D444D965}" srcOrd="1" destOrd="0" presId="urn:microsoft.com/office/officeart/2005/8/layout/orgChart1"/>
    <dgm:cxn modelId="{14AD056F-84DC-43C8-9E10-861999AD14C1}" type="presParOf" srcId="{87BA4C22-6C84-44BC-96D9-4BEC37C4793C}" destId="{36E29C70-2387-42BA-8797-A71D85B457F8}" srcOrd="2" destOrd="0" presId="urn:microsoft.com/office/officeart/2005/8/layout/orgChart1"/>
    <dgm:cxn modelId="{A347D542-6CCF-4315-8C48-248075EA603B}" type="presParOf" srcId="{79555ADD-9658-440C-A0D6-74C81BEA50F4}" destId="{F1D11C96-9444-47B6-BE79-F689B57AE813}" srcOrd="2" destOrd="0" presId="urn:microsoft.com/office/officeart/2005/8/layout/orgChart1"/>
    <dgm:cxn modelId="{66D2B7E5-AEE4-4651-9D84-EAEB6DB18836}" type="presParOf" srcId="{79555ADD-9658-440C-A0D6-74C81BEA50F4}" destId="{0D3D4C34-1A9F-4058-AA2F-5F0DA7532EE2}" srcOrd="3" destOrd="0" presId="urn:microsoft.com/office/officeart/2005/8/layout/orgChart1"/>
    <dgm:cxn modelId="{D14ACA1A-CDF7-4F58-BD4B-2A2F2B1C95C1}" type="presParOf" srcId="{0D3D4C34-1A9F-4058-AA2F-5F0DA7532EE2}" destId="{D54C5A00-4865-4677-8CD0-94319D9BEDCD}" srcOrd="0" destOrd="0" presId="urn:microsoft.com/office/officeart/2005/8/layout/orgChart1"/>
    <dgm:cxn modelId="{35A1C7EE-F59F-4831-AAFF-527F4BE9C25C}" type="presParOf" srcId="{D54C5A00-4865-4677-8CD0-94319D9BEDCD}" destId="{6A587FE3-3926-420A-82C4-09D0496A33A1}" srcOrd="0" destOrd="0" presId="urn:microsoft.com/office/officeart/2005/8/layout/orgChart1"/>
    <dgm:cxn modelId="{BE67F61F-137C-4C05-B748-6556BFC538B5}" type="presParOf" srcId="{D54C5A00-4865-4677-8CD0-94319D9BEDCD}" destId="{BE122E62-9690-461A-9BAE-7407E9F26BFC}" srcOrd="1" destOrd="0" presId="urn:microsoft.com/office/officeart/2005/8/layout/orgChart1"/>
    <dgm:cxn modelId="{C5A01314-9106-4C3E-AF13-58DC5745AABB}" type="presParOf" srcId="{0D3D4C34-1A9F-4058-AA2F-5F0DA7532EE2}" destId="{2A7C15C1-F16B-4164-A905-97821E02AAAF}" srcOrd="1" destOrd="0" presId="urn:microsoft.com/office/officeart/2005/8/layout/orgChart1"/>
    <dgm:cxn modelId="{4460C354-4158-40C2-8955-F7C36AEDA76A}" type="presParOf" srcId="{0D3D4C34-1A9F-4058-AA2F-5F0DA7532EE2}" destId="{94A898BE-E3E4-4B74-B0E2-411484F5A994}" srcOrd="2" destOrd="0" presId="urn:microsoft.com/office/officeart/2005/8/layout/orgChart1"/>
    <dgm:cxn modelId="{04E572AF-8F8C-4E78-A905-92A9FA7E1993}" type="presParOf" srcId="{25EF0AD2-339F-4E7F-9AD2-0848EFA83AC0}" destId="{2B2BF178-9C53-4818-AC2D-4EAA6688A524}" srcOrd="2" destOrd="0" presId="urn:microsoft.com/office/officeart/2005/8/layout/orgChart1"/>
    <dgm:cxn modelId="{6DA0BDA8-EB04-48D0-94F6-3CBDE81F39CF}" type="presParOf" srcId="{456EB491-4846-4F21-A327-E73AF24E327C}" destId="{ACB78429-21A9-424F-9D82-F107C14CB69D}" srcOrd="2" destOrd="0" presId="urn:microsoft.com/office/officeart/2005/8/layout/orgChart1"/>
    <dgm:cxn modelId="{F085F19D-69F8-4B63-874D-0F113D39C237}" type="presParOf" srcId="{456EB491-4846-4F21-A327-E73AF24E327C}" destId="{7A94ED31-18D6-4B1F-A00E-7064CF36E313}" srcOrd="3" destOrd="0" presId="urn:microsoft.com/office/officeart/2005/8/layout/orgChart1"/>
    <dgm:cxn modelId="{2BC44826-8921-4FC4-B893-8E365F5D57D6}" type="presParOf" srcId="{7A94ED31-18D6-4B1F-A00E-7064CF36E313}" destId="{3B570DCB-2D61-4545-B435-F19CFABFFB08}" srcOrd="0" destOrd="0" presId="urn:microsoft.com/office/officeart/2005/8/layout/orgChart1"/>
    <dgm:cxn modelId="{35759492-7999-41B1-8781-6ACFA143723F}" type="presParOf" srcId="{3B570DCB-2D61-4545-B435-F19CFABFFB08}" destId="{E8E13A72-26F4-41DD-806C-9F283CD48DA5}" srcOrd="0" destOrd="0" presId="urn:microsoft.com/office/officeart/2005/8/layout/orgChart1"/>
    <dgm:cxn modelId="{DBB35427-6B69-41E7-969B-A7E0D7D65A4E}" type="presParOf" srcId="{3B570DCB-2D61-4545-B435-F19CFABFFB08}" destId="{00B78688-17AC-4C5D-88BF-01CFFA4D7B5B}" srcOrd="1" destOrd="0" presId="urn:microsoft.com/office/officeart/2005/8/layout/orgChart1"/>
    <dgm:cxn modelId="{FE7B2E90-87E5-4612-8AAC-3B4A3312118B}" type="presParOf" srcId="{7A94ED31-18D6-4B1F-A00E-7064CF36E313}" destId="{96A3C1F1-52AE-4877-9025-35ADF77D77CD}" srcOrd="1" destOrd="0" presId="urn:microsoft.com/office/officeart/2005/8/layout/orgChart1"/>
    <dgm:cxn modelId="{5398BBC9-DC39-4677-A8F5-A97BD1F477D8}" type="presParOf" srcId="{96A3C1F1-52AE-4877-9025-35ADF77D77CD}" destId="{F10AE6E2-7031-426D-98F9-2A05D1F92E90}" srcOrd="0" destOrd="0" presId="urn:microsoft.com/office/officeart/2005/8/layout/orgChart1"/>
    <dgm:cxn modelId="{23D116EA-2C53-4503-B9AB-0B1A077DF638}" type="presParOf" srcId="{96A3C1F1-52AE-4877-9025-35ADF77D77CD}" destId="{3504E588-9713-4947-BF36-AFBA56BE0387}" srcOrd="1" destOrd="0" presId="urn:microsoft.com/office/officeart/2005/8/layout/orgChart1"/>
    <dgm:cxn modelId="{3BB8CDCC-4964-4250-B9B2-D270724A3159}" type="presParOf" srcId="{3504E588-9713-4947-BF36-AFBA56BE0387}" destId="{BD0EEDD7-950E-45C3-A19C-A5FEAF02AB63}" srcOrd="0" destOrd="0" presId="urn:microsoft.com/office/officeart/2005/8/layout/orgChart1"/>
    <dgm:cxn modelId="{1281F2ED-8085-4051-A513-C24E08D75BC1}" type="presParOf" srcId="{BD0EEDD7-950E-45C3-A19C-A5FEAF02AB63}" destId="{79A15FA9-9905-4955-9CCF-AFD18A168784}" srcOrd="0" destOrd="0" presId="urn:microsoft.com/office/officeart/2005/8/layout/orgChart1"/>
    <dgm:cxn modelId="{B1C6D525-FF41-471C-9B51-00C9DF89E58B}" type="presParOf" srcId="{BD0EEDD7-950E-45C3-A19C-A5FEAF02AB63}" destId="{87D85657-7307-48D3-8093-BEA4EA00B9F2}" srcOrd="1" destOrd="0" presId="urn:microsoft.com/office/officeart/2005/8/layout/orgChart1"/>
    <dgm:cxn modelId="{0051CF17-0DC7-42DC-8F80-9EB0EE4CF5BD}" type="presParOf" srcId="{3504E588-9713-4947-BF36-AFBA56BE0387}" destId="{9E01A5AE-54DE-4C66-929C-5EAA3ADE8525}" srcOrd="1" destOrd="0" presId="urn:microsoft.com/office/officeart/2005/8/layout/orgChart1"/>
    <dgm:cxn modelId="{CF504A56-DD91-4325-88CF-0CC1CC2BE962}" type="presParOf" srcId="{3504E588-9713-4947-BF36-AFBA56BE0387}" destId="{AC146050-8503-42CA-A7A3-CC7B1124CFA7}" srcOrd="2" destOrd="0" presId="urn:microsoft.com/office/officeart/2005/8/layout/orgChart1"/>
    <dgm:cxn modelId="{2E9BA5D5-A1BF-408F-86EF-B339E29E7861}" type="presParOf" srcId="{96A3C1F1-52AE-4877-9025-35ADF77D77CD}" destId="{84C40252-B737-46B6-B172-2244B5EBE9FD}" srcOrd="2" destOrd="0" presId="urn:microsoft.com/office/officeart/2005/8/layout/orgChart1"/>
    <dgm:cxn modelId="{A316A881-64A1-457A-B0DC-A7F54CF496AD}" type="presParOf" srcId="{96A3C1F1-52AE-4877-9025-35ADF77D77CD}" destId="{51D18B1F-6167-4C10-82D6-66B3C7E85528}" srcOrd="3" destOrd="0" presId="urn:microsoft.com/office/officeart/2005/8/layout/orgChart1"/>
    <dgm:cxn modelId="{98CFB6F5-0A8F-4C55-90F1-D53D373EF9C3}" type="presParOf" srcId="{51D18B1F-6167-4C10-82D6-66B3C7E85528}" destId="{D576E48B-E8EE-4856-B65B-F5641002542B}" srcOrd="0" destOrd="0" presId="urn:microsoft.com/office/officeart/2005/8/layout/orgChart1"/>
    <dgm:cxn modelId="{722115F4-FDEB-4F9A-9427-6D5BB0310EFE}" type="presParOf" srcId="{D576E48B-E8EE-4856-B65B-F5641002542B}" destId="{BDE2DAD9-1707-4BFB-B760-19AC634035D3}" srcOrd="0" destOrd="0" presId="urn:microsoft.com/office/officeart/2005/8/layout/orgChart1"/>
    <dgm:cxn modelId="{3EBE1C50-091B-4781-A49F-CAC3EB9786AB}" type="presParOf" srcId="{D576E48B-E8EE-4856-B65B-F5641002542B}" destId="{9D5F8586-A4A2-4094-9979-ED4926505369}" srcOrd="1" destOrd="0" presId="urn:microsoft.com/office/officeart/2005/8/layout/orgChart1"/>
    <dgm:cxn modelId="{05ABD8FD-92D4-4942-95B0-6187849A44AE}" type="presParOf" srcId="{51D18B1F-6167-4C10-82D6-66B3C7E85528}" destId="{912F020A-6E1F-4D62-B8D9-A53C2F9EF336}" srcOrd="1" destOrd="0" presId="urn:microsoft.com/office/officeart/2005/8/layout/orgChart1"/>
    <dgm:cxn modelId="{39737E77-7EBA-4545-A412-F355614E1D42}" type="presParOf" srcId="{51D18B1F-6167-4C10-82D6-66B3C7E85528}" destId="{915408CD-1E37-4647-B189-3D31C5D60C16}" srcOrd="2" destOrd="0" presId="urn:microsoft.com/office/officeart/2005/8/layout/orgChart1"/>
    <dgm:cxn modelId="{177019B0-FA1C-4A67-95D0-1C0C56375EAA}" type="presParOf" srcId="{7A94ED31-18D6-4B1F-A00E-7064CF36E313}" destId="{4DD89AE7-819E-47DB-ADC3-747783FE4B84}" srcOrd="2" destOrd="0" presId="urn:microsoft.com/office/officeart/2005/8/layout/orgChart1"/>
    <dgm:cxn modelId="{18461F22-B731-448A-BB80-D2C3CDFCBE41}" type="presParOf" srcId="{456EB491-4846-4F21-A327-E73AF24E327C}" destId="{93AC5F50-6F22-4812-BBCC-4B0A35CEFA46}" srcOrd="4" destOrd="0" presId="urn:microsoft.com/office/officeart/2005/8/layout/orgChart1"/>
    <dgm:cxn modelId="{2B364FB2-24F0-4E0B-B99A-B83A00FCDD45}" type="presParOf" srcId="{456EB491-4846-4F21-A327-E73AF24E327C}" destId="{6F39589D-314D-4F64-BD13-0C9478218F7D}" srcOrd="5" destOrd="0" presId="urn:microsoft.com/office/officeart/2005/8/layout/orgChart1"/>
    <dgm:cxn modelId="{F485F005-C81B-454D-8ED1-401958E33286}" type="presParOf" srcId="{6F39589D-314D-4F64-BD13-0C9478218F7D}" destId="{B0350AE3-E464-4A20-8451-9C23C19BA755}" srcOrd="0" destOrd="0" presId="urn:microsoft.com/office/officeart/2005/8/layout/orgChart1"/>
    <dgm:cxn modelId="{5706E278-32A1-4AF3-AB5C-060D05B73E8D}" type="presParOf" srcId="{B0350AE3-E464-4A20-8451-9C23C19BA755}" destId="{C912A62F-707A-4380-B561-961A16ACC006}" srcOrd="0" destOrd="0" presId="urn:microsoft.com/office/officeart/2005/8/layout/orgChart1"/>
    <dgm:cxn modelId="{FD3E8BF0-D77D-4E87-B556-986C91ED733A}" type="presParOf" srcId="{B0350AE3-E464-4A20-8451-9C23C19BA755}" destId="{10338A3C-9923-4162-870D-EC70E5D469B4}" srcOrd="1" destOrd="0" presId="urn:microsoft.com/office/officeart/2005/8/layout/orgChart1"/>
    <dgm:cxn modelId="{E2BF8AC5-6607-42B6-9150-1B8460370E2E}" type="presParOf" srcId="{6F39589D-314D-4F64-BD13-0C9478218F7D}" destId="{14767A35-73D0-4649-9C30-6D37EE1C9245}" srcOrd="1" destOrd="0" presId="urn:microsoft.com/office/officeart/2005/8/layout/orgChart1"/>
    <dgm:cxn modelId="{E0C528D3-57A8-4976-9844-63D26234931F}" type="presParOf" srcId="{6F39589D-314D-4F64-BD13-0C9478218F7D}" destId="{4DDEC7BC-1EF2-418D-98B6-71FC585B2CF0}" srcOrd="2" destOrd="0" presId="urn:microsoft.com/office/officeart/2005/8/layout/orgChart1"/>
    <dgm:cxn modelId="{E8A89697-884D-4CAE-983F-E5E9F3244E41}" type="presParOf" srcId="{A8AF0209-E32A-4910-8015-8E14751B70B3}" destId="{E7E617A3-98E2-4C60-B395-B92E8AA44CDD}" srcOrd="2" destOrd="0" presId="urn:microsoft.com/office/officeart/2005/8/layout/orgChart1"/>
    <dgm:cxn modelId="{8C5EE816-05AB-4A38-8CD6-67E5F1386098}" type="presParOf" srcId="{E7E617A3-98E2-4C60-B395-B92E8AA44CDD}" destId="{AFF336A7-E3C7-4B41-BBF0-6E1F9602EE4B}" srcOrd="0" destOrd="0" presId="urn:microsoft.com/office/officeart/2005/8/layout/orgChart1"/>
    <dgm:cxn modelId="{99F4E51D-1ADD-4221-9AF7-F4673C392928}" type="presParOf" srcId="{E7E617A3-98E2-4C60-B395-B92E8AA44CDD}" destId="{EAC5259E-186B-44B4-B1AA-DFB2F666CF57}" srcOrd="1" destOrd="0" presId="urn:microsoft.com/office/officeart/2005/8/layout/orgChart1"/>
    <dgm:cxn modelId="{A4BC2455-AAAC-4519-8410-5F550F63A05A}" type="presParOf" srcId="{EAC5259E-186B-44B4-B1AA-DFB2F666CF57}" destId="{CE1C715C-BBC1-40C4-9726-A0770B6F252B}" srcOrd="0" destOrd="0" presId="urn:microsoft.com/office/officeart/2005/8/layout/orgChart1"/>
    <dgm:cxn modelId="{D26ACAE9-C178-4F0B-8396-8548632D02F9}" type="presParOf" srcId="{CE1C715C-BBC1-40C4-9726-A0770B6F252B}" destId="{F3B0A7F0-3329-4B9E-8DE6-BEB0A8BF8676}" srcOrd="0" destOrd="0" presId="urn:microsoft.com/office/officeart/2005/8/layout/orgChart1"/>
    <dgm:cxn modelId="{B4E12913-75E8-43DF-B403-568CFE940888}" type="presParOf" srcId="{CE1C715C-BBC1-40C4-9726-A0770B6F252B}" destId="{939B18E9-C934-4DB5-9616-C258F9A8DEA0}" srcOrd="1" destOrd="0" presId="urn:microsoft.com/office/officeart/2005/8/layout/orgChart1"/>
    <dgm:cxn modelId="{B1F2B35C-2E8F-4053-ABA3-A8F004D688E3}" type="presParOf" srcId="{EAC5259E-186B-44B4-B1AA-DFB2F666CF57}" destId="{8C3DA725-E261-43BB-BBEB-DB6E40CBA0FB}" srcOrd="1" destOrd="0" presId="urn:microsoft.com/office/officeart/2005/8/layout/orgChart1"/>
    <dgm:cxn modelId="{4196F0C0-7459-4111-835B-20F7733208E7}" type="presParOf" srcId="{EAC5259E-186B-44B4-B1AA-DFB2F666CF57}" destId="{25C7A569-6A29-49E4-850D-4C551686375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AE92B2-0A81-4929-BE3D-2AF78769AB6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BD0ADED-0F6B-41B6-8E4E-BCF73C07E38E}">
      <dgm:prSet phldrT="[Testo]" custT="1"/>
      <dgm:spPr/>
      <dgm:t>
        <a:bodyPr/>
        <a:lstStyle/>
        <a:p>
          <a:r>
            <a:rPr lang="it-IT" sz="1400" dirty="0" smtClean="0"/>
            <a:t>SPAC</a:t>
          </a:r>
          <a:endParaRPr lang="it-IT" sz="1400" dirty="0"/>
        </a:p>
      </dgm:t>
    </dgm:pt>
    <dgm:pt modelId="{A864ABC2-A485-42B5-A253-ECD36FB996A4}" type="parTrans" cxnId="{C99CCE95-B959-49D7-823F-B636E23D456E}">
      <dgm:prSet/>
      <dgm:spPr/>
      <dgm:t>
        <a:bodyPr/>
        <a:lstStyle/>
        <a:p>
          <a:endParaRPr lang="it-IT" sz="1400"/>
        </a:p>
      </dgm:t>
    </dgm:pt>
    <dgm:pt modelId="{3A76A92D-221F-4D4E-825D-D8E1A769801B}" type="sibTrans" cxnId="{C99CCE95-B959-49D7-823F-B636E23D456E}">
      <dgm:prSet/>
      <dgm:spPr/>
      <dgm:t>
        <a:bodyPr/>
        <a:lstStyle/>
        <a:p>
          <a:endParaRPr lang="it-IT" sz="1400"/>
        </a:p>
      </dgm:t>
    </dgm:pt>
    <dgm:pt modelId="{B6C99AA0-9FA4-4362-8769-BCB605F25B09}">
      <dgm:prSet phldrT="[Testo]" custT="1"/>
      <dgm:spPr/>
      <dgm:t>
        <a:bodyPr/>
        <a:lstStyle/>
        <a:p>
          <a:r>
            <a:rPr lang="it-IT" sz="1400" dirty="0" err="1" smtClean="0"/>
            <a:t>MyPay</a:t>
          </a:r>
          <a:endParaRPr lang="it-IT" sz="1400" dirty="0"/>
        </a:p>
      </dgm:t>
    </dgm:pt>
    <dgm:pt modelId="{A67BCFB4-E12D-44C3-B5BB-9AA6945CE717}" type="parTrans" cxnId="{9BBE2C97-9778-468C-8096-C59641567E48}">
      <dgm:prSet/>
      <dgm:spPr/>
      <dgm:t>
        <a:bodyPr/>
        <a:lstStyle/>
        <a:p>
          <a:endParaRPr lang="it-IT" sz="1400"/>
        </a:p>
      </dgm:t>
    </dgm:pt>
    <dgm:pt modelId="{C2BF28D6-2420-49C6-8F75-4B23CB0DF3DC}" type="sibTrans" cxnId="{9BBE2C97-9778-468C-8096-C59641567E48}">
      <dgm:prSet/>
      <dgm:spPr/>
      <dgm:t>
        <a:bodyPr/>
        <a:lstStyle/>
        <a:p>
          <a:endParaRPr lang="it-IT" sz="1400"/>
        </a:p>
      </dgm:t>
    </dgm:pt>
    <dgm:pt modelId="{9354DBBD-CCF4-489D-85C7-FCB483AA1AA4}">
      <dgm:prSet phldrT="[Testo]" custT="1"/>
      <dgm:spPr/>
      <dgm:t>
        <a:bodyPr/>
        <a:lstStyle/>
        <a:p>
          <a:r>
            <a:rPr lang="it-IT" sz="1400" dirty="0" err="1" smtClean="0"/>
            <a:t>MyID</a:t>
          </a:r>
          <a:endParaRPr lang="it-IT" sz="1400" dirty="0"/>
        </a:p>
      </dgm:t>
    </dgm:pt>
    <dgm:pt modelId="{C99E1334-D750-4EED-9BDD-428F29684674}" type="parTrans" cxnId="{DBD70040-C746-4941-97A8-52937360D6B7}">
      <dgm:prSet/>
      <dgm:spPr/>
      <dgm:t>
        <a:bodyPr/>
        <a:lstStyle/>
        <a:p>
          <a:endParaRPr lang="it-IT" sz="1400"/>
        </a:p>
      </dgm:t>
    </dgm:pt>
    <dgm:pt modelId="{2265F232-759F-481C-87CE-960C2C5164B6}" type="sibTrans" cxnId="{DBD70040-C746-4941-97A8-52937360D6B7}">
      <dgm:prSet/>
      <dgm:spPr/>
      <dgm:t>
        <a:bodyPr/>
        <a:lstStyle/>
        <a:p>
          <a:endParaRPr lang="it-IT" sz="1400"/>
        </a:p>
      </dgm:t>
    </dgm:pt>
    <dgm:pt modelId="{39D44057-88D9-40E5-B3EF-D2052F55563A}">
      <dgm:prSet phldrT="[Testo]" custT="1"/>
      <dgm:spPr/>
      <dgm:t>
        <a:bodyPr/>
        <a:lstStyle/>
        <a:p>
          <a:r>
            <a:rPr lang="it-IT" sz="1400" dirty="0" smtClean="0"/>
            <a:t>MyP3</a:t>
          </a:r>
        </a:p>
      </dgm:t>
    </dgm:pt>
    <dgm:pt modelId="{A4BEE335-DCF7-403D-ABC0-A282283F8D1E}" type="parTrans" cxnId="{25DA05BC-3B97-418F-A227-5A57940CAE9F}">
      <dgm:prSet/>
      <dgm:spPr/>
      <dgm:t>
        <a:bodyPr/>
        <a:lstStyle/>
        <a:p>
          <a:endParaRPr lang="it-IT" sz="1400"/>
        </a:p>
      </dgm:t>
    </dgm:pt>
    <dgm:pt modelId="{1CEC1064-0D47-43DF-A4D8-554DB6D82A2B}" type="sibTrans" cxnId="{25DA05BC-3B97-418F-A227-5A57940CAE9F}">
      <dgm:prSet/>
      <dgm:spPr/>
      <dgm:t>
        <a:bodyPr/>
        <a:lstStyle/>
        <a:p>
          <a:endParaRPr lang="it-IT" sz="1400"/>
        </a:p>
      </dgm:t>
    </dgm:pt>
    <dgm:pt modelId="{64E68D23-5DD5-4BEF-8224-059E06A9124E}">
      <dgm:prSet phldrT="[Testo]" custT="1"/>
      <dgm:spPr/>
      <dgm:t>
        <a:bodyPr/>
        <a:lstStyle/>
        <a:p>
          <a:r>
            <a:rPr lang="it-IT" sz="1400" dirty="0" smtClean="0"/>
            <a:t>Comitato Guida</a:t>
          </a:r>
          <a:endParaRPr lang="it-IT" sz="1400" dirty="0"/>
        </a:p>
      </dgm:t>
    </dgm:pt>
    <dgm:pt modelId="{C7C35CC6-AC72-417E-9A3E-00382DEEEBDE}" type="parTrans" cxnId="{794F9B6E-8599-4C0D-A5E9-90151DA9D391}">
      <dgm:prSet/>
      <dgm:spPr/>
      <dgm:t>
        <a:bodyPr/>
        <a:lstStyle/>
        <a:p>
          <a:endParaRPr lang="it-IT" sz="1400"/>
        </a:p>
      </dgm:t>
    </dgm:pt>
    <dgm:pt modelId="{90D5100C-810A-4553-8946-EF0270E14B9F}" type="sibTrans" cxnId="{794F9B6E-8599-4C0D-A5E9-90151DA9D391}">
      <dgm:prSet/>
      <dgm:spPr/>
      <dgm:t>
        <a:bodyPr/>
        <a:lstStyle/>
        <a:p>
          <a:endParaRPr lang="it-IT" sz="1400"/>
        </a:p>
      </dgm:t>
    </dgm:pt>
    <dgm:pt modelId="{79522C6C-45EE-4D1F-9F08-D88038E70DFE}">
      <dgm:prSet phldrT="[Testo]" custT="1"/>
      <dgm:spPr/>
      <dgm:t>
        <a:bodyPr/>
        <a:lstStyle/>
        <a:p>
          <a:r>
            <a:rPr lang="it-IT" sz="1400" dirty="0" smtClean="0"/>
            <a:t>Tavolo Tecnico</a:t>
          </a:r>
          <a:endParaRPr lang="it-IT" sz="1400" dirty="0"/>
        </a:p>
      </dgm:t>
    </dgm:pt>
    <dgm:pt modelId="{62F4E257-FC1E-471A-BE60-68A482AF6E8A}" type="parTrans" cxnId="{79292E83-CC4F-4D94-ABE5-716E77914730}">
      <dgm:prSet/>
      <dgm:spPr/>
      <dgm:t>
        <a:bodyPr/>
        <a:lstStyle/>
        <a:p>
          <a:endParaRPr lang="it-IT" sz="1400"/>
        </a:p>
      </dgm:t>
    </dgm:pt>
    <dgm:pt modelId="{E6C71D4B-ADB3-4C98-BC10-CA2D3CB1AD63}" type="sibTrans" cxnId="{79292E83-CC4F-4D94-ABE5-716E77914730}">
      <dgm:prSet/>
      <dgm:spPr/>
      <dgm:t>
        <a:bodyPr/>
        <a:lstStyle/>
        <a:p>
          <a:endParaRPr lang="it-IT" sz="1400"/>
        </a:p>
      </dgm:t>
    </dgm:pt>
    <dgm:pt modelId="{96E82865-104F-45B0-AC2A-9A4C5B9A1BC5}">
      <dgm:prSet phldrT="[Testo]" custT="1"/>
      <dgm:spPr/>
      <dgm:t>
        <a:bodyPr/>
        <a:lstStyle/>
        <a:p>
          <a:r>
            <a:rPr lang="it-IT" sz="1400" dirty="0" smtClean="0"/>
            <a:t>Comitato Guida</a:t>
          </a:r>
          <a:endParaRPr lang="it-IT" sz="1400" dirty="0"/>
        </a:p>
      </dgm:t>
    </dgm:pt>
    <dgm:pt modelId="{C03E659B-2305-4B68-9CFA-5D58CEA9B874}" type="parTrans" cxnId="{40B0FB67-7605-4D51-8446-8B8A5B02A874}">
      <dgm:prSet/>
      <dgm:spPr/>
      <dgm:t>
        <a:bodyPr/>
        <a:lstStyle/>
        <a:p>
          <a:endParaRPr lang="it-IT" sz="1400"/>
        </a:p>
      </dgm:t>
    </dgm:pt>
    <dgm:pt modelId="{992F104E-481D-445A-B12E-E609BA13E573}" type="sibTrans" cxnId="{40B0FB67-7605-4D51-8446-8B8A5B02A874}">
      <dgm:prSet/>
      <dgm:spPr/>
      <dgm:t>
        <a:bodyPr/>
        <a:lstStyle/>
        <a:p>
          <a:endParaRPr lang="it-IT" sz="1400"/>
        </a:p>
      </dgm:t>
    </dgm:pt>
    <dgm:pt modelId="{7947AE53-51D3-4FB7-907B-1FBFC184447B}">
      <dgm:prSet phldrT="[Testo]" custT="1"/>
      <dgm:spPr/>
      <dgm:t>
        <a:bodyPr/>
        <a:lstStyle/>
        <a:p>
          <a:r>
            <a:rPr lang="it-IT" sz="1400" dirty="0" smtClean="0"/>
            <a:t>Tavolo Tecnico</a:t>
          </a:r>
          <a:endParaRPr lang="it-IT" sz="1400" dirty="0"/>
        </a:p>
      </dgm:t>
    </dgm:pt>
    <dgm:pt modelId="{BABD3FDE-2B3A-4564-A436-233E1491CB8B}" type="parTrans" cxnId="{0787DEBC-EBBF-44CB-B46B-BE587D43E2CA}">
      <dgm:prSet/>
      <dgm:spPr/>
      <dgm:t>
        <a:bodyPr/>
        <a:lstStyle/>
        <a:p>
          <a:endParaRPr lang="it-IT" sz="1400"/>
        </a:p>
      </dgm:t>
    </dgm:pt>
    <dgm:pt modelId="{5D482E17-2F8F-44E9-AF00-53517547A7B8}" type="sibTrans" cxnId="{0787DEBC-EBBF-44CB-B46B-BE587D43E2CA}">
      <dgm:prSet/>
      <dgm:spPr/>
      <dgm:t>
        <a:bodyPr/>
        <a:lstStyle/>
        <a:p>
          <a:endParaRPr lang="it-IT" sz="1400"/>
        </a:p>
      </dgm:t>
    </dgm:pt>
    <dgm:pt modelId="{12BE9E2C-54D7-40F9-ABE3-B2E567D7F42F}" type="asst">
      <dgm:prSet custT="1"/>
      <dgm:spPr/>
      <dgm:t>
        <a:bodyPr/>
        <a:lstStyle/>
        <a:p>
          <a:r>
            <a:rPr lang="it-IT" sz="1400" dirty="0" smtClean="0"/>
            <a:t>Referente</a:t>
          </a:r>
          <a:endParaRPr lang="it-IT" sz="1400" dirty="0"/>
        </a:p>
      </dgm:t>
    </dgm:pt>
    <dgm:pt modelId="{245392E9-39A7-46BC-9FE5-0545C98A9DCA}" type="parTrans" cxnId="{5C43ECB2-9DF1-4FCE-9231-B460F8EC2841}">
      <dgm:prSet/>
      <dgm:spPr/>
      <dgm:t>
        <a:bodyPr/>
        <a:lstStyle/>
        <a:p>
          <a:endParaRPr lang="it-IT"/>
        </a:p>
      </dgm:t>
    </dgm:pt>
    <dgm:pt modelId="{399BC3F4-2B6C-45FB-9748-976CD8F8DAC6}" type="sibTrans" cxnId="{5C43ECB2-9DF1-4FCE-9231-B460F8EC2841}">
      <dgm:prSet/>
      <dgm:spPr/>
      <dgm:t>
        <a:bodyPr/>
        <a:lstStyle/>
        <a:p>
          <a:endParaRPr lang="it-IT"/>
        </a:p>
      </dgm:t>
    </dgm:pt>
    <dgm:pt modelId="{0EB65622-D054-4C20-B913-05DD149A5B58}">
      <dgm:prSet phldrT="[Testo]" custT="1"/>
      <dgm:spPr/>
      <dgm:t>
        <a:bodyPr/>
        <a:lstStyle/>
        <a:p>
          <a:r>
            <a:rPr lang="it-IT" sz="1400" dirty="0" smtClean="0"/>
            <a:t>Comitato Guida</a:t>
          </a:r>
        </a:p>
      </dgm:t>
    </dgm:pt>
    <dgm:pt modelId="{08833425-FD8F-40F5-80E3-DFBFC66131CA}" type="parTrans" cxnId="{6882052B-376A-4437-A27F-957B380121F6}">
      <dgm:prSet/>
      <dgm:spPr/>
      <dgm:t>
        <a:bodyPr/>
        <a:lstStyle/>
        <a:p>
          <a:endParaRPr lang="it-IT"/>
        </a:p>
      </dgm:t>
    </dgm:pt>
    <dgm:pt modelId="{8B34234F-757D-455A-9654-E78314CB1DCA}" type="sibTrans" cxnId="{6882052B-376A-4437-A27F-957B380121F6}">
      <dgm:prSet/>
      <dgm:spPr/>
      <dgm:t>
        <a:bodyPr/>
        <a:lstStyle/>
        <a:p>
          <a:endParaRPr lang="it-IT"/>
        </a:p>
      </dgm:t>
    </dgm:pt>
    <dgm:pt modelId="{A6829A22-6FD0-4470-B0F6-6357F7109ED9}">
      <dgm:prSet phldrT="[Testo]" custT="1"/>
      <dgm:spPr/>
      <dgm:t>
        <a:bodyPr/>
        <a:lstStyle/>
        <a:p>
          <a:r>
            <a:rPr lang="it-IT" sz="1400" dirty="0" smtClean="0"/>
            <a:t>Tavolo Tecnico</a:t>
          </a:r>
          <a:endParaRPr lang="it-IT" sz="1400" dirty="0"/>
        </a:p>
      </dgm:t>
    </dgm:pt>
    <dgm:pt modelId="{FC9A6034-3B43-46DC-8BF3-0DFCFCCD539A}" type="parTrans" cxnId="{658B5D04-ECC8-4257-B71B-D4E633BCCC00}">
      <dgm:prSet/>
      <dgm:spPr/>
      <dgm:t>
        <a:bodyPr/>
        <a:lstStyle/>
        <a:p>
          <a:endParaRPr lang="it-IT"/>
        </a:p>
      </dgm:t>
    </dgm:pt>
    <dgm:pt modelId="{40046786-3973-4262-81F4-F3101915BD16}" type="sibTrans" cxnId="{658B5D04-ECC8-4257-B71B-D4E633BCCC00}">
      <dgm:prSet/>
      <dgm:spPr/>
      <dgm:t>
        <a:bodyPr/>
        <a:lstStyle/>
        <a:p>
          <a:endParaRPr lang="it-IT"/>
        </a:p>
      </dgm:t>
    </dgm:pt>
    <dgm:pt modelId="{41D349AF-6467-4672-B146-6BF8208D9360}" type="pres">
      <dgm:prSet presAssocID="{E1AE92B2-0A81-4929-BE3D-2AF78769AB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8AF0209-E32A-4910-8015-8E14751B70B3}" type="pres">
      <dgm:prSet presAssocID="{9BD0ADED-0F6B-41B6-8E4E-BCF73C07E38E}" presName="hierRoot1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76535075-B436-4676-9AD4-8E1B6F81011C}" type="pres">
      <dgm:prSet presAssocID="{9BD0ADED-0F6B-41B6-8E4E-BCF73C07E38E}" presName="rootComposite1" presStyleCnt="0"/>
      <dgm:spPr/>
      <dgm:t>
        <a:bodyPr/>
        <a:lstStyle/>
        <a:p>
          <a:endParaRPr lang="it-IT"/>
        </a:p>
      </dgm:t>
    </dgm:pt>
    <dgm:pt modelId="{A69CA5CA-4A2A-4C45-A7B0-4FBF481CE62A}" type="pres">
      <dgm:prSet presAssocID="{9BD0ADED-0F6B-41B6-8E4E-BCF73C07E38E}" presName="rootText1" presStyleLbl="node0" presStyleIdx="0" presStyleCnt="1" custLinFactNeighborY="-27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392A700-8EED-420B-A231-AEDA5CB1ACE5}" type="pres">
      <dgm:prSet presAssocID="{9BD0ADED-0F6B-41B6-8E4E-BCF73C07E38E}" presName="rootConnector1" presStyleLbl="node1" presStyleIdx="0" presStyleCnt="0"/>
      <dgm:spPr/>
      <dgm:t>
        <a:bodyPr/>
        <a:lstStyle/>
        <a:p>
          <a:endParaRPr lang="it-IT"/>
        </a:p>
      </dgm:t>
    </dgm:pt>
    <dgm:pt modelId="{456EB491-4846-4F21-A327-E73AF24E327C}" type="pres">
      <dgm:prSet presAssocID="{9BD0ADED-0F6B-41B6-8E4E-BCF73C07E38E}" presName="hierChild2" presStyleCnt="0"/>
      <dgm:spPr/>
      <dgm:t>
        <a:bodyPr/>
        <a:lstStyle/>
        <a:p>
          <a:endParaRPr lang="it-IT"/>
        </a:p>
      </dgm:t>
    </dgm:pt>
    <dgm:pt modelId="{E93EDEF7-9899-426E-A7B8-A36C6B26656E}" type="pres">
      <dgm:prSet presAssocID="{A67BCFB4-E12D-44C3-B5BB-9AA6945CE717}" presName="Name37" presStyleLbl="parChTrans1D2" presStyleIdx="0" presStyleCnt="4"/>
      <dgm:spPr/>
      <dgm:t>
        <a:bodyPr/>
        <a:lstStyle/>
        <a:p>
          <a:endParaRPr lang="it-IT"/>
        </a:p>
      </dgm:t>
    </dgm:pt>
    <dgm:pt modelId="{25EF0AD2-339F-4E7F-9AD2-0848EFA83AC0}" type="pres">
      <dgm:prSet presAssocID="{B6C99AA0-9FA4-4362-8769-BCB605F25B09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AB7C1734-3B55-4AA7-BF66-A255ED2BD2B5}" type="pres">
      <dgm:prSet presAssocID="{B6C99AA0-9FA4-4362-8769-BCB605F25B09}" presName="rootComposite" presStyleCnt="0"/>
      <dgm:spPr/>
      <dgm:t>
        <a:bodyPr/>
        <a:lstStyle/>
        <a:p>
          <a:endParaRPr lang="it-IT"/>
        </a:p>
      </dgm:t>
    </dgm:pt>
    <dgm:pt modelId="{1FAF7A19-18DE-4278-97C4-D1E60B120D6B}" type="pres">
      <dgm:prSet presAssocID="{B6C99AA0-9FA4-4362-8769-BCB605F25B0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4BC4028-0590-44F2-9F34-8395E00D68D1}" type="pres">
      <dgm:prSet presAssocID="{B6C99AA0-9FA4-4362-8769-BCB605F25B09}" presName="rootConnector" presStyleLbl="node2" presStyleIdx="0" presStyleCnt="3"/>
      <dgm:spPr/>
      <dgm:t>
        <a:bodyPr/>
        <a:lstStyle/>
        <a:p>
          <a:endParaRPr lang="it-IT"/>
        </a:p>
      </dgm:t>
    </dgm:pt>
    <dgm:pt modelId="{79555ADD-9658-440C-A0D6-74C81BEA50F4}" type="pres">
      <dgm:prSet presAssocID="{B6C99AA0-9FA4-4362-8769-BCB605F25B09}" presName="hierChild4" presStyleCnt="0"/>
      <dgm:spPr/>
      <dgm:t>
        <a:bodyPr/>
        <a:lstStyle/>
        <a:p>
          <a:endParaRPr lang="it-IT"/>
        </a:p>
      </dgm:t>
    </dgm:pt>
    <dgm:pt modelId="{39D5AD57-9B8A-4BFD-AA7E-1B9976F915B2}" type="pres">
      <dgm:prSet presAssocID="{C7C35CC6-AC72-417E-9A3E-00382DEEEBDE}" presName="Name37" presStyleLbl="parChTrans1D3" presStyleIdx="0" presStyleCnt="6"/>
      <dgm:spPr/>
      <dgm:t>
        <a:bodyPr/>
        <a:lstStyle/>
        <a:p>
          <a:endParaRPr lang="it-IT"/>
        </a:p>
      </dgm:t>
    </dgm:pt>
    <dgm:pt modelId="{87BA4C22-6C84-44BC-96D9-4BEC37C4793C}" type="pres">
      <dgm:prSet presAssocID="{64E68D23-5DD5-4BEF-8224-059E06A9124E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B79DC676-FF75-4962-96A0-19618C95E864}" type="pres">
      <dgm:prSet presAssocID="{64E68D23-5DD5-4BEF-8224-059E06A9124E}" presName="rootComposite" presStyleCnt="0"/>
      <dgm:spPr/>
      <dgm:t>
        <a:bodyPr/>
        <a:lstStyle/>
        <a:p>
          <a:endParaRPr lang="it-IT"/>
        </a:p>
      </dgm:t>
    </dgm:pt>
    <dgm:pt modelId="{749904CF-44D5-4EA9-B417-463835943C4D}" type="pres">
      <dgm:prSet presAssocID="{64E68D23-5DD5-4BEF-8224-059E06A9124E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8A585B1-8EC1-4EFC-B903-A668B5E7E40C}" type="pres">
      <dgm:prSet presAssocID="{64E68D23-5DD5-4BEF-8224-059E06A9124E}" presName="rootConnector" presStyleLbl="node3" presStyleIdx="0" presStyleCnt="6"/>
      <dgm:spPr/>
      <dgm:t>
        <a:bodyPr/>
        <a:lstStyle/>
        <a:p>
          <a:endParaRPr lang="it-IT"/>
        </a:p>
      </dgm:t>
    </dgm:pt>
    <dgm:pt modelId="{1130ED6E-C941-42A9-8E15-7AC4D444D965}" type="pres">
      <dgm:prSet presAssocID="{64E68D23-5DD5-4BEF-8224-059E06A9124E}" presName="hierChild4" presStyleCnt="0"/>
      <dgm:spPr/>
      <dgm:t>
        <a:bodyPr/>
        <a:lstStyle/>
        <a:p>
          <a:endParaRPr lang="it-IT"/>
        </a:p>
      </dgm:t>
    </dgm:pt>
    <dgm:pt modelId="{36E29C70-2387-42BA-8797-A71D85B457F8}" type="pres">
      <dgm:prSet presAssocID="{64E68D23-5DD5-4BEF-8224-059E06A9124E}" presName="hierChild5" presStyleCnt="0"/>
      <dgm:spPr/>
      <dgm:t>
        <a:bodyPr/>
        <a:lstStyle/>
        <a:p>
          <a:endParaRPr lang="it-IT"/>
        </a:p>
      </dgm:t>
    </dgm:pt>
    <dgm:pt modelId="{F1D11C96-9444-47B6-BE79-F689B57AE813}" type="pres">
      <dgm:prSet presAssocID="{62F4E257-FC1E-471A-BE60-68A482AF6E8A}" presName="Name37" presStyleLbl="parChTrans1D3" presStyleIdx="1" presStyleCnt="6"/>
      <dgm:spPr/>
      <dgm:t>
        <a:bodyPr/>
        <a:lstStyle/>
        <a:p>
          <a:endParaRPr lang="it-IT"/>
        </a:p>
      </dgm:t>
    </dgm:pt>
    <dgm:pt modelId="{0D3D4C34-1A9F-4058-AA2F-5F0DA7532EE2}" type="pres">
      <dgm:prSet presAssocID="{79522C6C-45EE-4D1F-9F08-D88038E70DFE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D54C5A00-4865-4677-8CD0-94319D9BEDCD}" type="pres">
      <dgm:prSet presAssocID="{79522C6C-45EE-4D1F-9F08-D88038E70DFE}" presName="rootComposite" presStyleCnt="0"/>
      <dgm:spPr/>
      <dgm:t>
        <a:bodyPr/>
        <a:lstStyle/>
        <a:p>
          <a:endParaRPr lang="it-IT"/>
        </a:p>
      </dgm:t>
    </dgm:pt>
    <dgm:pt modelId="{6A587FE3-3926-420A-82C4-09D0496A33A1}" type="pres">
      <dgm:prSet presAssocID="{79522C6C-45EE-4D1F-9F08-D88038E70DF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E122E62-9690-461A-9BAE-7407E9F26BFC}" type="pres">
      <dgm:prSet presAssocID="{79522C6C-45EE-4D1F-9F08-D88038E70DFE}" presName="rootConnector" presStyleLbl="node3" presStyleIdx="1" presStyleCnt="6"/>
      <dgm:spPr/>
      <dgm:t>
        <a:bodyPr/>
        <a:lstStyle/>
        <a:p>
          <a:endParaRPr lang="it-IT"/>
        </a:p>
      </dgm:t>
    </dgm:pt>
    <dgm:pt modelId="{2A7C15C1-F16B-4164-A905-97821E02AAAF}" type="pres">
      <dgm:prSet presAssocID="{79522C6C-45EE-4D1F-9F08-D88038E70DFE}" presName="hierChild4" presStyleCnt="0"/>
      <dgm:spPr/>
      <dgm:t>
        <a:bodyPr/>
        <a:lstStyle/>
        <a:p>
          <a:endParaRPr lang="it-IT"/>
        </a:p>
      </dgm:t>
    </dgm:pt>
    <dgm:pt modelId="{94A898BE-E3E4-4B74-B0E2-411484F5A994}" type="pres">
      <dgm:prSet presAssocID="{79522C6C-45EE-4D1F-9F08-D88038E70DFE}" presName="hierChild5" presStyleCnt="0"/>
      <dgm:spPr/>
      <dgm:t>
        <a:bodyPr/>
        <a:lstStyle/>
        <a:p>
          <a:endParaRPr lang="it-IT"/>
        </a:p>
      </dgm:t>
    </dgm:pt>
    <dgm:pt modelId="{2B2BF178-9C53-4818-AC2D-4EAA6688A524}" type="pres">
      <dgm:prSet presAssocID="{B6C99AA0-9FA4-4362-8769-BCB605F25B09}" presName="hierChild5" presStyleCnt="0"/>
      <dgm:spPr/>
      <dgm:t>
        <a:bodyPr/>
        <a:lstStyle/>
        <a:p>
          <a:endParaRPr lang="it-IT"/>
        </a:p>
      </dgm:t>
    </dgm:pt>
    <dgm:pt modelId="{ACB78429-21A9-424F-9D82-F107C14CB69D}" type="pres">
      <dgm:prSet presAssocID="{C99E1334-D750-4EED-9BDD-428F29684674}" presName="Name37" presStyleLbl="parChTrans1D2" presStyleIdx="1" presStyleCnt="4"/>
      <dgm:spPr/>
      <dgm:t>
        <a:bodyPr/>
        <a:lstStyle/>
        <a:p>
          <a:endParaRPr lang="it-IT"/>
        </a:p>
      </dgm:t>
    </dgm:pt>
    <dgm:pt modelId="{7A94ED31-18D6-4B1F-A00E-7064CF36E313}" type="pres">
      <dgm:prSet presAssocID="{9354DBBD-CCF4-489D-85C7-FCB483AA1AA4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3B570DCB-2D61-4545-B435-F19CFABFFB08}" type="pres">
      <dgm:prSet presAssocID="{9354DBBD-CCF4-489D-85C7-FCB483AA1AA4}" presName="rootComposite" presStyleCnt="0"/>
      <dgm:spPr/>
      <dgm:t>
        <a:bodyPr/>
        <a:lstStyle/>
        <a:p>
          <a:endParaRPr lang="it-IT"/>
        </a:p>
      </dgm:t>
    </dgm:pt>
    <dgm:pt modelId="{E8E13A72-26F4-41DD-806C-9F283CD48DA5}" type="pres">
      <dgm:prSet presAssocID="{9354DBBD-CCF4-489D-85C7-FCB483AA1AA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0B78688-17AC-4C5D-88BF-01CFFA4D7B5B}" type="pres">
      <dgm:prSet presAssocID="{9354DBBD-CCF4-489D-85C7-FCB483AA1AA4}" presName="rootConnector" presStyleLbl="node2" presStyleIdx="1" presStyleCnt="3"/>
      <dgm:spPr/>
      <dgm:t>
        <a:bodyPr/>
        <a:lstStyle/>
        <a:p>
          <a:endParaRPr lang="it-IT"/>
        </a:p>
      </dgm:t>
    </dgm:pt>
    <dgm:pt modelId="{96A3C1F1-52AE-4877-9025-35ADF77D77CD}" type="pres">
      <dgm:prSet presAssocID="{9354DBBD-CCF4-489D-85C7-FCB483AA1AA4}" presName="hierChild4" presStyleCnt="0"/>
      <dgm:spPr/>
      <dgm:t>
        <a:bodyPr/>
        <a:lstStyle/>
        <a:p>
          <a:endParaRPr lang="it-IT"/>
        </a:p>
      </dgm:t>
    </dgm:pt>
    <dgm:pt modelId="{F10AE6E2-7031-426D-98F9-2A05D1F92E90}" type="pres">
      <dgm:prSet presAssocID="{C03E659B-2305-4B68-9CFA-5D58CEA9B874}" presName="Name37" presStyleLbl="parChTrans1D3" presStyleIdx="2" presStyleCnt="6"/>
      <dgm:spPr/>
      <dgm:t>
        <a:bodyPr/>
        <a:lstStyle/>
        <a:p>
          <a:endParaRPr lang="it-IT"/>
        </a:p>
      </dgm:t>
    </dgm:pt>
    <dgm:pt modelId="{3504E588-9713-4947-BF36-AFBA56BE0387}" type="pres">
      <dgm:prSet presAssocID="{96E82865-104F-45B0-AC2A-9A4C5B9A1BC5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BD0EEDD7-950E-45C3-A19C-A5FEAF02AB63}" type="pres">
      <dgm:prSet presAssocID="{96E82865-104F-45B0-AC2A-9A4C5B9A1BC5}" presName="rootComposite" presStyleCnt="0"/>
      <dgm:spPr/>
      <dgm:t>
        <a:bodyPr/>
        <a:lstStyle/>
        <a:p>
          <a:endParaRPr lang="it-IT"/>
        </a:p>
      </dgm:t>
    </dgm:pt>
    <dgm:pt modelId="{79A15FA9-9905-4955-9CCF-AFD18A168784}" type="pres">
      <dgm:prSet presAssocID="{96E82865-104F-45B0-AC2A-9A4C5B9A1BC5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7D85657-7307-48D3-8093-BEA4EA00B9F2}" type="pres">
      <dgm:prSet presAssocID="{96E82865-104F-45B0-AC2A-9A4C5B9A1BC5}" presName="rootConnector" presStyleLbl="node3" presStyleIdx="2" presStyleCnt="6"/>
      <dgm:spPr/>
      <dgm:t>
        <a:bodyPr/>
        <a:lstStyle/>
        <a:p>
          <a:endParaRPr lang="it-IT"/>
        </a:p>
      </dgm:t>
    </dgm:pt>
    <dgm:pt modelId="{9E01A5AE-54DE-4C66-929C-5EAA3ADE8525}" type="pres">
      <dgm:prSet presAssocID="{96E82865-104F-45B0-AC2A-9A4C5B9A1BC5}" presName="hierChild4" presStyleCnt="0"/>
      <dgm:spPr/>
      <dgm:t>
        <a:bodyPr/>
        <a:lstStyle/>
        <a:p>
          <a:endParaRPr lang="it-IT"/>
        </a:p>
      </dgm:t>
    </dgm:pt>
    <dgm:pt modelId="{AC146050-8503-42CA-A7A3-CC7B1124CFA7}" type="pres">
      <dgm:prSet presAssocID="{96E82865-104F-45B0-AC2A-9A4C5B9A1BC5}" presName="hierChild5" presStyleCnt="0"/>
      <dgm:spPr/>
      <dgm:t>
        <a:bodyPr/>
        <a:lstStyle/>
        <a:p>
          <a:endParaRPr lang="it-IT"/>
        </a:p>
      </dgm:t>
    </dgm:pt>
    <dgm:pt modelId="{84C40252-B737-46B6-B172-2244B5EBE9FD}" type="pres">
      <dgm:prSet presAssocID="{BABD3FDE-2B3A-4564-A436-233E1491CB8B}" presName="Name37" presStyleLbl="parChTrans1D3" presStyleIdx="3" presStyleCnt="6"/>
      <dgm:spPr/>
      <dgm:t>
        <a:bodyPr/>
        <a:lstStyle/>
        <a:p>
          <a:endParaRPr lang="it-IT"/>
        </a:p>
      </dgm:t>
    </dgm:pt>
    <dgm:pt modelId="{51D18B1F-6167-4C10-82D6-66B3C7E85528}" type="pres">
      <dgm:prSet presAssocID="{7947AE53-51D3-4FB7-907B-1FBFC184447B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D576E48B-E8EE-4856-B65B-F5641002542B}" type="pres">
      <dgm:prSet presAssocID="{7947AE53-51D3-4FB7-907B-1FBFC184447B}" presName="rootComposite" presStyleCnt="0"/>
      <dgm:spPr/>
      <dgm:t>
        <a:bodyPr/>
        <a:lstStyle/>
        <a:p>
          <a:endParaRPr lang="it-IT"/>
        </a:p>
      </dgm:t>
    </dgm:pt>
    <dgm:pt modelId="{BDE2DAD9-1707-4BFB-B760-19AC634035D3}" type="pres">
      <dgm:prSet presAssocID="{7947AE53-51D3-4FB7-907B-1FBFC184447B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D5F8586-A4A2-4094-9979-ED4926505369}" type="pres">
      <dgm:prSet presAssocID="{7947AE53-51D3-4FB7-907B-1FBFC184447B}" presName="rootConnector" presStyleLbl="node3" presStyleIdx="3" presStyleCnt="6"/>
      <dgm:spPr/>
      <dgm:t>
        <a:bodyPr/>
        <a:lstStyle/>
        <a:p>
          <a:endParaRPr lang="it-IT"/>
        </a:p>
      </dgm:t>
    </dgm:pt>
    <dgm:pt modelId="{912F020A-6E1F-4D62-B8D9-A53C2F9EF336}" type="pres">
      <dgm:prSet presAssocID="{7947AE53-51D3-4FB7-907B-1FBFC184447B}" presName="hierChild4" presStyleCnt="0"/>
      <dgm:spPr/>
      <dgm:t>
        <a:bodyPr/>
        <a:lstStyle/>
        <a:p>
          <a:endParaRPr lang="it-IT"/>
        </a:p>
      </dgm:t>
    </dgm:pt>
    <dgm:pt modelId="{915408CD-1E37-4647-B189-3D31C5D60C16}" type="pres">
      <dgm:prSet presAssocID="{7947AE53-51D3-4FB7-907B-1FBFC184447B}" presName="hierChild5" presStyleCnt="0"/>
      <dgm:spPr/>
      <dgm:t>
        <a:bodyPr/>
        <a:lstStyle/>
        <a:p>
          <a:endParaRPr lang="it-IT"/>
        </a:p>
      </dgm:t>
    </dgm:pt>
    <dgm:pt modelId="{4DD89AE7-819E-47DB-ADC3-747783FE4B84}" type="pres">
      <dgm:prSet presAssocID="{9354DBBD-CCF4-489D-85C7-FCB483AA1AA4}" presName="hierChild5" presStyleCnt="0"/>
      <dgm:spPr/>
      <dgm:t>
        <a:bodyPr/>
        <a:lstStyle/>
        <a:p>
          <a:endParaRPr lang="it-IT"/>
        </a:p>
      </dgm:t>
    </dgm:pt>
    <dgm:pt modelId="{93AC5F50-6F22-4812-BBCC-4B0A35CEFA46}" type="pres">
      <dgm:prSet presAssocID="{A4BEE335-DCF7-403D-ABC0-A282283F8D1E}" presName="Name37" presStyleLbl="parChTrans1D2" presStyleIdx="2" presStyleCnt="4"/>
      <dgm:spPr/>
      <dgm:t>
        <a:bodyPr/>
        <a:lstStyle/>
        <a:p>
          <a:endParaRPr lang="it-IT"/>
        </a:p>
      </dgm:t>
    </dgm:pt>
    <dgm:pt modelId="{6F39589D-314D-4F64-BD13-0C9478218F7D}" type="pres">
      <dgm:prSet presAssocID="{39D44057-88D9-40E5-B3EF-D2052F55563A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B0350AE3-E464-4A20-8451-9C23C19BA755}" type="pres">
      <dgm:prSet presAssocID="{39D44057-88D9-40E5-B3EF-D2052F55563A}" presName="rootComposite" presStyleCnt="0"/>
      <dgm:spPr/>
      <dgm:t>
        <a:bodyPr/>
        <a:lstStyle/>
        <a:p>
          <a:endParaRPr lang="it-IT"/>
        </a:p>
      </dgm:t>
    </dgm:pt>
    <dgm:pt modelId="{C912A62F-707A-4380-B561-961A16ACC006}" type="pres">
      <dgm:prSet presAssocID="{39D44057-88D9-40E5-B3EF-D2052F55563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0338A3C-9923-4162-870D-EC70E5D469B4}" type="pres">
      <dgm:prSet presAssocID="{39D44057-88D9-40E5-B3EF-D2052F55563A}" presName="rootConnector" presStyleLbl="node2" presStyleIdx="2" presStyleCnt="3"/>
      <dgm:spPr/>
      <dgm:t>
        <a:bodyPr/>
        <a:lstStyle/>
        <a:p>
          <a:endParaRPr lang="it-IT"/>
        </a:p>
      </dgm:t>
    </dgm:pt>
    <dgm:pt modelId="{14767A35-73D0-4649-9C30-6D37EE1C9245}" type="pres">
      <dgm:prSet presAssocID="{39D44057-88D9-40E5-B3EF-D2052F55563A}" presName="hierChild4" presStyleCnt="0"/>
      <dgm:spPr/>
      <dgm:t>
        <a:bodyPr/>
        <a:lstStyle/>
        <a:p>
          <a:endParaRPr lang="it-IT"/>
        </a:p>
      </dgm:t>
    </dgm:pt>
    <dgm:pt modelId="{6F5B2587-8C4E-4684-B264-3739DDAB136F}" type="pres">
      <dgm:prSet presAssocID="{08833425-FD8F-40F5-80E3-DFBFC66131CA}" presName="Name37" presStyleLbl="parChTrans1D3" presStyleIdx="4" presStyleCnt="6"/>
      <dgm:spPr/>
      <dgm:t>
        <a:bodyPr/>
        <a:lstStyle/>
        <a:p>
          <a:endParaRPr lang="it-IT"/>
        </a:p>
      </dgm:t>
    </dgm:pt>
    <dgm:pt modelId="{C38DEF08-264C-42DD-B1CA-34A995724A18}" type="pres">
      <dgm:prSet presAssocID="{0EB65622-D054-4C20-B913-05DD149A5B58}" presName="hierRoot2" presStyleCnt="0">
        <dgm:presLayoutVars>
          <dgm:hierBranch val="init"/>
        </dgm:presLayoutVars>
      </dgm:prSet>
      <dgm:spPr/>
    </dgm:pt>
    <dgm:pt modelId="{A9445318-EDA3-4F32-AF11-4CF64D8BF0CF}" type="pres">
      <dgm:prSet presAssocID="{0EB65622-D054-4C20-B913-05DD149A5B58}" presName="rootComposite" presStyleCnt="0"/>
      <dgm:spPr/>
    </dgm:pt>
    <dgm:pt modelId="{A924DE52-F05B-4BBD-BA34-F9F84A8F43CD}" type="pres">
      <dgm:prSet presAssocID="{0EB65622-D054-4C20-B913-05DD149A5B58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7891A93-BF40-42E3-9E1A-AEBBB164CD11}" type="pres">
      <dgm:prSet presAssocID="{0EB65622-D054-4C20-B913-05DD149A5B58}" presName="rootConnector" presStyleLbl="node3" presStyleIdx="4" presStyleCnt="6"/>
      <dgm:spPr/>
      <dgm:t>
        <a:bodyPr/>
        <a:lstStyle/>
        <a:p>
          <a:endParaRPr lang="it-IT"/>
        </a:p>
      </dgm:t>
    </dgm:pt>
    <dgm:pt modelId="{0783E448-885C-4841-86BB-1361D7774BA7}" type="pres">
      <dgm:prSet presAssocID="{0EB65622-D054-4C20-B913-05DD149A5B58}" presName="hierChild4" presStyleCnt="0"/>
      <dgm:spPr/>
    </dgm:pt>
    <dgm:pt modelId="{1EA88E23-4764-47B5-ACD1-384F287E9D8C}" type="pres">
      <dgm:prSet presAssocID="{0EB65622-D054-4C20-B913-05DD149A5B58}" presName="hierChild5" presStyleCnt="0"/>
      <dgm:spPr/>
    </dgm:pt>
    <dgm:pt modelId="{68C48555-5CBA-4169-A605-0488276EF9F5}" type="pres">
      <dgm:prSet presAssocID="{FC9A6034-3B43-46DC-8BF3-0DFCFCCD539A}" presName="Name37" presStyleLbl="parChTrans1D3" presStyleIdx="5" presStyleCnt="6"/>
      <dgm:spPr/>
      <dgm:t>
        <a:bodyPr/>
        <a:lstStyle/>
        <a:p>
          <a:endParaRPr lang="it-IT"/>
        </a:p>
      </dgm:t>
    </dgm:pt>
    <dgm:pt modelId="{A7F2F6DC-383D-45FA-8B57-C703B121A949}" type="pres">
      <dgm:prSet presAssocID="{A6829A22-6FD0-4470-B0F6-6357F7109ED9}" presName="hierRoot2" presStyleCnt="0">
        <dgm:presLayoutVars>
          <dgm:hierBranch val="init"/>
        </dgm:presLayoutVars>
      </dgm:prSet>
      <dgm:spPr/>
    </dgm:pt>
    <dgm:pt modelId="{27A0049B-42E7-4485-9C0E-6232D742742F}" type="pres">
      <dgm:prSet presAssocID="{A6829A22-6FD0-4470-B0F6-6357F7109ED9}" presName="rootComposite" presStyleCnt="0"/>
      <dgm:spPr/>
    </dgm:pt>
    <dgm:pt modelId="{C57E9C9F-4848-4B68-A43C-058D4C01112B}" type="pres">
      <dgm:prSet presAssocID="{A6829A22-6FD0-4470-B0F6-6357F7109ED9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C5E247D-F973-4E47-981E-853ED7D239AC}" type="pres">
      <dgm:prSet presAssocID="{A6829A22-6FD0-4470-B0F6-6357F7109ED9}" presName="rootConnector" presStyleLbl="node3" presStyleIdx="5" presStyleCnt="6"/>
      <dgm:spPr/>
      <dgm:t>
        <a:bodyPr/>
        <a:lstStyle/>
        <a:p>
          <a:endParaRPr lang="it-IT"/>
        </a:p>
      </dgm:t>
    </dgm:pt>
    <dgm:pt modelId="{AFCDE970-4E68-4C43-9542-387DCEFBD285}" type="pres">
      <dgm:prSet presAssocID="{A6829A22-6FD0-4470-B0F6-6357F7109ED9}" presName="hierChild4" presStyleCnt="0"/>
      <dgm:spPr/>
    </dgm:pt>
    <dgm:pt modelId="{FD076D51-704F-4623-AE4B-121D9AFBA084}" type="pres">
      <dgm:prSet presAssocID="{A6829A22-6FD0-4470-B0F6-6357F7109ED9}" presName="hierChild5" presStyleCnt="0"/>
      <dgm:spPr/>
    </dgm:pt>
    <dgm:pt modelId="{4DDEC7BC-1EF2-418D-98B6-71FC585B2CF0}" type="pres">
      <dgm:prSet presAssocID="{39D44057-88D9-40E5-B3EF-D2052F55563A}" presName="hierChild5" presStyleCnt="0"/>
      <dgm:spPr/>
      <dgm:t>
        <a:bodyPr/>
        <a:lstStyle/>
        <a:p>
          <a:endParaRPr lang="it-IT"/>
        </a:p>
      </dgm:t>
    </dgm:pt>
    <dgm:pt modelId="{E7E617A3-98E2-4C60-B395-B92E8AA44CDD}" type="pres">
      <dgm:prSet presAssocID="{9BD0ADED-0F6B-41B6-8E4E-BCF73C07E38E}" presName="hierChild3" presStyleCnt="0"/>
      <dgm:spPr/>
      <dgm:t>
        <a:bodyPr/>
        <a:lstStyle/>
        <a:p>
          <a:endParaRPr lang="it-IT"/>
        </a:p>
      </dgm:t>
    </dgm:pt>
    <dgm:pt modelId="{AFF336A7-E3C7-4B41-BBF0-6E1F9602EE4B}" type="pres">
      <dgm:prSet presAssocID="{245392E9-39A7-46BC-9FE5-0545C98A9DCA}" presName="Name111" presStyleLbl="parChTrans1D2" presStyleIdx="3" presStyleCnt="4"/>
      <dgm:spPr/>
      <dgm:t>
        <a:bodyPr/>
        <a:lstStyle/>
        <a:p>
          <a:endParaRPr lang="it-IT"/>
        </a:p>
      </dgm:t>
    </dgm:pt>
    <dgm:pt modelId="{EAC5259E-186B-44B4-B1AA-DFB2F666CF57}" type="pres">
      <dgm:prSet presAssocID="{12BE9E2C-54D7-40F9-ABE3-B2E567D7F42F}" presName="hierRoot3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CE1C715C-BBC1-40C4-9726-A0770B6F252B}" type="pres">
      <dgm:prSet presAssocID="{12BE9E2C-54D7-40F9-ABE3-B2E567D7F42F}" presName="rootComposite3" presStyleCnt="0"/>
      <dgm:spPr/>
      <dgm:t>
        <a:bodyPr/>
        <a:lstStyle/>
        <a:p>
          <a:endParaRPr lang="it-IT"/>
        </a:p>
      </dgm:t>
    </dgm:pt>
    <dgm:pt modelId="{F3B0A7F0-3329-4B9E-8DE6-BEB0A8BF8676}" type="pres">
      <dgm:prSet presAssocID="{12BE9E2C-54D7-40F9-ABE3-B2E567D7F42F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39B18E9-C934-4DB5-9616-C258F9A8DEA0}" type="pres">
      <dgm:prSet presAssocID="{12BE9E2C-54D7-40F9-ABE3-B2E567D7F42F}" presName="rootConnector3" presStyleLbl="asst1" presStyleIdx="0" presStyleCnt="1"/>
      <dgm:spPr/>
      <dgm:t>
        <a:bodyPr/>
        <a:lstStyle/>
        <a:p>
          <a:endParaRPr lang="it-IT"/>
        </a:p>
      </dgm:t>
    </dgm:pt>
    <dgm:pt modelId="{8C3DA725-E261-43BB-BBEB-DB6E40CBA0FB}" type="pres">
      <dgm:prSet presAssocID="{12BE9E2C-54D7-40F9-ABE3-B2E567D7F42F}" presName="hierChild6" presStyleCnt="0"/>
      <dgm:spPr/>
      <dgm:t>
        <a:bodyPr/>
        <a:lstStyle/>
        <a:p>
          <a:endParaRPr lang="it-IT"/>
        </a:p>
      </dgm:t>
    </dgm:pt>
    <dgm:pt modelId="{25C7A569-6A29-49E4-850D-4C5516863751}" type="pres">
      <dgm:prSet presAssocID="{12BE9E2C-54D7-40F9-ABE3-B2E567D7F42F}" presName="hierChild7" presStyleCnt="0"/>
      <dgm:spPr/>
      <dgm:t>
        <a:bodyPr/>
        <a:lstStyle/>
        <a:p>
          <a:endParaRPr lang="it-IT"/>
        </a:p>
      </dgm:t>
    </dgm:pt>
  </dgm:ptLst>
  <dgm:cxnLst>
    <dgm:cxn modelId="{56A546CE-6EFA-4F39-AAEF-342A244DE2B2}" type="presOf" srcId="{A67BCFB4-E12D-44C3-B5BB-9AA6945CE717}" destId="{E93EDEF7-9899-426E-A7B8-A36C6B26656E}" srcOrd="0" destOrd="0" presId="urn:microsoft.com/office/officeart/2005/8/layout/orgChart1"/>
    <dgm:cxn modelId="{F4417D59-44DE-4CF7-B89F-A022FB8B1EAD}" type="presOf" srcId="{79522C6C-45EE-4D1F-9F08-D88038E70DFE}" destId="{6A587FE3-3926-420A-82C4-09D0496A33A1}" srcOrd="0" destOrd="0" presId="urn:microsoft.com/office/officeart/2005/8/layout/orgChart1"/>
    <dgm:cxn modelId="{FA56AEAF-5699-4E3B-B2F2-9AD29B89CF2D}" type="presOf" srcId="{0EB65622-D054-4C20-B913-05DD149A5B58}" destId="{F7891A93-BF40-42E3-9E1A-AEBBB164CD11}" srcOrd="1" destOrd="0" presId="urn:microsoft.com/office/officeart/2005/8/layout/orgChart1"/>
    <dgm:cxn modelId="{C450F97B-3A5A-409F-829F-4ACBB9BCBBEF}" type="presOf" srcId="{9BD0ADED-0F6B-41B6-8E4E-BCF73C07E38E}" destId="{A69CA5CA-4A2A-4C45-A7B0-4FBF481CE62A}" srcOrd="0" destOrd="0" presId="urn:microsoft.com/office/officeart/2005/8/layout/orgChart1"/>
    <dgm:cxn modelId="{0787DEBC-EBBF-44CB-B46B-BE587D43E2CA}" srcId="{9354DBBD-CCF4-489D-85C7-FCB483AA1AA4}" destId="{7947AE53-51D3-4FB7-907B-1FBFC184447B}" srcOrd="1" destOrd="0" parTransId="{BABD3FDE-2B3A-4564-A436-233E1491CB8B}" sibTransId="{5D482E17-2F8F-44E9-AF00-53517547A7B8}"/>
    <dgm:cxn modelId="{9BBE2C97-9778-468C-8096-C59641567E48}" srcId="{9BD0ADED-0F6B-41B6-8E4E-BCF73C07E38E}" destId="{B6C99AA0-9FA4-4362-8769-BCB605F25B09}" srcOrd="0" destOrd="0" parTransId="{A67BCFB4-E12D-44C3-B5BB-9AA6945CE717}" sibTransId="{C2BF28D6-2420-49C6-8F75-4B23CB0DF3DC}"/>
    <dgm:cxn modelId="{0F9C0D50-567A-4375-B64A-47527708E0B1}" type="presOf" srcId="{7947AE53-51D3-4FB7-907B-1FBFC184447B}" destId="{9D5F8586-A4A2-4094-9979-ED4926505369}" srcOrd="1" destOrd="0" presId="urn:microsoft.com/office/officeart/2005/8/layout/orgChart1"/>
    <dgm:cxn modelId="{E16DD32B-DC5A-4CAE-990F-CCCEC0149371}" type="presOf" srcId="{C7C35CC6-AC72-417E-9A3E-00382DEEEBDE}" destId="{39D5AD57-9B8A-4BFD-AA7E-1B9976F915B2}" srcOrd="0" destOrd="0" presId="urn:microsoft.com/office/officeart/2005/8/layout/orgChart1"/>
    <dgm:cxn modelId="{DBD70040-C746-4941-97A8-52937360D6B7}" srcId="{9BD0ADED-0F6B-41B6-8E4E-BCF73C07E38E}" destId="{9354DBBD-CCF4-489D-85C7-FCB483AA1AA4}" srcOrd="1" destOrd="0" parTransId="{C99E1334-D750-4EED-9BDD-428F29684674}" sibTransId="{2265F232-759F-481C-87CE-960C2C5164B6}"/>
    <dgm:cxn modelId="{AF7F18C0-5ADB-45B0-BB14-BEBBED706F6A}" type="presOf" srcId="{64E68D23-5DD5-4BEF-8224-059E06A9124E}" destId="{749904CF-44D5-4EA9-B417-463835943C4D}" srcOrd="0" destOrd="0" presId="urn:microsoft.com/office/officeart/2005/8/layout/orgChart1"/>
    <dgm:cxn modelId="{A989D6E7-AD60-4AAC-A0CA-34F2C5EECB0D}" type="presOf" srcId="{39D44057-88D9-40E5-B3EF-D2052F55563A}" destId="{10338A3C-9923-4162-870D-EC70E5D469B4}" srcOrd="1" destOrd="0" presId="urn:microsoft.com/office/officeart/2005/8/layout/orgChart1"/>
    <dgm:cxn modelId="{E54CB940-6733-4042-B47D-79E6760A0C86}" type="presOf" srcId="{96E82865-104F-45B0-AC2A-9A4C5B9A1BC5}" destId="{87D85657-7307-48D3-8093-BEA4EA00B9F2}" srcOrd="1" destOrd="0" presId="urn:microsoft.com/office/officeart/2005/8/layout/orgChart1"/>
    <dgm:cxn modelId="{5FD793B3-A712-4673-8E33-1115CE7C298F}" type="presOf" srcId="{B6C99AA0-9FA4-4362-8769-BCB605F25B09}" destId="{34BC4028-0590-44F2-9F34-8395E00D68D1}" srcOrd="1" destOrd="0" presId="urn:microsoft.com/office/officeart/2005/8/layout/orgChart1"/>
    <dgm:cxn modelId="{90FE146D-5F5E-4BA5-BA9C-B1F1FF73598E}" type="presOf" srcId="{FC9A6034-3B43-46DC-8BF3-0DFCFCCD539A}" destId="{68C48555-5CBA-4169-A605-0488276EF9F5}" srcOrd="0" destOrd="0" presId="urn:microsoft.com/office/officeart/2005/8/layout/orgChart1"/>
    <dgm:cxn modelId="{D80B7363-3DC2-49E8-8041-674124FE177B}" type="presOf" srcId="{12BE9E2C-54D7-40F9-ABE3-B2E567D7F42F}" destId="{939B18E9-C934-4DB5-9616-C258F9A8DEA0}" srcOrd="1" destOrd="0" presId="urn:microsoft.com/office/officeart/2005/8/layout/orgChart1"/>
    <dgm:cxn modelId="{794F9B6E-8599-4C0D-A5E9-90151DA9D391}" srcId="{B6C99AA0-9FA4-4362-8769-BCB605F25B09}" destId="{64E68D23-5DD5-4BEF-8224-059E06A9124E}" srcOrd="0" destOrd="0" parTransId="{C7C35CC6-AC72-417E-9A3E-00382DEEEBDE}" sibTransId="{90D5100C-810A-4553-8946-EF0270E14B9F}"/>
    <dgm:cxn modelId="{0C6C3FD4-AC87-45C1-ABD5-D25C88126153}" type="presOf" srcId="{9354DBBD-CCF4-489D-85C7-FCB483AA1AA4}" destId="{00B78688-17AC-4C5D-88BF-01CFFA4D7B5B}" srcOrd="1" destOrd="0" presId="urn:microsoft.com/office/officeart/2005/8/layout/orgChart1"/>
    <dgm:cxn modelId="{3255AFB0-67A6-44D7-A45C-841593EC0C00}" type="presOf" srcId="{BABD3FDE-2B3A-4564-A436-233E1491CB8B}" destId="{84C40252-B737-46B6-B172-2244B5EBE9FD}" srcOrd="0" destOrd="0" presId="urn:microsoft.com/office/officeart/2005/8/layout/orgChart1"/>
    <dgm:cxn modelId="{DE3987D2-8319-4B9E-8B84-6C1AC3818908}" type="presOf" srcId="{79522C6C-45EE-4D1F-9F08-D88038E70DFE}" destId="{BE122E62-9690-461A-9BAE-7407E9F26BFC}" srcOrd="1" destOrd="0" presId="urn:microsoft.com/office/officeart/2005/8/layout/orgChart1"/>
    <dgm:cxn modelId="{6882052B-376A-4437-A27F-957B380121F6}" srcId="{39D44057-88D9-40E5-B3EF-D2052F55563A}" destId="{0EB65622-D054-4C20-B913-05DD149A5B58}" srcOrd="0" destOrd="0" parTransId="{08833425-FD8F-40F5-80E3-DFBFC66131CA}" sibTransId="{8B34234F-757D-455A-9654-E78314CB1DCA}"/>
    <dgm:cxn modelId="{25DA05BC-3B97-418F-A227-5A57940CAE9F}" srcId="{9BD0ADED-0F6B-41B6-8E4E-BCF73C07E38E}" destId="{39D44057-88D9-40E5-B3EF-D2052F55563A}" srcOrd="2" destOrd="0" parTransId="{A4BEE335-DCF7-403D-ABC0-A282283F8D1E}" sibTransId="{1CEC1064-0D47-43DF-A4D8-554DB6D82A2B}"/>
    <dgm:cxn modelId="{54DB6CC4-2982-4C43-ABB5-ECE11ED9A6B9}" type="presOf" srcId="{12BE9E2C-54D7-40F9-ABE3-B2E567D7F42F}" destId="{F3B0A7F0-3329-4B9E-8DE6-BEB0A8BF8676}" srcOrd="0" destOrd="0" presId="urn:microsoft.com/office/officeart/2005/8/layout/orgChart1"/>
    <dgm:cxn modelId="{82144AE6-0FDF-4FE7-968B-B3CAD53870AE}" type="presOf" srcId="{A6829A22-6FD0-4470-B0F6-6357F7109ED9}" destId="{C57E9C9F-4848-4B68-A43C-058D4C01112B}" srcOrd="0" destOrd="0" presId="urn:microsoft.com/office/officeart/2005/8/layout/orgChart1"/>
    <dgm:cxn modelId="{C929C63C-3B95-4EE1-BCE0-D3F83357316C}" type="presOf" srcId="{E1AE92B2-0A81-4929-BE3D-2AF78769AB66}" destId="{41D349AF-6467-4672-B146-6BF8208D9360}" srcOrd="0" destOrd="0" presId="urn:microsoft.com/office/officeart/2005/8/layout/orgChart1"/>
    <dgm:cxn modelId="{5E64F21C-F050-4A89-B18F-71C05B7200B7}" type="presOf" srcId="{08833425-FD8F-40F5-80E3-DFBFC66131CA}" destId="{6F5B2587-8C4E-4684-B264-3739DDAB136F}" srcOrd="0" destOrd="0" presId="urn:microsoft.com/office/officeart/2005/8/layout/orgChart1"/>
    <dgm:cxn modelId="{CEAFA555-4CF6-43EE-8B9B-ADB565903384}" type="presOf" srcId="{64E68D23-5DD5-4BEF-8224-059E06A9124E}" destId="{38A585B1-8EC1-4EFC-B903-A668B5E7E40C}" srcOrd="1" destOrd="0" presId="urn:microsoft.com/office/officeart/2005/8/layout/orgChart1"/>
    <dgm:cxn modelId="{4D5CE989-B5BE-4064-BCF8-84FC94AC1557}" type="presOf" srcId="{0EB65622-D054-4C20-B913-05DD149A5B58}" destId="{A924DE52-F05B-4BBD-BA34-F9F84A8F43CD}" srcOrd="0" destOrd="0" presId="urn:microsoft.com/office/officeart/2005/8/layout/orgChart1"/>
    <dgm:cxn modelId="{5C43ECB2-9DF1-4FCE-9231-B460F8EC2841}" srcId="{9BD0ADED-0F6B-41B6-8E4E-BCF73C07E38E}" destId="{12BE9E2C-54D7-40F9-ABE3-B2E567D7F42F}" srcOrd="3" destOrd="0" parTransId="{245392E9-39A7-46BC-9FE5-0545C98A9DCA}" sibTransId="{399BC3F4-2B6C-45FB-9748-976CD8F8DAC6}"/>
    <dgm:cxn modelId="{1C87C9AA-6214-4328-B582-56BA1AEAE097}" type="presOf" srcId="{62F4E257-FC1E-471A-BE60-68A482AF6E8A}" destId="{F1D11C96-9444-47B6-BE79-F689B57AE813}" srcOrd="0" destOrd="0" presId="urn:microsoft.com/office/officeart/2005/8/layout/orgChart1"/>
    <dgm:cxn modelId="{A80187BE-4042-4B71-9893-2A31FCCD88F3}" type="presOf" srcId="{96E82865-104F-45B0-AC2A-9A4C5B9A1BC5}" destId="{79A15FA9-9905-4955-9CCF-AFD18A168784}" srcOrd="0" destOrd="0" presId="urn:microsoft.com/office/officeart/2005/8/layout/orgChart1"/>
    <dgm:cxn modelId="{88A44AFD-5C89-4F76-B5A3-13F183F685B2}" type="presOf" srcId="{A6829A22-6FD0-4470-B0F6-6357F7109ED9}" destId="{2C5E247D-F973-4E47-981E-853ED7D239AC}" srcOrd="1" destOrd="0" presId="urn:microsoft.com/office/officeart/2005/8/layout/orgChart1"/>
    <dgm:cxn modelId="{40B0FB67-7605-4D51-8446-8B8A5B02A874}" srcId="{9354DBBD-CCF4-489D-85C7-FCB483AA1AA4}" destId="{96E82865-104F-45B0-AC2A-9A4C5B9A1BC5}" srcOrd="0" destOrd="0" parTransId="{C03E659B-2305-4B68-9CFA-5D58CEA9B874}" sibTransId="{992F104E-481D-445A-B12E-E609BA13E573}"/>
    <dgm:cxn modelId="{C99CCE95-B959-49D7-823F-B636E23D456E}" srcId="{E1AE92B2-0A81-4929-BE3D-2AF78769AB66}" destId="{9BD0ADED-0F6B-41B6-8E4E-BCF73C07E38E}" srcOrd="0" destOrd="0" parTransId="{A864ABC2-A485-42B5-A253-ECD36FB996A4}" sibTransId="{3A76A92D-221F-4D4E-825D-D8E1A769801B}"/>
    <dgm:cxn modelId="{CC918EA1-FA72-4F71-A234-CECA3C1B2BA5}" type="presOf" srcId="{9BD0ADED-0F6B-41B6-8E4E-BCF73C07E38E}" destId="{C392A700-8EED-420B-A231-AEDA5CB1ACE5}" srcOrd="1" destOrd="0" presId="urn:microsoft.com/office/officeart/2005/8/layout/orgChart1"/>
    <dgm:cxn modelId="{AFD6BE87-68C1-42E2-9F32-1B9D8896B895}" type="presOf" srcId="{C03E659B-2305-4B68-9CFA-5D58CEA9B874}" destId="{F10AE6E2-7031-426D-98F9-2A05D1F92E90}" srcOrd="0" destOrd="0" presId="urn:microsoft.com/office/officeart/2005/8/layout/orgChart1"/>
    <dgm:cxn modelId="{9D189933-BE05-4403-AA38-E7D0C2867E74}" type="presOf" srcId="{7947AE53-51D3-4FB7-907B-1FBFC184447B}" destId="{BDE2DAD9-1707-4BFB-B760-19AC634035D3}" srcOrd="0" destOrd="0" presId="urn:microsoft.com/office/officeart/2005/8/layout/orgChart1"/>
    <dgm:cxn modelId="{6E718CEB-260B-4B7A-AA78-1F2BAC6DBF6A}" type="presOf" srcId="{39D44057-88D9-40E5-B3EF-D2052F55563A}" destId="{C912A62F-707A-4380-B561-961A16ACC006}" srcOrd="0" destOrd="0" presId="urn:microsoft.com/office/officeart/2005/8/layout/orgChart1"/>
    <dgm:cxn modelId="{658B5D04-ECC8-4257-B71B-D4E633BCCC00}" srcId="{39D44057-88D9-40E5-B3EF-D2052F55563A}" destId="{A6829A22-6FD0-4470-B0F6-6357F7109ED9}" srcOrd="1" destOrd="0" parTransId="{FC9A6034-3B43-46DC-8BF3-0DFCFCCD539A}" sibTransId="{40046786-3973-4262-81F4-F3101915BD16}"/>
    <dgm:cxn modelId="{C39DB72D-06FD-4952-A794-B6E59FC90E66}" type="presOf" srcId="{245392E9-39A7-46BC-9FE5-0545C98A9DCA}" destId="{AFF336A7-E3C7-4B41-BBF0-6E1F9602EE4B}" srcOrd="0" destOrd="0" presId="urn:microsoft.com/office/officeart/2005/8/layout/orgChart1"/>
    <dgm:cxn modelId="{38A68867-DF2A-4F47-9852-7082BCACBA5C}" type="presOf" srcId="{A4BEE335-DCF7-403D-ABC0-A282283F8D1E}" destId="{93AC5F50-6F22-4812-BBCC-4B0A35CEFA46}" srcOrd="0" destOrd="0" presId="urn:microsoft.com/office/officeart/2005/8/layout/orgChart1"/>
    <dgm:cxn modelId="{79292E83-CC4F-4D94-ABE5-716E77914730}" srcId="{B6C99AA0-9FA4-4362-8769-BCB605F25B09}" destId="{79522C6C-45EE-4D1F-9F08-D88038E70DFE}" srcOrd="1" destOrd="0" parTransId="{62F4E257-FC1E-471A-BE60-68A482AF6E8A}" sibTransId="{E6C71D4B-ADB3-4C98-BC10-CA2D3CB1AD63}"/>
    <dgm:cxn modelId="{432FADB0-19A7-43FB-9847-CC7DA16E786D}" type="presOf" srcId="{C99E1334-D750-4EED-9BDD-428F29684674}" destId="{ACB78429-21A9-424F-9D82-F107C14CB69D}" srcOrd="0" destOrd="0" presId="urn:microsoft.com/office/officeart/2005/8/layout/orgChart1"/>
    <dgm:cxn modelId="{0B3F7F90-778C-4B57-8D02-2A3F543B7F1C}" type="presOf" srcId="{9354DBBD-CCF4-489D-85C7-FCB483AA1AA4}" destId="{E8E13A72-26F4-41DD-806C-9F283CD48DA5}" srcOrd="0" destOrd="0" presId="urn:microsoft.com/office/officeart/2005/8/layout/orgChart1"/>
    <dgm:cxn modelId="{C8FE0BA4-DC9B-411B-90ED-3FC4517E5492}" type="presOf" srcId="{B6C99AA0-9FA4-4362-8769-BCB605F25B09}" destId="{1FAF7A19-18DE-4278-97C4-D1E60B120D6B}" srcOrd="0" destOrd="0" presId="urn:microsoft.com/office/officeart/2005/8/layout/orgChart1"/>
    <dgm:cxn modelId="{1EC84D0C-C822-4C5E-A631-56F1712B2971}" type="presParOf" srcId="{41D349AF-6467-4672-B146-6BF8208D9360}" destId="{A8AF0209-E32A-4910-8015-8E14751B70B3}" srcOrd="0" destOrd="0" presId="urn:microsoft.com/office/officeart/2005/8/layout/orgChart1"/>
    <dgm:cxn modelId="{3BA6251D-A74E-45AA-9800-33BB21BBD49D}" type="presParOf" srcId="{A8AF0209-E32A-4910-8015-8E14751B70B3}" destId="{76535075-B436-4676-9AD4-8E1B6F81011C}" srcOrd="0" destOrd="0" presId="urn:microsoft.com/office/officeart/2005/8/layout/orgChart1"/>
    <dgm:cxn modelId="{6351D830-7874-47E1-86F6-1E36DCF1B962}" type="presParOf" srcId="{76535075-B436-4676-9AD4-8E1B6F81011C}" destId="{A69CA5CA-4A2A-4C45-A7B0-4FBF481CE62A}" srcOrd="0" destOrd="0" presId="urn:microsoft.com/office/officeart/2005/8/layout/orgChart1"/>
    <dgm:cxn modelId="{7F888E1C-EB78-4F8A-B425-F3E6E8F5DA29}" type="presParOf" srcId="{76535075-B436-4676-9AD4-8E1B6F81011C}" destId="{C392A700-8EED-420B-A231-AEDA5CB1ACE5}" srcOrd="1" destOrd="0" presId="urn:microsoft.com/office/officeart/2005/8/layout/orgChart1"/>
    <dgm:cxn modelId="{7717EEE9-03DF-4CAB-85FC-034363E069CE}" type="presParOf" srcId="{A8AF0209-E32A-4910-8015-8E14751B70B3}" destId="{456EB491-4846-4F21-A327-E73AF24E327C}" srcOrd="1" destOrd="0" presId="urn:microsoft.com/office/officeart/2005/8/layout/orgChart1"/>
    <dgm:cxn modelId="{B5E5DE5E-DA0A-4F8A-AB9E-71B33E4CE3DF}" type="presParOf" srcId="{456EB491-4846-4F21-A327-E73AF24E327C}" destId="{E93EDEF7-9899-426E-A7B8-A36C6B26656E}" srcOrd="0" destOrd="0" presId="urn:microsoft.com/office/officeart/2005/8/layout/orgChart1"/>
    <dgm:cxn modelId="{B1204601-6E06-45F9-9078-892D23075A02}" type="presParOf" srcId="{456EB491-4846-4F21-A327-E73AF24E327C}" destId="{25EF0AD2-339F-4E7F-9AD2-0848EFA83AC0}" srcOrd="1" destOrd="0" presId="urn:microsoft.com/office/officeart/2005/8/layout/orgChart1"/>
    <dgm:cxn modelId="{B277EB4E-99BA-4B88-8154-55E16704DA92}" type="presParOf" srcId="{25EF0AD2-339F-4E7F-9AD2-0848EFA83AC0}" destId="{AB7C1734-3B55-4AA7-BF66-A255ED2BD2B5}" srcOrd="0" destOrd="0" presId="urn:microsoft.com/office/officeart/2005/8/layout/orgChart1"/>
    <dgm:cxn modelId="{4FA67F4F-C5D0-44CF-8D62-D10AC0136A50}" type="presParOf" srcId="{AB7C1734-3B55-4AA7-BF66-A255ED2BD2B5}" destId="{1FAF7A19-18DE-4278-97C4-D1E60B120D6B}" srcOrd="0" destOrd="0" presId="urn:microsoft.com/office/officeart/2005/8/layout/orgChart1"/>
    <dgm:cxn modelId="{1675270A-80FB-4538-B096-3DC0407AE9F9}" type="presParOf" srcId="{AB7C1734-3B55-4AA7-BF66-A255ED2BD2B5}" destId="{34BC4028-0590-44F2-9F34-8395E00D68D1}" srcOrd="1" destOrd="0" presId="urn:microsoft.com/office/officeart/2005/8/layout/orgChart1"/>
    <dgm:cxn modelId="{94D39EB7-2C8E-4366-BE46-379A7BF370B1}" type="presParOf" srcId="{25EF0AD2-339F-4E7F-9AD2-0848EFA83AC0}" destId="{79555ADD-9658-440C-A0D6-74C81BEA50F4}" srcOrd="1" destOrd="0" presId="urn:microsoft.com/office/officeart/2005/8/layout/orgChart1"/>
    <dgm:cxn modelId="{18A876A1-7043-41A0-BA6A-E1FCB9096E46}" type="presParOf" srcId="{79555ADD-9658-440C-A0D6-74C81BEA50F4}" destId="{39D5AD57-9B8A-4BFD-AA7E-1B9976F915B2}" srcOrd="0" destOrd="0" presId="urn:microsoft.com/office/officeart/2005/8/layout/orgChart1"/>
    <dgm:cxn modelId="{C52CCB81-B3F5-4BC5-9330-025AADC5CEF2}" type="presParOf" srcId="{79555ADD-9658-440C-A0D6-74C81BEA50F4}" destId="{87BA4C22-6C84-44BC-96D9-4BEC37C4793C}" srcOrd="1" destOrd="0" presId="urn:microsoft.com/office/officeart/2005/8/layout/orgChart1"/>
    <dgm:cxn modelId="{DFA77889-A2C3-493F-8F49-DEF6D3E4D61E}" type="presParOf" srcId="{87BA4C22-6C84-44BC-96D9-4BEC37C4793C}" destId="{B79DC676-FF75-4962-96A0-19618C95E864}" srcOrd="0" destOrd="0" presId="urn:microsoft.com/office/officeart/2005/8/layout/orgChart1"/>
    <dgm:cxn modelId="{96E28CFE-761D-432B-986B-F28F25566669}" type="presParOf" srcId="{B79DC676-FF75-4962-96A0-19618C95E864}" destId="{749904CF-44D5-4EA9-B417-463835943C4D}" srcOrd="0" destOrd="0" presId="urn:microsoft.com/office/officeart/2005/8/layout/orgChart1"/>
    <dgm:cxn modelId="{FBA1CAF7-D38B-4FF1-BE02-5370A9749BF1}" type="presParOf" srcId="{B79DC676-FF75-4962-96A0-19618C95E864}" destId="{38A585B1-8EC1-4EFC-B903-A668B5E7E40C}" srcOrd="1" destOrd="0" presId="urn:microsoft.com/office/officeart/2005/8/layout/orgChart1"/>
    <dgm:cxn modelId="{ACDA64A4-D720-43EB-B5F2-6FD0FD0FF204}" type="presParOf" srcId="{87BA4C22-6C84-44BC-96D9-4BEC37C4793C}" destId="{1130ED6E-C941-42A9-8E15-7AC4D444D965}" srcOrd="1" destOrd="0" presId="urn:microsoft.com/office/officeart/2005/8/layout/orgChart1"/>
    <dgm:cxn modelId="{14AD056F-84DC-43C8-9E10-861999AD14C1}" type="presParOf" srcId="{87BA4C22-6C84-44BC-96D9-4BEC37C4793C}" destId="{36E29C70-2387-42BA-8797-A71D85B457F8}" srcOrd="2" destOrd="0" presId="urn:microsoft.com/office/officeart/2005/8/layout/orgChart1"/>
    <dgm:cxn modelId="{A347D542-6CCF-4315-8C48-248075EA603B}" type="presParOf" srcId="{79555ADD-9658-440C-A0D6-74C81BEA50F4}" destId="{F1D11C96-9444-47B6-BE79-F689B57AE813}" srcOrd="2" destOrd="0" presId="urn:microsoft.com/office/officeart/2005/8/layout/orgChart1"/>
    <dgm:cxn modelId="{66D2B7E5-AEE4-4651-9D84-EAEB6DB18836}" type="presParOf" srcId="{79555ADD-9658-440C-A0D6-74C81BEA50F4}" destId="{0D3D4C34-1A9F-4058-AA2F-5F0DA7532EE2}" srcOrd="3" destOrd="0" presId="urn:microsoft.com/office/officeart/2005/8/layout/orgChart1"/>
    <dgm:cxn modelId="{D14ACA1A-CDF7-4F58-BD4B-2A2F2B1C95C1}" type="presParOf" srcId="{0D3D4C34-1A9F-4058-AA2F-5F0DA7532EE2}" destId="{D54C5A00-4865-4677-8CD0-94319D9BEDCD}" srcOrd="0" destOrd="0" presId="urn:microsoft.com/office/officeart/2005/8/layout/orgChart1"/>
    <dgm:cxn modelId="{35A1C7EE-F59F-4831-AAFF-527F4BE9C25C}" type="presParOf" srcId="{D54C5A00-4865-4677-8CD0-94319D9BEDCD}" destId="{6A587FE3-3926-420A-82C4-09D0496A33A1}" srcOrd="0" destOrd="0" presId="urn:microsoft.com/office/officeart/2005/8/layout/orgChart1"/>
    <dgm:cxn modelId="{BE67F61F-137C-4C05-B748-6556BFC538B5}" type="presParOf" srcId="{D54C5A00-4865-4677-8CD0-94319D9BEDCD}" destId="{BE122E62-9690-461A-9BAE-7407E9F26BFC}" srcOrd="1" destOrd="0" presId="urn:microsoft.com/office/officeart/2005/8/layout/orgChart1"/>
    <dgm:cxn modelId="{C5A01314-9106-4C3E-AF13-58DC5745AABB}" type="presParOf" srcId="{0D3D4C34-1A9F-4058-AA2F-5F0DA7532EE2}" destId="{2A7C15C1-F16B-4164-A905-97821E02AAAF}" srcOrd="1" destOrd="0" presId="urn:microsoft.com/office/officeart/2005/8/layout/orgChart1"/>
    <dgm:cxn modelId="{4460C354-4158-40C2-8955-F7C36AEDA76A}" type="presParOf" srcId="{0D3D4C34-1A9F-4058-AA2F-5F0DA7532EE2}" destId="{94A898BE-E3E4-4B74-B0E2-411484F5A994}" srcOrd="2" destOrd="0" presId="urn:microsoft.com/office/officeart/2005/8/layout/orgChart1"/>
    <dgm:cxn modelId="{04E572AF-8F8C-4E78-A905-92A9FA7E1993}" type="presParOf" srcId="{25EF0AD2-339F-4E7F-9AD2-0848EFA83AC0}" destId="{2B2BF178-9C53-4818-AC2D-4EAA6688A524}" srcOrd="2" destOrd="0" presId="urn:microsoft.com/office/officeart/2005/8/layout/orgChart1"/>
    <dgm:cxn modelId="{6DA0BDA8-EB04-48D0-94F6-3CBDE81F39CF}" type="presParOf" srcId="{456EB491-4846-4F21-A327-E73AF24E327C}" destId="{ACB78429-21A9-424F-9D82-F107C14CB69D}" srcOrd="2" destOrd="0" presId="urn:microsoft.com/office/officeart/2005/8/layout/orgChart1"/>
    <dgm:cxn modelId="{F085F19D-69F8-4B63-874D-0F113D39C237}" type="presParOf" srcId="{456EB491-4846-4F21-A327-E73AF24E327C}" destId="{7A94ED31-18D6-4B1F-A00E-7064CF36E313}" srcOrd="3" destOrd="0" presId="urn:microsoft.com/office/officeart/2005/8/layout/orgChart1"/>
    <dgm:cxn modelId="{2BC44826-8921-4FC4-B893-8E365F5D57D6}" type="presParOf" srcId="{7A94ED31-18D6-4B1F-A00E-7064CF36E313}" destId="{3B570DCB-2D61-4545-B435-F19CFABFFB08}" srcOrd="0" destOrd="0" presId="urn:microsoft.com/office/officeart/2005/8/layout/orgChart1"/>
    <dgm:cxn modelId="{35759492-7999-41B1-8781-6ACFA143723F}" type="presParOf" srcId="{3B570DCB-2D61-4545-B435-F19CFABFFB08}" destId="{E8E13A72-26F4-41DD-806C-9F283CD48DA5}" srcOrd="0" destOrd="0" presId="urn:microsoft.com/office/officeart/2005/8/layout/orgChart1"/>
    <dgm:cxn modelId="{DBB35427-6B69-41E7-969B-A7E0D7D65A4E}" type="presParOf" srcId="{3B570DCB-2D61-4545-B435-F19CFABFFB08}" destId="{00B78688-17AC-4C5D-88BF-01CFFA4D7B5B}" srcOrd="1" destOrd="0" presId="urn:microsoft.com/office/officeart/2005/8/layout/orgChart1"/>
    <dgm:cxn modelId="{FE7B2E90-87E5-4612-8AAC-3B4A3312118B}" type="presParOf" srcId="{7A94ED31-18D6-4B1F-A00E-7064CF36E313}" destId="{96A3C1F1-52AE-4877-9025-35ADF77D77CD}" srcOrd="1" destOrd="0" presId="urn:microsoft.com/office/officeart/2005/8/layout/orgChart1"/>
    <dgm:cxn modelId="{5398BBC9-DC39-4677-A8F5-A97BD1F477D8}" type="presParOf" srcId="{96A3C1F1-52AE-4877-9025-35ADF77D77CD}" destId="{F10AE6E2-7031-426D-98F9-2A05D1F92E90}" srcOrd="0" destOrd="0" presId="urn:microsoft.com/office/officeart/2005/8/layout/orgChart1"/>
    <dgm:cxn modelId="{23D116EA-2C53-4503-B9AB-0B1A077DF638}" type="presParOf" srcId="{96A3C1F1-52AE-4877-9025-35ADF77D77CD}" destId="{3504E588-9713-4947-BF36-AFBA56BE0387}" srcOrd="1" destOrd="0" presId="urn:microsoft.com/office/officeart/2005/8/layout/orgChart1"/>
    <dgm:cxn modelId="{3BB8CDCC-4964-4250-B9B2-D270724A3159}" type="presParOf" srcId="{3504E588-9713-4947-BF36-AFBA56BE0387}" destId="{BD0EEDD7-950E-45C3-A19C-A5FEAF02AB63}" srcOrd="0" destOrd="0" presId="urn:microsoft.com/office/officeart/2005/8/layout/orgChart1"/>
    <dgm:cxn modelId="{1281F2ED-8085-4051-A513-C24E08D75BC1}" type="presParOf" srcId="{BD0EEDD7-950E-45C3-A19C-A5FEAF02AB63}" destId="{79A15FA9-9905-4955-9CCF-AFD18A168784}" srcOrd="0" destOrd="0" presId="urn:microsoft.com/office/officeart/2005/8/layout/orgChart1"/>
    <dgm:cxn modelId="{B1C6D525-FF41-471C-9B51-00C9DF89E58B}" type="presParOf" srcId="{BD0EEDD7-950E-45C3-A19C-A5FEAF02AB63}" destId="{87D85657-7307-48D3-8093-BEA4EA00B9F2}" srcOrd="1" destOrd="0" presId="urn:microsoft.com/office/officeart/2005/8/layout/orgChart1"/>
    <dgm:cxn modelId="{0051CF17-0DC7-42DC-8F80-9EB0EE4CF5BD}" type="presParOf" srcId="{3504E588-9713-4947-BF36-AFBA56BE0387}" destId="{9E01A5AE-54DE-4C66-929C-5EAA3ADE8525}" srcOrd="1" destOrd="0" presId="urn:microsoft.com/office/officeart/2005/8/layout/orgChart1"/>
    <dgm:cxn modelId="{CF504A56-DD91-4325-88CF-0CC1CC2BE962}" type="presParOf" srcId="{3504E588-9713-4947-BF36-AFBA56BE0387}" destId="{AC146050-8503-42CA-A7A3-CC7B1124CFA7}" srcOrd="2" destOrd="0" presId="urn:microsoft.com/office/officeart/2005/8/layout/orgChart1"/>
    <dgm:cxn modelId="{2E9BA5D5-A1BF-408F-86EF-B339E29E7861}" type="presParOf" srcId="{96A3C1F1-52AE-4877-9025-35ADF77D77CD}" destId="{84C40252-B737-46B6-B172-2244B5EBE9FD}" srcOrd="2" destOrd="0" presId="urn:microsoft.com/office/officeart/2005/8/layout/orgChart1"/>
    <dgm:cxn modelId="{A316A881-64A1-457A-B0DC-A7F54CF496AD}" type="presParOf" srcId="{96A3C1F1-52AE-4877-9025-35ADF77D77CD}" destId="{51D18B1F-6167-4C10-82D6-66B3C7E85528}" srcOrd="3" destOrd="0" presId="urn:microsoft.com/office/officeart/2005/8/layout/orgChart1"/>
    <dgm:cxn modelId="{98CFB6F5-0A8F-4C55-90F1-D53D373EF9C3}" type="presParOf" srcId="{51D18B1F-6167-4C10-82D6-66B3C7E85528}" destId="{D576E48B-E8EE-4856-B65B-F5641002542B}" srcOrd="0" destOrd="0" presId="urn:microsoft.com/office/officeart/2005/8/layout/orgChart1"/>
    <dgm:cxn modelId="{722115F4-FDEB-4F9A-9427-6D5BB0310EFE}" type="presParOf" srcId="{D576E48B-E8EE-4856-B65B-F5641002542B}" destId="{BDE2DAD9-1707-4BFB-B760-19AC634035D3}" srcOrd="0" destOrd="0" presId="urn:microsoft.com/office/officeart/2005/8/layout/orgChart1"/>
    <dgm:cxn modelId="{3EBE1C50-091B-4781-A49F-CAC3EB9786AB}" type="presParOf" srcId="{D576E48B-E8EE-4856-B65B-F5641002542B}" destId="{9D5F8586-A4A2-4094-9979-ED4926505369}" srcOrd="1" destOrd="0" presId="urn:microsoft.com/office/officeart/2005/8/layout/orgChart1"/>
    <dgm:cxn modelId="{05ABD8FD-92D4-4942-95B0-6187849A44AE}" type="presParOf" srcId="{51D18B1F-6167-4C10-82D6-66B3C7E85528}" destId="{912F020A-6E1F-4D62-B8D9-A53C2F9EF336}" srcOrd="1" destOrd="0" presId="urn:microsoft.com/office/officeart/2005/8/layout/orgChart1"/>
    <dgm:cxn modelId="{39737E77-7EBA-4545-A412-F355614E1D42}" type="presParOf" srcId="{51D18B1F-6167-4C10-82D6-66B3C7E85528}" destId="{915408CD-1E37-4647-B189-3D31C5D60C16}" srcOrd="2" destOrd="0" presId="urn:microsoft.com/office/officeart/2005/8/layout/orgChart1"/>
    <dgm:cxn modelId="{177019B0-FA1C-4A67-95D0-1C0C56375EAA}" type="presParOf" srcId="{7A94ED31-18D6-4B1F-A00E-7064CF36E313}" destId="{4DD89AE7-819E-47DB-ADC3-747783FE4B84}" srcOrd="2" destOrd="0" presId="urn:microsoft.com/office/officeart/2005/8/layout/orgChart1"/>
    <dgm:cxn modelId="{18461F22-B731-448A-BB80-D2C3CDFCBE41}" type="presParOf" srcId="{456EB491-4846-4F21-A327-E73AF24E327C}" destId="{93AC5F50-6F22-4812-BBCC-4B0A35CEFA46}" srcOrd="4" destOrd="0" presId="urn:microsoft.com/office/officeart/2005/8/layout/orgChart1"/>
    <dgm:cxn modelId="{2B364FB2-24F0-4E0B-B99A-B83A00FCDD45}" type="presParOf" srcId="{456EB491-4846-4F21-A327-E73AF24E327C}" destId="{6F39589D-314D-4F64-BD13-0C9478218F7D}" srcOrd="5" destOrd="0" presId="urn:microsoft.com/office/officeart/2005/8/layout/orgChart1"/>
    <dgm:cxn modelId="{F485F005-C81B-454D-8ED1-401958E33286}" type="presParOf" srcId="{6F39589D-314D-4F64-BD13-0C9478218F7D}" destId="{B0350AE3-E464-4A20-8451-9C23C19BA755}" srcOrd="0" destOrd="0" presId="urn:microsoft.com/office/officeart/2005/8/layout/orgChart1"/>
    <dgm:cxn modelId="{5706E278-32A1-4AF3-AB5C-060D05B73E8D}" type="presParOf" srcId="{B0350AE3-E464-4A20-8451-9C23C19BA755}" destId="{C912A62F-707A-4380-B561-961A16ACC006}" srcOrd="0" destOrd="0" presId="urn:microsoft.com/office/officeart/2005/8/layout/orgChart1"/>
    <dgm:cxn modelId="{FD3E8BF0-D77D-4E87-B556-986C91ED733A}" type="presParOf" srcId="{B0350AE3-E464-4A20-8451-9C23C19BA755}" destId="{10338A3C-9923-4162-870D-EC70E5D469B4}" srcOrd="1" destOrd="0" presId="urn:microsoft.com/office/officeart/2005/8/layout/orgChart1"/>
    <dgm:cxn modelId="{E2BF8AC5-6607-42B6-9150-1B8460370E2E}" type="presParOf" srcId="{6F39589D-314D-4F64-BD13-0C9478218F7D}" destId="{14767A35-73D0-4649-9C30-6D37EE1C9245}" srcOrd="1" destOrd="0" presId="urn:microsoft.com/office/officeart/2005/8/layout/orgChart1"/>
    <dgm:cxn modelId="{0E294255-3866-405A-A975-285A9C7F5EFC}" type="presParOf" srcId="{14767A35-73D0-4649-9C30-6D37EE1C9245}" destId="{6F5B2587-8C4E-4684-B264-3739DDAB136F}" srcOrd="0" destOrd="0" presId="urn:microsoft.com/office/officeart/2005/8/layout/orgChart1"/>
    <dgm:cxn modelId="{0826E7FD-F1EF-4E10-AA5F-4E2128D6757C}" type="presParOf" srcId="{14767A35-73D0-4649-9C30-6D37EE1C9245}" destId="{C38DEF08-264C-42DD-B1CA-34A995724A18}" srcOrd="1" destOrd="0" presId="urn:microsoft.com/office/officeart/2005/8/layout/orgChart1"/>
    <dgm:cxn modelId="{BBD95305-9C1E-45BA-9005-6A3B20CE1737}" type="presParOf" srcId="{C38DEF08-264C-42DD-B1CA-34A995724A18}" destId="{A9445318-EDA3-4F32-AF11-4CF64D8BF0CF}" srcOrd="0" destOrd="0" presId="urn:microsoft.com/office/officeart/2005/8/layout/orgChart1"/>
    <dgm:cxn modelId="{A7D51124-60CF-4B0F-9FA5-C776282483B6}" type="presParOf" srcId="{A9445318-EDA3-4F32-AF11-4CF64D8BF0CF}" destId="{A924DE52-F05B-4BBD-BA34-F9F84A8F43CD}" srcOrd="0" destOrd="0" presId="urn:microsoft.com/office/officeart/2005/8/layout/orgChart1"/>
    <dgm:cxn modelId="{A640FA3C-7102-4F3D-896F-FE480A1480A5}" type="presParOf" srcId="{A9445318-EDA3-4F32-AF11-4CF64D8BF0CF}" destId="{F7891A93-BF40-42E3-9E1A-AEBBB164CD11}" srcOrd="1" destOrd="0" presId="urn:microsoft.com/office/officeart/2005/8/layout/orgChart1"/>
    <dgm:cxn modelId="{F2AA89C8-EE6F-44AD-8926-0D737596EDD6}" type="presParOf" srcId="{C38DEF08-264C-42DD-B1CA-34A995724A18}" destId="{0783E448-885C-4841-86BB-1361D7774BA7}" srcOrd="1" destOrd="0" presId="urn:microsoft.com/office/officeart/2005/8/layout/orgChart1"/>
    <dgm:cxn modelId="{CFB8300D-9B42-432C-B059-6A2C9A5114AF}" type="presParOf" srcId="{C38DEF08-264C-42DD-B1CA-34A995724A18}" destId="{1EA88E23-4764-47B5-ACD1-384F287E9D8C}" srcOrd="2" destOrd="0" presId="urn:microsoft.com/office/officeart/2005/8/layout/orgChart1"/>
    <dgm:cxn modelId="{F4416C9C-E533-4B48-B48D-EDEC8A4D1C0D}" type="presParOf" srcId="{14767A35-73D0-4649-9C30-6D37EE1C9245}" destId="{68C48555-5CBA-4169-A605-0488276EF9F5}" srcOrd="2" destOrd="0" presId="urn:microsoft.com/office/officeart/2005/8/layout/orgChart1"/>
    <dgm:cxn modelId="{8FE14B88-D9F0-4556-9484-934B1B48608E}" type="presParOf" srcId="{14767A35-73D0-4649-9C30-6D37EE1C9245}" destId="{A7F2F6DC-383D-45FA-8B57-C703B121A949}" srcOrd="3" destOrd="0" presId="urn:microsoft.com/office/officeart/2005/8/layout/orgChart1"/>
    <dgm:cxn modelId="{D4128CA3-9C1C-4513-BC08-B526B18BD5E5}" type="presParOf" srcId="{A7F2F6DC-383D-45FA-8B57-C703B121A949}" destId="{27A0049B-42E7-4485-9C0E-6232D742742F}" srcOrd="0" destOrd="0" presId="urn:microsoft.com/office/officeart/2005/8/layout/orgChart1"/>
    <dgm:cxn modelId="{3A1651AB-969F-4277-A7A7-01D8D47F4A36}" type="presParOf" srcId="{27A0049B-42E7-4485-9C0E-6232D742742F}" destId="{C57E9C9F-4848-4B68-A43C-058D4C01112B}" srcOrd="0" destOrd="0" presId="urn:microsoft.com/office/officeart/2005/8/layout/orgChart1"/>
    <dgm:cxn modelId="{B227D7EF-8696-4F49-B79B-445D87F0E470}" type="presParOf" srcId="{27A0049B-42E7-4485-9C0E-6232D742742F}" destId="{2C5E247D-F973-4E47-981E-853ED7D239AC}" srcOrd="1" destOrd="0" presId="urn:microsoft.com/office/officeart/2005/8/layout/orgChart1"/>
    <dgm:cxn modelId="{AC6D62D6-125D-4A4D-8992-CCB0BC27E580}" type="presParOf" srcId="{A7F2F6DC-383D-45FA-8B57-C703B121A949}" destId="{AFCDE970-4E68-4C43-9542-387DCEFBD285}" srcOrd="1" destOrd="0" presId="urn:microsoft.com/office/officeart/2005/8/layout/orgChart1"/>
    <dgm:cxn modelId="{FE2874DF-328D-4AC6-BD55-996B9FFA9809}" type="presParOf" srcId="{A7F2F6DC-383D-45FA-8B57-C703B121A949}" destId="{FD076D51-704F-4623-AE4B-121D9AFBA084}" srcOrd="2" destOrd="0" presId="urn:microsoft.com/office/officeart/2005/8/layout/orgChart1"/>
    <dgm:cxn modelId="{E0C528D3-57A8-4976-9844-63D26234931F}" type="presParOf" srcId="{6F39589D-314D-4F64-BD13-0C9478218F7D}" destId="{4DDEC7BC-1EF2-418D-98B6-71FC585B2CF0}" srcOrd="2" destOrd="0" presId="urn:microsoft.com/office/officeart/2005/8/layout/orgChart1"/>
    <dgm:cxn modelId="{E8A89697-884D-4CAE-983F-E5E9F3244E41}" type="presParOf" srcId="{A8AF0209-E32A-4910-8015-8E14751B70B3}" destId="{E7E617A3-98E2-4C60-B395-B92E8AA44CDD}" srcOrd="2" destOrd="0" presId="urn:microsoft.com/office/officeart/2005/8/layout/orgChart1"/>
    <dgm:cxn modelId="{8C5EE816-05AB-4A38-8CD6-67E5F1386098}" type="presParOf" srcId="{E7E617A3-98E2-4C60-B395-B92E8AA44CDD}" destId="{AFF336A7-E3C7-4B41-BBF0-6E1F9602EE4B}" srcOrd="0" destOrd="0" presId="urn:microsoft.com/office/officeart/2005/8/layout/orgChart1"/>
    <dgm:cxn modelId="{99F4E51D-1ADD-4221-9AF7-F4673C392928}" type="presParOf" srcId="{E7E617A3-98E2-4C60-B395-B92E8AA44CDD}" destId="{EAC5259E-186B-44B4-B1AA-DFB2F666CF57}" srcOrd="1" destOrd="0" presId="urn:microsoft.com/office/officeart/2005/8/layout/orgChart1"/>
    <dgm:cxn modelId="{A4BC2455-AAAC-4519-8410-5F550F63A05A}" type="presParOf" srcId="{EAC5259E-186B-44B4-B1AA-DFB2F666CF57}" destId="{CE1C715C-BBC1-40C4-9726-A0770B6F252B}" srcOrd="0" destOrd="0" presId="urn:microsoft.com/office/officeart/2005/8/layout/orgChart1"/>
    <dgm:cxn modelId="{D26ACAE9-C178-4F0B-8396-8548632D02F9}" type="presParOf" srcId="{CE1C715C-BBC1-40C4-9726-A0770B6F252B}" destId="{F3B0A7F0-3329-4B9E-8DE6-BEB0A8BF8676}" srcOrd="0" destOrd="0" presId="urn:microsoft.com/office/officeart/2005/8/layout/orgChart1"/>
    <dgm:cxn modelId="{B4E12913-75E8-43DF-B403-568CFE940888}" type="presParOf" srcId="{CE1C715C-BBC1-40C4-9726-A0770B6F252B}" destId="{939B18E9-C934-4DB5-9616-C258F9A8DEA0}" srcOrd="1" destOrd="0" presId="urn:microsoft.com/office/officeart/2005/8/layout/orgChart1"/>
    <dgm:cxn modelId="{B1F2B35C-2E8F-4053-ABA3-A8F004D688E3}" type="presParOf" srcId="{EAC5259E-186B-44B4-B1AA-DFB2F666CF57}" destId="{8C3DA725-E261-43BB-BBEB-DB6E40CBA0FB}" srcOrd="1" destOrd="0" presId="urn:microsoft.com/office/officeart/2005/8/layout/orgChart1"/>
    <dgm:cxn modelId="{4196F0C0-7459-4111-835B-20F7733208E7}" type="presParOf" srcId="{EAC5259E-186B-44B4-B1AA-DFB2F666CF57}" destId="{25C7A569-6A29-49E4-850D-4C551686375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17EC61-F3DC-4959-AF7E-BAEFC8B108D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B4903A06-44E8-4610-83AA-8B8144981FDD}">
      <dgm:prSet phldrT="[Testo]" custT="1"/>
      <dgm:spPr/>
      <dgm:t>
        <a:bodyPr/>
        <a:lstStyle/>
        <a:p>
          <a:r>
            <a:rPr lang="it-IT" sz="2400" b="1" dirty="0" smtClean="0"/>
            <a:t>Comunità </a:t>
          </a:r>
          <a:r>
            <a:rPr lang="it-IT" sz="2400" b="1" dirty="0" smtClean="0"/>
            <a:t>PA Veneta</a:t>
          </a:r>
        </a:p>
        <a:p>
          <a:r>
            <a:rPr lang="it-IT" sz="1600" b="1" dirty="0" smtClean="0"/>
            <a:t>Servizi , piattaforme standard, protocolli, linee guida</a:t>
          </a:r>
          <a:endParaRPr lang="it-IT" sz="1600" b="1" dirty="0"/>
        </a:p>
      </dgm:t>
    </dgm:pt>
    <dgm:pt modelId="{2130C292-427B-4216-8E85-18371EF7A7C0}" type="parTrans" cxnId="{B6D93427-01FF-4D56-9C3F-69F6725F2D2B}">
      <dgm:prSet/>
      <dgm:spPr/>
      <dgm:t>
        <a:bodyPr/>
        <a:lstStyle/>
        <a:p>
          <a:endParaRPr lang="it-IT"/>
        </a:p>
      </dgm:t>
    </dgm:pt>
    <dgm:pt modelId="{7B42E311-90CE-4171-A551-946B05610232}" type="sibTrans" cxnId="{B6D93427-01FF-4D56-9C3F-69F6725F2D2B}">
      <dgm:prSet/>
      <dgm:spPr/>
      <dgm:t>
        <a:bodyPr/>
        <a:lstStyle/>
        <a:p>
          <a:endParaRPr lang="it-IT"/>
        </a:p>
      </dgm:t>
    </dgm:pt>
    <dgm:pt modelId="{854DECDA-F167-47D0-9ABB-E57F64E67360}">
      <dgm:prSet phldrT="[Testo]" custT="1"/>
      <dgm:spPr/>
      <dgm:t>
        <a:bodyPr/>
        <a:lstStyle/>
        <a:p>
          <a:r>
            <a:rPr lang="it-IT" sz="1600" b="1" dirty="0" smtClean="0"/>
            <a:t>Imprese ICT</a:t>
          </a:r>
        </a:p>
        <a:p>
          <a:r>
            <a:rPr lang="it-IT" sz="1400" b="1" dirty="0" smtClean="0"/>
            <a:t>Sistemi e servizi  gestionali, agli  Enti</a:t>
          </a:r>
          <a:endParaRPr lang="it-IT" sz="1400" b="1" dirty="0"/>
        </a:p>
      </dgm:t>
    </dgm:pt>
    <dgm:pt modelId="{3653DC4B-CC20-4F2E-91EF-9C2992EB0380}" type="parTrans" cxnId="{59C2B7A7-3612-4D4C-8034-C77A80D580C0}">
      <dgm:prSet/>
      <dgm:spPr/>
      <dgm:t>
        <a:bodyPr/>
        <a:lstStyle/>
        <a:p>
          <a:endParaRPr lang="it-IT"/>
        </a:p>
      </dgm:t>
    </dgm:pt>
    <dgm:pt modelId="{4DB826A8-E04A-414E-887E-294179FF32A3}" type="sibTrans" cxnId="{59C2B7A7-3612-4D4C-8034-C77A80D580C0}">
      <dgm:prSet/>
      <dgm:spPr/>
      <dgm:t>
        <a:bodyPr/>
        <a:lstStyle/>
        <a:p>
          <a:endParaRPr lang="it-IT"/>
        </a:p>
      </dgm:t>
    </dgm:pt>
    <dgm:pt modelId="{63874D62-8A4B-49A2-956D-F8F39749B557}">
      <dgm:prSet phldrT="[Testo]" custT="1"/>
      <dgm:spPr/>
      <dgm:t>
        <a:bodyPr/>
        <a:lstStyle/>
        <a:p>
          <a:r>
            <a:rPr lang="it-IT" sz="1600" b="1" dirty="0" smtClean="0"/>
            <a:t>AGID</a:t>
          </a:r>
        </a:p>
        <a:p>
          <a:r>
            <a:rPr lang="it-IT" sz="1400" dirty="0" smtClean="0"/>
            <a:t>Norme, regolamenti, linee guida</a:t>
          </a:r>
          <a:endParaRPr lang="it-IT" sz="1400" dirty="0"/>
        </a:p>
      </dgm:t>
    </dgm:pt>
    <dgm:pt modelId="{56D0F745-6FAE-4034-951C-F31D74A09137}" type="parTrans" cxnId="{DAEFE189-50F8-4734-A3CB-D1DEEA6E795B}">
      <dgm:prSet/>
      <dgm:spPr/>
      <dgm:t>
        <a:bodyPr/>
        <a:lstStyle/>
        <a:p>
          <a:endParaRPr lang="it-IT"/>
        </a:p>
      </dgm:t>
    </dgm:pt>
    <dgm:pt modelId="{7EA9E181-78EB-4EBA-B088-16EBA594A920}" type="sibTrans" cxnId="{DAEFE189-50F8-4734-A3CB-D1DEEA6E795B}">
      <dgm:prSet/>
      <dgm:spPr/>
      <dgm:t>
        <a:bodyPr/>
        <a:lstStyle/>
        <a:p>
          <a:endParaRPr lang="it-IT"/>
        </a:p>
      </dgm:t>
    </dgm:pt>
    <dgm:pt modelId="{28C21774-A401-44E4-9599-FD27CEF7A0B3}" type="pres">
      <dgm:prSet presAssocID="{1C17EC61-F3DC-4959-AF7E-BAEFC8B108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it-IT"/>
        </a:p>
      </dgm:t>
    </dgm:pt>
    <dgm:pt modelId="{07C23A44-24A3-4B73-9461-015AD834EB14}" type="pres">
      <dgm:prSet presAssocID="{B4903A06-44E8-4610-83AA-8B8144981FDD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it-IT"/>
        </a:p>
      </dgm:t>
    </dgm:pt>
    <dgm:pt modelId="{09330F55-63FC-44C7-A5DB-C6CA620DC5B9}" type="pres">
      <dgm:prSet presAssocID="{B4903A06-44E8-4610-83AA-8B8144981FDD}" presName="Accent1" presStyleLbl="node1" presStyleIdx="0" presStyleCnt="13"/>
      <dgm:spPr/>
    </dgm:pt>
    <dgm:pt modelId="{4667FE98-9F4A-4187-817E-F88A3EA26C77}" type="pres">
      <dgm:prSet presAssocID="{B4903A06-44E8-4610-83AA-8B8144981FDD}" presName="Accent2" presStyleLbl="node1" presStyleIdx="1" presStyleCnt="13" custScaleX="223411" custScaleY="223369" custLinFactX="200000" custLinFactY="-106860" custLinFactNeighborX="244906" custLinFactNeighborY="-200000"/>
      <dgm:spPr/>
    </dgm:pt>
    <dgm:pt modelId="{831E1343-BA7F-4D80-A119-55E5CF5AB82D}" type="pres">
      <dgm:prSet presAssocID="{B4903A06-44E8-4610-83AA-8B8144981FDD}" presName="Accent3" presStyleLbl="node1" presStyleIdx="2" presStyleCnt="13"/>
      <dgm:spPr/>
    </dgm:pt>
    <dgm:pt modelId="{86B361A5-CBCB-4531-876B-E801ED096BEC}" type="pres">
      <dgm:prSet presAssocID="{B4903A06-44E8-4610-83AA-8B8144981FDD}" presName="Accent4" presStyleLbl="node1" presStyleIdx="3" presStyleCnt="13" custScaleX="203624" custScaleY="198803" custLinFactX="200000" custLinFactNeighborX="204149" custLinFactNeighborY="-86988"/>
      <dgm:spPr/>
    </dgm:pt>
    <dgm:pt modelId="{DC817ECE-D8A2-4D91-8936-A7EC38B833D3}" type="pres">
      <dgm:prSet presAssocID="{B4903A06-44E8-4610-83AA-8B8144981FDD}" presName="Accent5" presStyleLbl="node1" presStyleIdx="4" presStyleCnt="13" custScaleX="192382" custScaleY="190491" custLinFactX="-38479" custLinFactNeighborX="-100000" custLinFactNeighborY="71285"/>
      <dgm:spPr/>
    </dgm:pt>
    <dgm:pt modelId="{453F6232-C34E-4425-9888-2ED67C35DEE7}" type="pres">
      <dgm:prSet presAssocID="{B4903A06-44E8-4610-83AA-8B8144981FDD}" presName="Accent6" presStyleLbl="node1" presStyleIdx="5" presStyleCnt="13" custScaleX="290850" custScaleY="286841" custLinFactX="92083" custLinFactY="61064" custLinFactNeighborX="100000" custLinFactNeighborY="100000"/>
      <dgm:spPr/>
    </dgm:pt>
    <dgm:pt modelId="{FD18F7A3-4825-4CCC-87E4-B4255E9D290F}" type="pres">
      <dgm:prSet presAssocID="{854DECDA-F167-47D0-9ABB-E57F64E67360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4C1BCC92-06D6-4974-892C-826C4CD13ADB}" type="pres">
      <dgm:prSet presAssocID="{854DECDA-F167-47D0-9ABB-E57F64E67360}" presName="Accent7" presStyleCnt="0"/>
      <dgm:spPr/>
    </dgm:pt>
    <dgm:pt modelId="{0CE96133-153F-4B83-B89C-9695E7F12C03}" type="pres">
      <dgm:prSet presAssocID="{854DECDA-F167-47D0-9ABB-E57F64E67360}" presName="AccentHold1" presStyleLbl="node1" presStyleIdx="7" presStyleCnt="13" custScaleX="205061" custScaleY="207577" custLinFactNeighborX="-9705" custLinFactNeighborY="-6470"/>
      <dgm:spPr/>
    </dgm:pt>
    <dgm:pt modelId="{912CAC8C-0605-41A6-A0FE-0B4374A2C5BE}" type="pres">
      <dgm:prSet presAssocID="{854DECDA-F167-47D0-9ABB-E57F64E67360}" presName="Accent8" presStyleCnt="0"/>
      <dgm:spPr/>
    </dgm:pt>
    <dgm:pt modelId="{2AFA2E14-A50B-4568-955F-5E7E24E6693F}" type="pres">
      <dgm:prSet presAssocID="{854DECDA-F167-47D0-9ABB-E57F64E67360}" presName="AccentHold2" presStyleLbl="node1" presStyleIdx="8" presStyleCnt="13" custLinFactNeighborX="94555" custLinFactNeighborY="-57290"/>
      <dgm:spPr/>
    </dgm:pt>
    <dgm:pt modelId="{F9A6D2DD-F6DD-40DE-8BF3-C4139BCA7DBA}" type="pres">
      <dgm:prSet presAssocID="{63874D62-8A4B-49A2-956D-F8F39749B557}" presName="Child2" presStyleLbl="node1" presStyleIdx="9" presStyleCnt="13" custLinFactNeighborX="-92921" custLinFactNeighborY="-24727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8EA5707C-D9FE-488C-9401-EBC2D5F82203}" type="pres">
      <dgm:prSet presAssocID="{63874D62-8A4B-49A2-956D-F8F39749B557}" presName="Accent9" presStyleCnt="0"/>
      <dgm:spPr/>
    </dgm:pt>
    <dgm:pt modelId="{6073287F-5FB6-4693-9501-21984BFE623C}" type="pres">
      <dgm:prSet presAssocID="{63874D62-8A4B-49A2-956D-F8F39749B557}" presName="AccentHold1" presStyleLbl="node1" presStyleIdx="10" presStyleCnt="13" custLinFactX="100000" custLinFactNeighborX="148948"/>
      <dgm:spPr/>
    </dgm:pt>
    <dgm:pt modelId="{63BDF3AD-7665-4C11-8A44-53507E9B388B}" type="pres">
      <dgm:prSet presAssocID="{63874D62-8A4B-49A2-956D-F8F39749B557}" presName="Accent10" presStyleCnt="0"/>
      <dgm:spPr/>
    </dgm:pt>
    <dgm:pt modelId="{D0EFA783-CA87-4448-8A29-6FD6FF7FD781}" type="pres">
      <dgm:prSet presAssocID="{63874D62-8A4B-49A2-956D-F8F39749B557}" presName="AccentHold2" presStyleLbl="node1" presStyleIdx="11" presStyleCnt="13" custLinFactX="100000" custLinFactNeighborX="151539" custLinFactNeighborY="-8605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F82D1244-40D5-4050-AE1E-9A2C6948F160}" type="pres">
      <dgm:prSet presAssocID="{63874D62-8A4B-49A2-956D-F8F39749B557}" presName="Accent11" presStyleCnt="0"/>
      <dgm:spPr/>
    </dgm:pt>
    <dgm:pt modelId="{5779EABE-B637-4EC4-8DD1-FFC73BCF9F29}" type="pres">
      <dgm:prSet presAssocID="{63874D62-8A4B-49A2-956D-F8F39749B557}" presName="AccentHold3" presStyleLbl="node1" presStyleIdx="12" presStyleCnt="13" custScaleX="230879" custScaleY="208032"/>
      <dgm:spPr/>
    </dgm:pt>
  </dgm:ptLst>
  <dgm:cxnLst>
    <dgm:cxn modelId="{63218975-240B-4DEC-8983-6F79702DD225}" type="presOf" srcId="{1C17EC61-F3DC-4959-AF7E-BAEFC8B108D8}" destId="{28C21774-A401-44E4-9599-FD27CEF7A0B3}" srcOrd="0" destOrd="0" presId="urn:microsoft.com/office/officeart/2009/3/layout/CircleRelationship"/>
    <dgm:cxn modelId="{D816D3AC-CC9B-48FA-8496-6277612E86CE}" type="presOf" srcId="{854DECDA-F167-47D0-9ABB-E57F64E67360}" destId="{FD18F7A3-4825-4CCC-87E4-B4255E9D290F}" srcOrd="0" destOrd="0" presId="urn:microsoft.com/office/officeart/2009/3/layout/CircleRelationship"/>
    <dgm:cxn modelId="{DAEFE189-50F8-4734-A3CB-D1DEEA6E795B}" srcId="{B4903A06-44E8-4610-83AA-8B8144981FDD}" destId="{63874D62-8A4B-49A2-956D-F8F39749B557}" srcOrd="1" destOrd="0" parTransId="{56D0F745-6FAE-4034-951C-F31D74A09137}" sibTransId="{7EA9E181-78EB-4EBA-B088-16EBA594A920}"/>
    <dgm:cxn modelId="{45AF3674-977E-4697-A6F1-FAC1AC5447A3}" type="presOf" srcId="{B4903A06-44E8-4610-83AA-8B8144981FDD}" destId="{07C23A44-24A3-4B73-9461-015AD834EB14}" srcOrd="0" destOrd="0" presId="urn:microsoft.com/office/officeart/2009/3/layout/CircleRelationship"/>
    <dgm:cxn modelId="{B6D93427-01FF-4D56-9C3F-69F6725F2D2B}" srcId="{1C17EC61-F3DC-4959-AF7E-BAEFC8B108D8}" destId="{B4903A06-44E8-4610-83AA-8B8144981FDD}" srcOrd="0" destOrd="0" parTransId="{2130C292-427B-4216-8E85-18371EF7A7C0}" sibTransId="{7B42E311-90CE-4171-A551-946B05610232}"/>
    <dgm:cxn modelId="{EAF5123D-F801-4841-92C7-4F082FA09BCE}" type="presOf" srcId="{63874D62-8A4B-49A2-956D-F8F39749B557}" destId="{F9A6D2DD-F6DD-40DE-8BF3-C4139BCA7DBA}" srcOrd="0" destOrd="0" presId="urn:microsoft.com/office/officeart/2009/3/layout/CircleRelationship"/>
    <dgm:cxn modelId="{59C2B7A7-3612-4D4C-8034-C77A80D580C0}" srcId="{B4903A06-44E8-4610-83AA-8B8144981FDD}" destId="{854DECDA-F167-47D0-9ABB-E57F64E67360}" srcOrd="0" destOrd="0" parTransId="{3653DC4B-CC20-4F2E-91EF-9C2992EB0380}" sibTransId="{4DB826A8-E04A-414E-887E-294179FF32A3}"/>
    <dgm:cxn modelId="{F0CBB674-CE1F-470F-B54D-CEB67E19FA75}" type="presParOf" srcId="{28C21774-A401-44E4-9599-FD27CEF7A0B3}" destId="{07C23A44-24A3-4B73-9461-015AD834EB14}" srcOrd="0" destOrd="0" presId="urn:microsoft.com/office/officeart/2009/3/layout/CircleRelationship"/>
    <dgm:cxn modelId="{031429E3-815A-4F7A-B4BE-B4BE8F0B65D9}" type="presParOf" srcId="{28C21774-A401-44E4-9599-FD27CEF7A0B3}" destId="{09330F55-63FC-44C7-A5DB-C6CA620DC5B9}" srcOrd="1" destOrd="0" presId="urn:microsoft.com/office/officeart/2009/3/layout/CircleRelationship"/>
    <dgm:cxn modelId="{5C5F4964-3854-4D96-84FF-BC058BA47E66}" type="presParOf" srcId="{28C21774-A401-44E4-9599-FD27CEF7A0B3}" destId="{4667FE98-9F4A-4187-817E-F88A3EA26C77}" srcOrd="2" destOrd="0" presId="urn:microsoft.com/office/officeart/2009/3/layout/CircleRelationship"/>
    <dgm:cxn modelId="{42EBF80E-5498-4468-A54C-8CA5DC21BC09}" type="presParOf" srcId="{28C21774-A401-44E4-9599-FD27CEF7A0B3}" destId="{831E1343-BA7F-4D80-A119-55E5CF5AB82D}" srcOrd="3" destOrd="0" presId="urn:microsoft.com/office/officeart/2009/3/layout/CircleRelationship"/>
    <dgm:cxn modelId="{BBB69D2C-0D75-42FA-9F30-45A9627B3910}" type="presParOf" srcId="{28C21774-A401-44E4-9599-FD27CEF7A0B3}" destId="{86B361A5-CBCB-4531-876B-E801ED096BEC}" srcOrd="4" destOrd="0" presId="urn:microsoft.com/office/officeart/2009/3/layout/CircleRelationship"/>
    <dgm:cxn modelId="{3A0830E4-5904-4F35-A92B-547F0735604C}" type="presParOf" srcId="{28C21774-A401-44E4-9599-FD27CEF7A0B3}" destId="{DC817ECE-D8A2-4D91-8936-A7EC38B833D3}" srcOrd="5" destOrd="0" presId="urn:microsoft.com/office/officeart/2009/3/layout/CircleRelationship"/>
    <dgm:cxn modelId="{0A239FD2-134B-4C66-9D40-ACF014A0A62A}" type="presParOf" srcId="{28C21774-A401-44E4-9599-FD27CEF7A0B3}" destId="{453F6232-C34E-4425-9888-2ED67C35DEE7}" srcOrd="6" destOrd="0" presId="urn:microsoft.com/office/officeart/2009/3/layout/CircleRelationship"/>
    <dgm:cxn modelId="{B076690F-D373-4EB0-8AF0-2B7F951A9D1B}" type="presParOf" srcId="{28C21774-A401-44E4-9599-FD27CEF7A0B3}" destId="{FD18F7A3-4825-4CCC-87E4-B4255E9D290F}" srcOrd="7" destOrd="0" presId="urn:microsoft.com/office/officeart/2009/3/layout/CircleRelationship"/>
    <dgm:cxn modelId="{FF5C48F5-5744-4D23-8B1B-0508B779637F}" type="presParOf" srcId="{28C21774-A401-44E4-9599-FD27CEF7A0B3}" destId="{4C1BCC92-06D6-4974-892C-826C4CD13ADB}" srcOrd="8" destOrd="0" presId="urn:microsoft.com/office/officeart/2009/3/layout/CircleRelationship"/>
    <dgm:cxn modelId="{1F3CAE28-00CC-4832-B255-1E3050C8D02F}" type="presParOf" srcId="{4C1BCC92-06D6-4974-892C-826C4CD13ADB}" destId="{0CE96133-153F-4B83-B89C-9695E7F12C03}" srcOrd="0" destOrd="0" presId="urn:microsoft.com/office/officeart/2009/3/layout/CircleRelationship"/>
    <dgm:cxn modelId="{86F0BAA2-D68D-436C-BC83-7322FC56ECC7}" type="presParOf" srcId="{28C21774-A401-44E4-9599-FD27CEF7A0B3}" destId="{912CAC8C-0605-41A6-A0FE-0B4374A2C5BE}" srcOrd="9" destOrd="0" presId="urn:microsoft.com/office/officeart/2009/3/layout/CircleRelationship"/>
    <dgm:cxn modelId="{94759362-47E5-46DF-9AFD-888E4345E0B7}" type="presParOf" srcId="{912CAC8C-0605-41A6-A0FE-0B4374A2C5BE}" destId="{2AFA2E14-A50B-4568-955F-5E7E24E6693F}" srcOrd="0" destOrd="0" presId="urn:microsoft.com/office/officeart/2009/3/layout/CircleRelationship"/>
    <dgm:cxn modelId="{8919C401-1E68-47FE-968F-B3F91700A27C}" type="presParOf" srcId="{28C21774-A401-44E4-9599-FD27CEF7A0B3}" destId="{F9A6D2DD-F6DD-40DE-8BF3-C4139BCA7DBA}" srcOrd="10" destOrd="0" presId="urn:microsoft.com/office/officeart/2009/3/layout/CircleRelationship"/>
    <dgm:cxn modelId="{8CB86359-FCD3-4BA6-8A75-E21EA392099D}" type="presParOf" srcId="{28C21774-A401-44E4-9599-FD27CEF7A0B3}" destId="{8EA5707C-D9FE-488C-9401-EBC2D5F82203}" srcOrd="11" destOrd="0" presId="urn:microsoft.com/office/officeart/2009/3/layout/CircleRelationship"/>
    <dgm:cxn modelId="{FB07EE1A-FE18-497C-9FC5-CA8834E15290}" type="presParOf" srcId="{8EA5707C-D9FE-488C-9401-EBC2D5F82203}" destId="{6073287F-5FB6-4693-9501-21984BFE623C}" srcOrd="0" destOrd="0" presId="urn:microsoft.com/office/officeart/2009/3/layout/CircleRelationship"/>
    <dgm:cxn modelId="{0F3B1E25-6375-4081-802B-41CAC6DB7153}" type="presParOf" srcId="{28C21774-A401-44E4-9599-FD27CEF7A0B3}" destId="{63BDF3AD-7665-4C11-8A44-53507E9B388B}" srcOrd="12" destOrd="0" presId="urn:microsoft.com/office/officeart/2009/3/layout/CircleRelationship"/>
    <dgm:cxn modelId="{490AEA7A-A047-4CFF-9FFD-5BF705E6DE4C}" type="presParOf" srcId="{63BDF3AD-7665-4C11-8A44-53507E9B388B}" destId="{D0EFA783-CA87-4448-8A29-6FD6FF7FD781}" srcOrd="0" destOrd="0" presId="urn:microsoft.com/office/officeart/2009/3/layout/CircleRelationship"/>
    <dgm:cxn modelId="{27F6AA13-0F93-4915-B19B-E84A5D725056}" type="presParOf" srcId="{28C21774-A401-44E4-9599-FD27CEF7A0B3}" destId="{F82D1244-40D5-4050-AE1E-9A2C6948F160}" srcOrd="13" destOrd="0" presId="urn:microsoft.com/office/officeart/2009/3/layout/CircleRelationship"/>
    <dgm:cxn modelId="{5D355AA2-8B16-4666-82F0-46BE4561E47A}" type="presParOf" srcId="{F82D1244-40D5-4050-AE1E-9A2C6948F160}" destId="{5779EABE-B637-4EC4-8DD1-FFC73BCF9F29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D30FC-B366-4D78-8AD1-825B72E07087}">
      <dsp:nvSpPr>
        <dsp:cNvPr id="0" name=""/>
        <dsp:cNvSpPr/>
      </dsp:nvSpPr>
      <dsp:spPr>
        <a:xfrm>
          <a:off x="1836701" y="618055"/>
          <a:ext cx="4141286" cy="4141286"/>
        </a:xfrm>
        <a:prstGeom prst="blockArc">
          <a:avLst>
            <a:gd name="adj1" fmla="val 10799717"/>
            <a:gd name="adj2" fmla="val 16244142"/>
            <a:gd name="adj3" fmla="val 4640"/>
          </a:avLst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234AA-6277-4335-A0E2-DFECE3AE5E71}">
      <dsp:nvSpPr>
        <dsp:cNvPr id="0" name=""/>
        <dsp:cNvSpPr/>
      </dsp:nvSpPr>
      <dsp:spPr>
        <a:xfrm>
          <a:off x="1836294" y="577629"/>
          <a:ext cx="4141286" cy="4141286"/>
        </a:xfrm>
        <a:prstGeom prst="blockArc">
          <a:avLst>
            <a:gd name="adj1" fmla="val 5259493"/>
            <a:gd name="adj2" fmla="val 10731000"/>
            <a:gd name="adj3" fmla="val 4640"/>
          </a:avLst>
        </a:prstGeom>
        <a:solidFill>
          <a:schemeClr val="accent3">
            <a:hueOff val="7749738"/>
            <a:satOff val="-24763"/>
            <a:lumOff val="-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205F4-7E3A-4C31-9B77-26A2CFB9ACB2}">
      <dsp:nvSpPr>
        <dsp:cNvPr id="0" name=""/>
        <dsp:cNvSpPr/>
      </dsp:nvSpPr>
      <dsp:spPr>
        <a:xfrm>
          <a:off x="2080519" y="582404"/>
          <a:ext cx="4141286" cy="4141286"/>
        </a:xfrm>
        <a:prstGeom prst="blockArc">
          <a:avLst>
            <a:gd name="adj1" fmla="val 60882"/>
            <a:gd name="adj2" fmla="val 5674927"/>
            <a:gd name="adj3" fmla="val 4640"/>
          </a:avLst>
        </a:prstGeom>
        <a:solidFill>
          <a:schemeClr val="accent3">
            <a:hueOff val="3874869"/>
            <a:satOff val="-12382"/>
            <a:lumOff val="-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88EAE-26E5-431A-9650-7469580BDF89}">
      <dsp:nvSpPr>
        <dsp:cNvPr id="0" name=""/>
        <dsp:cNvSpPr/>
      </dsp:nvSpPr>
      <dsp:spPr>
        <a:xfrm>
          <a:off x="2080236" y="606487"/>
          <a:ext cx="4141286" cy="4141286"/>
        </a:xfrm>
        <a:prstGeom prst="blockArc">
          <a:avLst>
            <a:gd name="adj1" fmla="val 15829496"/>
            <a:gd name="adj2" fmla="val 19946"/>
            <a:gd name="adj3" fmla="val 46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445AC-CE17-4AD6-A993-8DF6545D3FDD}">
      <dsp:nvSpPr>
        <dsp:cNvPr id="0" name=""/>
        <dsp:cNvSpPr/>
      </dsp:nvSpPr>
      <dsp:spPr>
        <a:xfrm>
          <a:off x="2980132" y="1735683"/>
          <a:ext cx="1906364" cy="1906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dirty="0" smtClean="0"/>
            <a:t>Direzione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dirty="0" smtClean="0"/>
            <a:t>ICT</a:t>
          </a:r>
          <a:endParaRPr lang="it-IT" sz="2200" b="1" kern="1200" dirty="0"/>
        </a:p>
      </dsp:txBody>
      <dsp:txXfrm>
        <a:off x="3259313" y="2014864"/>
        <a:ext cx="1348002" cy="1348002"/>
      </dsp:txXfrm>
    </dsp:sp>
    <dsp:sp modelId="{B8235B3D-D2E8-4D54-A86D-A6E2276A19DC}">
      <dsp:nvSpPr>
        <dsp:cNvPr id="0" name=""/>
        <dsp:cNvSpPr/>
      </dsp:nvSpPr>
      <dsp:spPr>
        <a:xfrm>
          <a:off x="3178667" y="-80644"/>
          <a:ext cx="1509295" cy="14938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Strategia</a:t>
          </a:r>
          <a:endParaRPr lang="it-IT" sz="1800" b="1" kern="1200" dirty="0"/>
        </a:p>
      </dsp:txBody>
      <dsp:txXfrm>
        <a:off x="3399698" y="138120"/>
        <a:ext cx="1067233" cy="1056287"/>
      </dsp:txXfrm>
    </dsp:sp>
    <dsp:sp modelId="{DCA9F314-D8BB-4B7D-B9F3-2B1354F3EBB3}">
      <dsp:nvSpPr>
        <dsp:cNvPr id="0" name=""/>
        <dsp:cNvSpPr/>
      </dsp:nvSpPr>
      <dsp:spPr>
        <a:xfrm>
          <a:off x="5418801" y="1941958"/>
          <a:ext cx="1509295" cy="1493815"/>
        </a:xfrm>
        <a:prstGeom prst="ellipse">
          <a:avLst/>
        </a:prstGeom>
        <a:solidFill>
          <a:schemeClr val="accent3">
            <a:hueOff val="3874869"/>
            <a:satOff val="-12382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Politiche</a:t>
          </a:r>
          <a:endParaRPr lang="it-IT" sz="1800" b="1" kern="1200" dirty="0"/>
        </a:p>
      </dsp:txBody>
      <dsp:txXfrm>
        <a:off x="5639832" y="2160722"/>
        <a:ext cx="1067233" cy="1056287"/>
      </dsp:txXfrm>
    </dsp:sp>
    <dsp:sp modelId="{B75A19D4-4593-45ED-84C6-D15986289B51}">
      <dsp:nvSpPr>
        <dsp:cNvPr id="0" name=""/>
        <dsp:cNvSpPr/>
      </dsp:nvSpPr>
      <dsp:spPr>
        <a:xfrm>
          <a:off x="3129999" y="3916133"/>
          <a:ext cx="1719164" cy="1506105"/>
        </a:xfrm>
        <a:prstGeom prst="ellipse">
          <a:avLst/>
        </a:prstGeom>
        <a:solidFill>
          <a:schemeClr val="accent3">
            <a:hueOff val="7749738"/>
            <a:satOff val="-24763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Governo</a:t>
          </a:r>
          <a:endParaRPr lang="it-IT" sz="1800" b="1" kern="1200" dirty="0"/>
        </a:p>
      </dsp:txBody>
      <dsp:txXfrm>
        <a:off x="3381765" y="4136697"/>
        <a:ext cx="1215632" cy="1064977"/>
      </dsp:txXfrm>
    </dsp:sp>
    <dsp:sp modelId="{E15AC4C8-A3C1-4DF3-BF44-FB345E4C9318}">
      <dsp:nvSpPr>
        <dsp:cNvPr id="0" name=""/>
        <dsp:cNvSpPr/>
      </dsp:nvSpPr>
      <dsp:spPr>
        <a:xfrm>
          <a:off x="994620" y="1917077"/>
          <a:ext cx="1780242" cy="1543577"/>
        </a:xfrm>
        <a:prstGeom prst="ellipse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Attuazione</a:t>
          </a:r>
          <a:endParaRPr lang="it-IT" sz="1800" b="1" kern="1200" dirty="0"/>
        </a:p>
      </dsp:txBody>
      <dsp:txXfrm>
        <a:off x="1255330" y="2143129"/>
        <a:ext cx="1258822" cy="1091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57166-9AEA-47BF-930B-CF3DF689C719}">
      <dsp:nvSpPr>
        <dsp:cNvPr id="0" name=""/>
        <dsp:cNvSpPr/>
      </dsp:nvSpPr>
      <dsp:spPr>
        <a:xfrm>
          <a:off x="2285535" y="1747"/>
          <a:ext cx="1633181" cy="9462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39AD2-9983-4375-B2FB-1F23BCEB70CC}">
      <dsp:nvSpPr>
        <dsp:cNvPr id="0" name=""/>
        <dsp:cNvSpPr/>
      </dsp:nvSpPr>
      <dsp:spPr>
        <a:xfrm>
          <a:off x="1531" y="1747"/>
          <a:ext cx="2284004" cy="9462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2.2.1 Asse 2</a:t>
          </a:r>
          <a:br>
            <a:rPr lang="it-IT" sz="1600" kern="1200" dirty="0" smtClean="0"/>
          </a:br>
          <a:r>
            <a:rPr lang="it-IT" sz="1600" kern="1200" dirty="0" smtClean="0"/>
            <a:t>razionalizzazione</a:t>
          </a:r>
          <a:br>
            <a:rPr lang="it-IT" sz="1600" kern="1200" dirty="0" smtClean="0"/>
          </a:br>
          <a:r>
            <a:rPr lang="it-IT" sz="1600" kern="1200" dirty="0" smtClean="0"/>
            <a:t>CED</a:t>
          </a:r>
        </a:p>
      </dsp:txBody>
      <dsp:txXfrm>
        <a:off x="47721" y="47937"/>
        <a:ext cx="2191624" cy="853821"/>
      </dsp:txXfrm>
    </dsp:sp>
    <dsp:sp modelId="{EA449F25-8A62-4779-9DD1-3B8AEE569DB1}">
      <dsp:nvSpPr>
        <dsp:cNvPr id="0" name=""/>
        <dsp:cNvSpPr/>
      </dsp:nvSpPr>
      <dsp:spPr>
        <a:xfrm>
          <a:off x="2301111" y="1042568"/>
          <a:ext cx="1617102" cy="9462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8B70B-ADD1-4C34-93B3-E2CEA89F0F5B}">
      <dsp:nvSpPr>
        <dsp:cNvPr id="0" name=""/>
        <dsp:cNvSpPr/>
      </dsp:nvSpPr>
      <dsp:spPr>
        <a:xfrm>
          <a:off x="2034" y="1042568"/>
          <a:ext cx="2299077" cy="9462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2.2.2 Asse 6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servizi a cittadini e imprese</a:t>
          </a:r>
        </a:p>
      </dsp:txBody>
      <dsp:txXfrm>
        <a:off x="48224" y="1088758"/>
        <a:ext cx="2206697" cy="853821"/>
      </dsp:txXfrm>
    </dsp:sp>
    <dsp:sp modelId="{E409E74A-9E9F-49C8-99A9-12853F39A50A}">
      <dsp:nvSpPr>
        <dsp:cNvPr id="0" name=""/>
        <dsp:cNvSpPr/>
      </dsp:nvSpPr>
      <dsp:spPr>
        <a:xfrm>
          <a:off x="2349086" y="2096391"/>
          <a:ext cx="1571161" cy="9462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C8313-CFF9-4801-AE6E-A351CDF1C459}">
      <dsp:nvSpPr>
        <dsp:cNvPr id="0" name=""/>
        <dsp:cNvSpPr/>
      </dsp:nvSpPr>
      <dsp:spPr>
        <a:xfrm>
          <a:off x="2508" y="2069320"/>
          <a:ext cx="2344068" cy="9462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/>
          </a:r>
          <a:br>
            <a:rPr lang="it-IT" sz="1600" kern="1200" dirty="0" smtClean="0"/>
          </a:br>
          <a:r>
            <a:rPr lang="it-IT" sz="1600" kern="1200" dirty="0" smtClean="0"/>
            <a:t>2.2.2 Asse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servizi a cittadini e imprese</a:t>
          </a:r>
        </a:p>
      </dsp:txBody>
      <dsp:txXfrm>
        <a:off x="48698" y="2115510"/>
        <a:ext cx="2251688" cy="853821"/>
      </dsp:txXfrm>
    </dsp:sp>
    <dsp:sp modelId="{7C37BAEC-A7E1-4C36-A332-B6C814F182FE}">
      <dsp:nvSpPr>
        <dsp:cNvPr id="0" name=""/>
        <dsp:cNvSpPr/>
      </dsp:nvSpPr>
      <dsp:spPr>
        <a:xfrm>
          <a:off x="2345899" y="3124211"/>
          <a:ext cx="1573458" cy="9462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4BD7A-D40E-4D16-A925-0548E48ED7F5}">
      <dsp:nvSpPr>
        <dsp:cNvPr id="0" name=""/>
        <dsp:cNvSpPr/>
      </dsp:nvSpPr>
      <dsp:spPr>
        <a:xfrm>
          <a:off x="889" y="3124211"/>
          <a:ext cx="2345009" cy="9462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2.2.3 Asse 2</a:t>
          </a:r>
          <a:br>
            <a:rPr lang="it-IT" sz="1600" kern="1200" dirty="0" smtClean="0"/>
          </a:br>
          <a:r>
            <a:rPr lang="it-IT" sz="1600" kern="1200" dirty="0" smtClean="0"/>
            <a:t>interoperabilità</a:t>
          </a:r>
          <a:br>
            <a:rPr lang="it-IT" sz="1600" kern="1200" dirty="0" smtClean="0"/>
          </a:br>
          <a:r>
            <a:rPr lang="it-IT" sz="1600" kern="1200" dirty="0" smtClean="0"/>
            <a:t>infrastrutture abilitanti</a:t>
          </a:r>
        </a:p>
      </dsp:txBody>
      <dsp:txXfrm>
        <a:off x="47079" y="3170401"/>
        <a:ext cx="2252629" cy="853821"/>
      </dsp:txXfrm>
    </dsp:sp>
    <dsp:sp modelId="{474685E8-BD21-403D-BDC2-AB3F65D26430}">
      <dsp:nvSpPr>
        <dsp:cNvPr id="0" name=""/>
        <dsp:cNvSpPr/>
      </dsp:nvSpPr>
      <dsp:spPr>
        <a:xfrm>
          <a:off x="2405717" y="4165033"/>
          <a:ext cx="1513736" cy="9462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1E524-4FCE-49E9-8B87-8359B88141B6}">
      <dsp:nvSpPr>
        <dsp:cNvPr id="0" name=""/>
        <dsp:cNvSpPr/>
      </dsp:nvSpPr>
      <dsp:spPr>
        <a:xfrm>
          <a:off x="794" y="4165033"/>
          <a:ext cx="2404923" cy="9462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2.3.1 Asse 2</a:t>
          </a:r>
          <a:br>
            <a:rPr lang="it-IT" sz="1600" kern="1200" dirty="0" smtClean="0"/>
          </a:br>
          <a:r>
            <a:rPr lang="it-IT" sz="1600" kern="1200" dirty="0" err="1" smtClean="0"/>
            <a:t>Innovation</a:t>
          </a:r>
          <a:r>
            <a:rPr lang="it-IT" sz="1600" kern="1200" dirty="0" smtClean="0"/>
            <a:t> LAB</a:t>
          </a:r>
        </a:p>
      </dsp:txBody>
      <dsp:txXfrm>
        <a:off x="46984" y="4211223"/>
        <a:ext cx="2312543" cy="853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0FBA9-4C12-49B1-8E7D-FD4F0A729C1F}">
      <dsp:nvSpPr>
        <dsp:cNvPr id="0" name=""/>
        <dsp:cNvSpPr/>
      </dsp:nvSpPr>
      <dsp:spPr>
        <a:xfrm>
          <a:off x="0" y="4823024"/>
          <a:ext cx="8328097" cy="74303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Partecipazione</a:t>
          </a:r>
          <a:endParaRPr lang="it-IT" sz="2400" kern="1200" dirty="0"/>
        </a:p>
      </dsp:txBody>
      <dsp:txXfrm>
        <a:off x="0" y="4823024"/>
        <a:ext cx="2498429" cy="743030"/>
      </dsp:txXfrm>
    </dsp:sp>
    <dsp:sp modelId="{7258E405-3DD7-45A0-9C27-12413D548B9C}">
      <dsp:nvSpPr>
        <dsp:cNvPr id="0" name=""/>
        <dsp:cNvSpPr/>
      </dsp:nvSpPr>
      <dsp:spPr>
        <a:xfrm>
          <a:off x="0" y="3967353"/>
          <a:ext cx="8328097" cy="74303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Condivisione</a:t>
          </a:r>
          <a:endParaRPr lang="it-IT" sz="2400" kern="1200" dirty="0"/>
        </a:p>
      </dsp:txBody>
      <dsp:txXfrm>
        <a:off x="0" y="3967353"/>
        <a:ext cx="2498429" cy="743030"/>
      </dsp:txXfrm>
    </dsp:sp>
    <dsp:sp modelId="{26DA0DB5-087B-4508-ADC6-7528F5EDCF41}">
      <dsp:nvSpPr>
        <dsp:cNvPr id="0" name=""/>
        <dsp:cNvSpPr/>
      </dsp:nvSpPr>
      <dsp:spPr>
        <a:xfrm>
          <a:off x="0" y="3111682"/>
          <a:ext cx="8328097" cy="74303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Concertazione</a:t>
          </a:r>
          <a:endParaRPr lang="it-IT" sz="2400" kern="1200" dirty="0"/>
        </a:p>
      </dsp:txBody>
      <dsp:txXfrm>
        <a:off x="0" y="3111682"/>
        <a:ext cx="2498429" cy="743030"/>
      </dsp:txXfrm>
    </dsp:sp>
    <dsp:sp modelId="{93CFA7CA-8522-45C3-B89D-CFECD20873B3}">
      <dsp:nvSpPr>
        <dsp:cNvPr id="0" name=""/>
        <dsp:cNvSpPr/>
      </dsp:nvSpPr>
      <dsp:spPr>
        <a:xfrm>
          <a:off x="0" y="2256011"/>
          <a:ext cx="8328097" cy="74303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Attuazione</a:t>
          </a:r>
          <a:endParaRPr lang="it-IT" sz="2400" kern="1200" dirty="0" smtClean="0"/>
        </a:p>
      </dsp:txBody>
      <dsp:txXfrm>
        <a:off x="0" y="2256011"/>
        <a:ext cx="2498429" cy="743030"/>
      </dsp:txXfrm>
    </dsp:sp>
    <dsp:sp modelId="{1EAF7A89-60B8-4A10-A844-DF29B5A1EFBE}">
      <dsp:nvSpPr>
        <dsp:cNvPr id="0" name=""/>
        <dsp:cNvSpPr/>
      </dsp:nvSpPr>
      <dsp:spPr>
        <a:xfrm>
          <a:off x="3992800" y="2312331"/>
          <a:ext cx="1145590" cy="563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Direzione ICT</a:t>
          </a:r>
          <a:endParaRPr lang="it-IT" sz="1400" b="1" kern="1200" dirty="0"/>
        </a:p>
      </dsp:txBody>
      <dsp:txXfrm>
        <a:off x="4009296" y="2328827"/>
        <a:ext cx="1112598" cy="530211"/>
      </dsp:txXfrm>
    </dsp:sp>
    <dsp:sp modelId="{F8D26148-F867-426A-BC37-59E77602F03E}">
      <dsp:nvSpPr>
        <dsp:cNvPr id="0" name=""/>
        <dsp:cNvSpPr/>
      </dsp:nvSpPr>
      <dsp:spPr>
        <a:xfrm>
          <a:off x="3142004" y="2875535"/>
          <a:ext cx="1423590" cy="337832"/>
        </a:xfrm>
        <a:custGeom>
          <a:avLst/>
          <a:gdLst/>
          <a:ahLst/>
          <a:cxnLst/>
          <a:rect l="0" t="0" r="0" b="0"/>
          <a:pathLst>
            <a:path>
              <a:moveTo>
                <a:pt x="1423590" y="0"/>
              </a:moveTo>
              <a:lnTo>
                <a:pt x="1423590" y="168916"/>
              </a:lnTo>
              <a:lnTo>
                <a:pt x="0" y="168916"/>
              </a:lnTo>
              <a:lnTo>
                <a:pt x="0" y="33783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88646-2875-4B1C-ACBC-4EC8E480A7D3}">
      <dsp:nvSpPr>
        <dsp:cNvPr id="0" name=""/>
        <dsp:cNvSpPr/>
      </dsp:nvSpPr>
      <dsp:spPr>
        <a:xfrm>
          <a:off x="2498448" y="3213367"/>
          <a:ext cx="1287112" cy="563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Comitato strategico</a:t>
          </a:r>
          <a:endParaRPr lang="it-IT" sz="1400" b="1" kern="1200" dirty="0"/>
        </a:p>
      </dsp:txBody>
      <dsp:txXfrm>
        <a:off x="2514944" y="3229863"/>
        <a:ext cx="1254120" cy="530211"/>
      </dsp:txXfrm>
    </dsp:sp>
    <dsp:sp modelId="{647F6CA8-CA74-48F8-A1E3-EA1558DBA7AA}">
      <dsp:nvSpPr>
        <dsp:cNvPr id="0" name=""/>
        <dsp:cNvSpPr/>
      </dsp:nvSpPr>
      <dsp:spPr>
        <a:xfrm>
          <a:off x="3096284" y="3776571"/>
          <a:ext cx="91440" cy="267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8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9D395-64AF-4D42-971A-967A220A691A}">
      <dsp:nvSpPr>
        <dsp:cNvPr id="0" name=""/>
        <dsp:cNvSpPr/>
      </dsp:nvSpPr>
      <dsp:spPr>
        <a:xfrm>
          <a:off x="2515484" y="4044059"/>
          <a:ext cx="1253041" cy="563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Aziende regionali</a:t>
          </a:r>
          <a:endParaRPr lang="it-IT" sz="1400" b="1" kern="1200" dirty="0"/>
        </a:p>
      </dsp:txBody>
      <dsp:txXfrm>
        <a:off x="2531980" y="4060555"/>
        <a:ext cx="1220049" cy="530211"/>
      </dsp:txXfrm>
    </dsp:sp>
    <dsp:sp modelId="{EF7E1585-34A8-4B4E-A573-FF7AE4E45FB9}">
      <dsp:nvSpPr>
        <dsp:cNvPr id="0" name=""/>
        <dsp:cNvSpPr/>
      </dsp:nvSpPr>
      <dsp:spPr>
        <a:xfrm>
          <a:off x="4565595" y="2875535"/>
          <a:ext cx="1526145" cy="33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16"/>
              </a:lnTo>
              <a:lnTo>
                <a:pt x="1526145" y="168916"/>
              </a:lnTo>
              <a:lnTo>
                <a:pt x="1526145" y="33783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426CE-D82B-4088-AFC9-FA3F34D4FF85}">
      <dsp:nvSpPr>
        <dsp:cNvPr id="0" name=""/>
        <dsp:cNvSpPr/>
      </dsp:nvSpPr>
      <dsp:spPr>
        <a:xfrm>
          <a:off x="5550740" y="3213367"/>
          <a:ext cx="1082001" cy="563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Comitato guida</a:t>
          </a:r>
          <a:endParaRPr lang="it-IT" sz="1400" b="1" kern="1200" dirty="0"/>
        </a:p>
      </dsp:txBody>
      <dsp:txXfrm>
        <a:off x="5567236" y="3229863"/>
        <a:ext cx="1049009" cy="530211"/>
      </dsp:txXfrm>
    </dsp:sp>
    <dsp:sp modelId="{CFA59F68-0BF2-400A-8ADC-13F5C9225C7C}">
      <dsp:nvSpPr>
        <dsp:cNvPr id="0" name=""/>
        <dsp:cNvSpPr/>
      </dsp:nvSpPr>
      <dsp:spPr>
        <a:xfrm>
          <a:off x="4444370" y="3776571"/>
          <a:ext cx="1647371" cy="267488"/>
        </a:xfrm>
        <a:custGeom>
          <a:avLst/>
          <a:gdLst/>
          <a:ahLst/>
          <a:cxnLst/>
          <a:rect l="0" t="0" r="0" b="0"/>
          <a:pathLst>
            <a:path>
              <a:moveTo>
                <a:pt x="1647371" y="0"/>
              </a:moveTo>
              <a:lnTo>
                <a:pt x="1647371" y="133744"/>
              </a:lnTo>
              <a:lnTo>
                <a:pt x="0" y="133744"/>
              </a:lnTo>
              <a:lnTo>
                <a:pt x="0" y="26748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12CE4-F985-4A71-AAA4-2D2A883D49EE}">
      <dsp:nvSpPr>
        <dsp:cNvPr id="0" name=""/>
        <dsp:cNvSpPr/>
      </dsp:nvSpPr>
      <dsp:spPr>
        <a:xfrm>
          <a:off x="4021967" y="4044059"/>
          <a:ext cx="844805" cy="563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PA</a:t>
          </a:r>
          <a:endParaRPr lang="it-IT" sz="1400" b="1" kern="1200" dirty="0"/>
        </a:p>
      </dsp:txBody>
      <dsp:txXfrm>
        <a:off x="4038463" y="4060555"/>
        <a:ext cx="811813" cy="530211"/>
      </dsp:txXfrm>
    </dsp:sp>
    <dsp:sp modelId="{98DC5480-D964-4E3C-9B4F-DC04A9CFC329}">
      <dsp:nvSpPr>
        <dsp:cNvPr id="0" name=""/>
        <dsp:cNvSpPr/>
      </dsp:nvSpPr>
      <dsp:spPr>
        <a:xfrm>
          <a:off x="4398650" y="4607263"/>
          <a:ext cx="91440" cy="281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55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E4247-2E08-43B8-9856-CB0156485AC6}">
      <dsp:nvSpPr>
        <dsp:cNvPr id="0" name=""/>
        <dsp:cNvSpPr/>
      </dsp:nvSpPr>
      <dsp:spPr>
        <a:xfrm>
          <a:off x="4021967" y="4888820"/>
          <a:ext cx="844805" cy="563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Enti</a:t>
          </a:r>
          <a:endParaRPr lang="it-IT" sz="1400" b="1" kern="1200" dirty="0"/>
        </a:p>
      </dsp:txBody>
      <dsp:txXfrm>
        <a:off x="4038463" y="4905316"/>
        <a:ext cx="811813" cy="530211"/>
      </dsp:txXfrm>
    </dsp:sp>
    <dsp:sp modelId="{1A65B017-6C58-40C6-A7E1-5150401BEC74}">
      <dsp:nvSpPr>
        <dsp:cNvPr id="0" name=""/>
        <dsp:cNvSpPr/>
      </dsp:nvSpPr>
      <dsp:spPr>
        <a:xfrm>
          <a:off x="5542617" y="3776571"/>
          <a:ext cx="549123" cy="267488"/>
        </a:xfrm>
        <a:custGeom>
          <a:avLst/>
          <a:gdLst/>
          <a:ahLst/>
          <a:cxnLst/>
          <a:rect l="0" t="0" r="0" b="0"/>
          <a:pathLst>
            <a:path>
              <a:moveTo>
                <a:pt x="549123" y="0"/>
              </a:moveTo>
              <a:lnTo>
                <a:pt x="549123" y="133744"/>
              </a:lnTo>
              <a:lnTo>
                <a:pt x="0" y="133744"/>
              </a:lnTo>
              <a:lnTo>
                <a:pt x="0" y="26748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7D63-4AE1-44BB-80EC-994A792AAFAE}">
      <dsp:nvSpPr>
        <dsp:cNvPr id="0" name=""/>
        <dsp:cNvSpPr/>
      </dsp:nvSpPr>
      <dsp:spPr>
        <a:xfrm>
          <a:off x="5120214" y="4044059"/>
          <a:ext cx="844805" cy="563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Aziende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ICT</a:t>
          </a:r>
          <a:endParaRPr lang="it-IT" sz="1400" b="1" kern="1200" dirty="0"/>
        </a:p>
      </dsp:txBody>
      <dsp:txXfrm>
        <a:off x="5136710" y="4060555"/>
        <a:ext cx="811813" cy="530211"/>
      </dsp:txXfrm>
    </dsp:sp>
    <dsp:sp modelId="{67C04DD5-502E-45BF-A786-0B731A68BA64}">
      <dsp:nvSpPr>
        <dsp:cNvPr id="0" name=""/>
        <dsp:cNvSpPr/>
      </dsp:nvSpPr>
      <dsp:spPr>
        <a:xfrm>
          <a:off x="6091741" y="3776571"/>
          <a:ext cx="549123" cy="267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44"/>
              </a:lnTo>
              <a:lnTo>
                <a:pt x="549123" y="133744"/>
              </a:lnTo>
              <a:lnTo>
                <a:pt x="549123" y="26748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074B8-2F53-47D5-B193-51A970C8CC43}">
      <dsp:nvSpPr>
        <dsp:cNvPr id="0" name=""/>
        <dsp:cNvSpPr/>
      </dsp:nvSpPr>
      <dsp:spPr>
        <a:xfrm>
          <a:off x="6218462" y="4044059"/>
          <a:ext cx="844805" cy="563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UNI</a:t>
          </a:r>
          <a:endParaRPr lang="it-IT" sz="1400" b="1" kern="1200" dirty="0"/>
        </a:p>
      </dsp:txBody>
      <dsp:txXfrm>
        <a:off x="6234958" y="4060555"/>
        <a:ext cx="811813" cy="530211"/>
      </dsp:txXfrm>
    </dsp:sp>
    <dsp:sp modelId="{C4137243-11D1-4A24-A260-6EACAF196F64}">
      <dsp:nvSpPr>
        <dsp:cNvPr id="0" name=""/>
        <dsp:cNvSpPr/>
      </dsp:nvSpPr>
      <dsp:spPr>
        <a:xfrm>
          <a:off x="6091741" y="3776571"/>
          <a:ext cx="1647371" cy="267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44"/>
              </a:lnTo>
              <a:lnTo>
                <a:pt x="1647371" y="133744"/>
              </a:lnTo>
              <a:lnTo>
                <a:pt x="1647371" y="26748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3ADE4-9518-4D0E-9A84-28F5AA2BF6E7}">
      <dsp:nvSpPr>
        <dsp:cNvPr id="0" name=""/>
        <dsp:cNvSpPr/>
      </dsp:nvSpPr>
      <dsp:spPr>
        <a:xfrm>
          <a:off x="7316709" y="4044059"/>
          <a:ext cx="844805" cy="563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Citta-dini</a:t>
          </a:r>
          <a:endParaRPr lang="it-IT" sz="1400" b="1" kern="1200" dirty="0"/>
        </a:p>
      </dsp:txBody>
      <dsp:txXfrm>
        <a:off x="7333205" y="4060555"/>
        <a:ext cx="811813" cy="5302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D8B04-086F-4153-8EC3-35820AB04FCC}">
      <dsp:nvSpPr>
        <dsp:cNvPr id="0" name=""/>
        <dsp:cNvSpPr/>
      </dsp:nvSpPr>
      <dsp:spPr>
        <a:xfrm>
          <a:off x="3122813" y="1670035"/>
          <a:ext cx="1284316" cy="1284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Piattaforma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Abilitante</a:t>
          </a:r>
          <a:endParaRPr lang="it-IT" sz="1600" kern="1200" dirty="0"/>
        </a:p>
      </dsp:txBody>
      <dsp:txXfrm>
        <a:off x="3185508" y="1732730"/>
        <a:ext cx="1158926" cy="1158926"/>
      </dsp:txXfrm>
    </dsp:sp>
    <dsp:sp modelId="{1863556B-6D92-4A75-A60A-BDB1F90A4F22}">
      <dsp:nvSpPr>
        <dsp:cNvPr id="0" name=""/>
        <dsp:cNvSpPr/>
      </dsp:nvSpPr>
      <dsp:spPr>
        <a:xfrm rot="16200000">
          <a:off x="3599950" y="1505014"/>
          <a:ext cx="3300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4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3633B-C218-4932-BD9C-2F5048304FBC}">
      <dsp:nvSpPr>
        <dsp:cNvPr id="0" name=""/>
        <dsp:cNvSpPr/>
      </dsp:nvSpPr>
      <dsp:spPr>
        <a:xfrm>
          <a:off x="3334725" y="479501"/>
          <a:ext cx="860492" cy="860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Catalogo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Servizi</a:t>
          </a:r>
          <a:endParaRPr lang="it-IT" sz="1300" kern="1200" dirty="0"/>
        </a:p>
      </dsp:txBody>
      <dsp:txXfrm>
        <a:off x="3376731" y="521507"/>
        <a:ext cx="776480" cy="776480"/>
      </dsp:txXfrm>
    </dsp:sp>
    <dsp:sp modelId="{6387E1F2-2EE1-4635-B372-5E6D0E363EAA}">
      <dsp:nvSpPr>
        <dsp:cNvPr id="0" name=""/>
        <dsp:cNvSpPr/>
      </dsp:nvSpPr>
      <dsp:spPr>
        <a:xfrm rot="20412302">
          <a:off x="4392339" y="1996297"/>
          <a:ext cx="500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062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B7C1B-316C-4DA8-AA62-E6A375EADC93}">
      <dsp:nvSpPr>
        <dsp:cNvPr id="0" name=""/>
        <dsp:cNvSpPr/>
      </dsp:nvSpPr>
      <dsp:spPr>
        <a:xfrm>
          <a:off x="4878170" y="1326426"/>
          <a:ext cx="860492" cy="860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Catalogo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Progetti</a:t>
          </a:r>
          <a:endParaRPr lang="it-IT" sz="1300" kern="1200" dirty="0"/>
        </a:p>
      </dsp:txBody>
      <dsp:txXfrm>
        <a:off x="4920176" y="1368432"/>
        <a:ext cx="776480" cy="776480"/>
      </dsp:txXfrm>
    </dsp:sp>
    <dsp:sp modelId="{199A4780-106C-4D83-81C7-AB9CAA5A51A4}">
      <dsp:nvSpPr>
        <dsp:cNvPr id="0" name=""/>
        <dsp:cNvSpPr/>
      </dsp:nvSpPr>
      <dsp:spPr>
        <a:xfrm rot="3175632">
          <a:off x="4182667" y="3089922"/>
          <a:ext cx="3398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83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07B8C-7513-4B12-BECB-C97E9FDCA440}">
      <dsp:nvSpPr>
        <dsp:cNvPr id="0" name=""/>
        <dsp:cNvSpPr/>
      </dsp:nvSpPr>
      <dsp:spPr>
        <a:xfrm>
          <a:off x="4349838" y="3225492"/>
          <a:ext cx="860492" cy="860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Catalogo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Prodotti</a:t>
          </a:r>
        </a:p>
      </dsp:txBody>
      <dsp:txXfrm>
        <a:off x="4391844" y="3267498"/>
        <a:ext cx="776480" cy="776480"/>
      </dsp:txXfrm>
    </dsp:sp>
    <dsp:sp modelId="{597A7232-4A38-4D1B-86B7-3C28872C7EBF}">
      <dsp:nvSpPr>
        <dsp:cNvPr id="0" name=""/>
        <dsp:cNvSpPr/>
      </dsp:nvSpPr>
      <dsp:spPr>
        <a:xfrm rot="10260949">
          <a:off x="846442" y="2592558"/>
          <a:ext cx="22904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042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A53AD-E8E2-429B-8300-EC0015027622}">
      <dsp:nvSpPr>
        <dsp:cNvPr id="0" name=""/>
        <dsp:cNvSpPr/>
      </dsp:nvSpPr>
      <dsp:spPr>
        <a:xfrm>
          <a:off x="0" y="2694700"/>
          <a:ext cx="860492" cy="289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CdCT</a:t>
          </a:r>
          <a:endParaRPr lang="it-IT" sz="1400" kern="1200" dirty="0"/>
        </a:p>
      </dsp:txBody>
      <dsp:txXfrm>
        <a:off x="14129" y="2708829"/>
        <a:ext cx="832234" cy="261177"/>
      </dsp:txXfrm>
    </dsp:sp>
    <dsp:sp modelId="{EFE6D52A-1ACA-48E3-8955-652F85FF8943}">
      <dsp:nvSpPr>
        <dsp:cNvPr id="0" name=""/>
        <dsp:cNvSpPr/>
      </dsp:nvSpPr>
      <dsp:spPr>
        <a:xfrm rot="11880000">
          <a:off x="2469095" y="2000005"/>
          <a:ext cx="670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11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6B7D-F565-4179-844F-F3B44F6ED7BD}">
      <dsp:nvSpPr>
        <dsp:cNvPr id="0" name=""/>
        <dsp:cNvSpPr/>
      </dsp:nvSpPr>
      <dsp:spPr>
        <a:xfrm>
          <a:off x="1625002" y="1326425"/>
          <a:ext cx="860492" cy="860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Organiz</a:t>
          </a:r>
          <a:r>
            <a:rPr lang="it-IT" sz="1400" kern="1200" dirty="0" smtClean="0"/>
            <a:t>-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zazione</a:t>
          </a:r>
          <a:endParaRPr lang="it-IT" sz="1400" kern="1200" dirty="0"/>
        </a:p>
      </dsp:txBody>
      <dsp:txXfrm>
        <a:off x="1667008" y="1368431"/>
        <a:ext cx="776480" cy="77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336A7-E3C7-4B41-BBF0-6E1F9602EE4B}">
      <dsp:nvSpPr>
        <dsp:cNvPr id="0" name=""/>
        <dsp:cNvSpPr/>
      </dsp:nvSpPr>
      <dsp:spPr>
        <a:xfrm>
          <a:off x="2558637" y="516017"/>
          <a:ext cx="108363" cy="476132"/>
        </a:xfrm>
        <a:custGeom>
          <a:avLst/>
          <a:gdLst/>
          <a:ahLst/>
          <a:cxnLst/>
          <a:rect l="0" t="0" r="0" b="0"/>
          <a:pathLst>
            <a:path>
              <a:moveTo>
                <a:pt x="108363" y="0"/>
              </a:moveTo>
              <a:lnTo>
                <a:pt x="108363" y="476132"/>
              </a:lnTo>
              <a:lnTo>
                <a:pt x="0" y="47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C5F50-6F22-4812-BBCC-4B0A35CEFA46}">
      <dsp:nvSpPr>
        <dsp:cNvPr id="0" name=""/>
        <dsp:cNvSpPr/>
      </dsp:nvSpPr>
      <dsp:spPr>
        <a:xfrm>
          <a:off x="2667000" y="516017"/>
          <a:ext cx="1248756" cy="95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03"/>
              </a:lnTo>
              <a:lnTo>
                <a:pt x="1248756" y="842503"/>
              </a:lnTo>
              <a:lnTo>
                <a:pt x="1248756" y="950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40252-B737-46B6-B172-2244B5EBE9FD}">
      <dsp:nvSpPr>
        <dsp:cNvPr id="0" name=""/>
        <dsp:cNvSpPr/>
      </dsp:nvSpPr>
      <dsp:spPr>
        <a:xfrm>
          <a:off x="2254188" y="1982899"/>
          <a:ext cx="154804" cy="120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475"/>
              </a:lnTo>
              <a:lnTo>
                <a:pt x="154804" y="12074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AE6E2-7031-426D-98F9-2A05D1F92E90}">
      <dsp:nvSpPr>
        <dsp:cNvPr id="0" name=""/>
        <dsp:cNvSpPr/>
      </dsp:nvSpPr>
      <dsp:spPr>
        <a:xfrm>
          <a:off x="2254188" y="1982899"/>
          <a:ext cx="154804" cy="47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733"/>
              </a:lnTo>
              <a:lnTo>
                <a:pt x="154804" y="474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78429-21A9-424F-9D82-F107C14CB69D}">
      <dsp:nvSpPr>
        <dsp:cNvPr id="0" name=""/>
        <dsp:cNvSpPr/>
      </dsp:nvSpPr>
      <dsp:spPr>
        <a:xfrm>
          <a:off x="2621280" y="516017"/>
          <a:ext cx="91440" cy="950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0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11C96-9444-47B6-BE79-F689B57AE813}">
      <dsp:nvSpPr>
        <dsp:cNvPr id="0" name=""/>
        <dsp:cNvSpPr/>
      </dsp:nvSpPr>
      <dsp:spPr>
        <a:xfrm>
          <a:off x="1005431" y="1982899"/>
          <a:ext cx="154804" cy="120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475"/>
              </a:lnTo>
              <a:lnTo>
                <a:pt x="154804" y="12074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5AD57-9B8A-4BFD-AA7E-1B9976F915B2}">
      <dsp:nvSpPr>
        <dsp:cNvPr id="0" name=""/>
        <dsp:cNvSpPr/>
      </dsp:nvSpPr>
      <dsp:spPr>
        <a:xfrm>
          <a:off x="1005431" y="1982899"/>
          <a:ext cx="154804" cy="47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733"/>
              </a:lnTo>
              <a:lnTo>
                <a:pt x="154804" y="474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EDEF7-9899-426E-A7B8-A36C6B26656E}">
      <dsp:nvSpPr>
        <dsp:cNvPr id="0" name=""/>
        <dsp:cNvSpPr/>
      </dsp:nvSpPr>
      <dsp:spPr>
        <a:xfrm>
          <a:off x="1418243" y="516017"/>
          <a:ext cx="1248756" cy="950866"/>
        </a:xfrm>
        <a:custGeom>
          <a:avLst/>
          <a:gdLst/>
          <a:ahLst/>
          <a:cxnLst/>
          <a:rect l="0" t="0" r="0" b="0"/>
          <a:pathLst>
            <a:path>
              <a:moveTo>
                <a:pt x="1248756" y="0"/>
              </a:moveTo>
              <a:lnTo>
                <a:pt x="1248756" y="842503"/>
              </a:lnTo>
              <a:lnTo>
                <a:pt x="0" y="842503"/>
              </a:lnTo>
              <a:lnTo>
                <a:pt x="0" y="950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CA5CA-4A2A-4C45-A7B0-4FBF481CE62A}">
      <dsp:nvSpPr>
        <dsp:cNvPr id="0" name=""/>
        <dsp:cNvSpPr/>
      </dsp:nvSpPr>
      <dsp:spPr>
        <a:xfrm>
          <a:off x="2150985" y="2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CdCT</a:t>
          </a:r>
          <a:endParaRPr lang="it-IT" sz="1400" kern="1200" dirty="0"/>
        </a:p>
      </dsp:txBody>
      <dsp:txXfrm>
        <a:off x="2150985" y="2"/>
        <a:ext cx="1032030" cy="516015"/>
      </dsp:txXfrm>
    </dsp:sp>
    <dsp:sp modelId="{1FAF7A19-18DE-4278-97C4-D1E60B120D6B}">
      <dsp:nvSpPr>
        <dsp:cNvPr id="0" name=""/>
        <dsp:cNvSpPr/>
      </dsp:nvSpPr>
      <dsp:spPr>
        <a:xfrm>
          <a:off x="902228" y="1466883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Territorio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regionale</a:t>
          </a:r>
          <a:endParaRPr lang="it-IT" sz="1400" kern="1200" dirty="0"/>
        </a:p>
      </dsp:txBody>
      <dsp:txXfrm>
        <a:off x="902228" y="1466883"/>
        <a:ext cx="1032030" cy="516015"/>
      </dsp:txXfrm>
    </dsp:sp>
    <dsp:sp modelId="{749904CF-44D5-4EA9-B417-463835943C4D}">
      <dsp:nvSpPr>
        <dsp:cNvPr id="0" name=""/>
        <dsp:cNvSpPr/>
      </dsp:nvSpPr>
      <dsp:spPr>
        <a:xfrm>
          <a:off x="1160236" y="2199625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Comitato Guida</a:t>
          </a:r>
          <a:endParaRPr lang="it-IT" sz="1400" kern="1200" dirty="0"/>
        </a:p>
      </dsp:txBody>
      <dsp:txXfrm>
        <a:off x="1160236" y="2199625"/>
        <a:ext cx="1032030" cy="516015"/>
      </dsp:txXfrm>
    </dsp:sp>
    <dsp:sp modelId="{6A587FE3-3926-420A-82C4-09D0496A33A1}">
      <dsp:nvSpPr>
        <dsp:cNvPr id="0" name=""/>
        <dsp:cNvSpPr/>
      </dsp:nvSpPr>
      <dsp:spPr>
        <a:xfrm>
          <a:off x="1160236" y="2932366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Tavolo Tecnico</a:t>
          </a:r>
          <a:endParaRPr lang="it-IT" sz="1400" kern="1200" dirty="0"/>
        </a:p>
      </dsp:txBody>
      <dsp:txXfrm>
        <a:off x="1160236" y="2932366"/>
        <a:ext cx="1032030" cy="516015"/>
      </dsp:txXfrm>
    </dsp:sp>
    <dsp:sp modelId="{E8E13A72-26F4-41DD-806C-9F283CD48DA5}">
      <dsp:nvSpPr>
        <dsp:cNvPr id="0" name=""/>
        <dsp:cNvSpPr/>
      </dsp:nvSpPr>
      <dsp:spPr>
        <a:xfrm>
          <a:off x="2150985" y="1466883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Altri Enti</a:t>
          </a:r>
        </a:p>
      </dsp:txBody>
      <dsp:txXfrm>
        <a:off x="2150985" y="1466883"/>
        <a:ext cx="1032030" cy="516015"/>
      </dsp:txXfrm>
    </dsp:sp>
    <dsp:sp modelId="{79A15FA9-9905-4955-9CCF-AFD18A168784}">
      <dsp:nvSpPr>
        <dsp:cNvPr id="0" name=""/>
        <dsp:cNvSpPr/>
      </dsp:nvSpPr>
      <dsp:spPr>
        <a:xfrm>
          <a:off x="2408992" y="2199625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Comitato Guida</a:t>
          </a:r>
          <a:endParaRPr lang="it-IT" sz="1400" kern="1200" dirty="0"/>
        </a:p>
      </dsp:txBody>
      <dsp:txXfrm>
        <a:off x="2408992" y="2199625"/>
        <a:ext cx="1032030" cy="516015"/>
      </dsp:txXfrm>
    </dsp:sp>
    <dsp:sp modelId="{BDE2DAD9-1707-4BFB-B760-19AC634035D3}">
      <dsp:nvSpPr>
        <dsp:cNvPr id="0" name=""/>
        <dsp:cNvSpPr/>
      </dsp:nvSpPr>
      <dsp:spPr>
        <a:xfrm>
          <a:off x="2408992" y="2932366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Tavolo Tecnico</a:t>
          </a:r>
          <a:endParaRPr lang="it-IT" sz="1400" kern="1200" dirty="0"/>
        </a:p>
      </dsp:txBody>
      <dsp:txXfrm>
        <a:off x="2408992" y="2932366"/>
        <a:ext cx="1032030" cy="516015"/>
      </dsp:txXfrm>
    </dsp:sp>
    <dsp:sp modelId="{C912A62F-707A-4380-B561-961A16ACC006}">
      <dsp:nvSpPr>
        <dsp:cNvPr id="0" name=""/>
        <dsp:cNvSpPr/>
      </dsp:nvSpPr>
      <dsp:spPr>
        <a:xfrm>
          <a:off x="3399741" y="1466883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Nazionale</a:t>
          </a:r>
        </a:p>
      </dsp:txBody>
      <dsp:txXfrm>
        <a:off x="3399741" y="1466883"/>
        <a:ext cx="1032030" cy="516015"/>
      </dsp:txXfrm>
    </dsp:sp>
    <dsp:sp modelId="{F3B0A7F0-3329-4B9E-8DE6-BEB0A8BF8676}">
      <dsp:nvSpPr>
        <dsp:cNvPr id="0" name=""/>
        <dsp:cNvSpPr/>
      </dsp:nvSpPr>
      <dsp:spPr>
        <a:xfrm>
          <a:off x="1526607" y="734142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Referente</a:t>
          </a:r>
          <a:endParaRPr lang="it-IT" sz="1400" kern="1200" dirty="0"/>
        </a:p>
      </dsp:txBody>
      <dsp:txXfrm>
        <a:off x="1526607" y="734142"/>
        <a:ext cx="1032030" cy="516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336A7-E3C7-4B41-BBF0-6E1F9602EE4B}">
      <dsp:nvSpPr>
        <dsp:cNvPr id="0" name=""/>
        <dsp:cNvSpPr/>
      </dsp:nvSpPr>
      <dsp:spPr>
        <a:xfrm>
          <a:off x="2429633" y="516017"/>
          <a:ext cx="108363" cy="476132"/>
        </a:xfrm>
        <a:custGeom>
          <a:avLst/>
          <a:gdLst/>
          <a:ahLst/>
          <a:cxnLst/>
          <a:rect l="0" t="0" r="0" b="0"/>
          <a:pathLst>
            <a:path>
              <a:moveTo>
                <a:pt x="108363" y="0"/>
              </a:moveTo>
              <a:lnTo>
                <a:pt x="108363" y="476132"/>
              </a:lnTo>
              <a:lnTo>
                <a:pt x="0" y="47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8555-5CBA-4169-A605-0488276EF9F5}">
      <dsp:nvSpPr>
        <dsp:cNvPr id="0" name=""/>
        <dsp:cNvSpPr/>
      </dsp:nvSpPr>
      <dsp:spPr>
        <a:xfrm>
          <a:off x="3373941" y="1982899"/>
          <a:ext cx="154804" cy="120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475"/>
              </a:lnTo>
              <a:lnTo>
                <a:pt x="154804" y="12074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B2587-8C4E-4684-B264-3739DDAB136F}">
      <dsp:nvSpPr>
        <dsp:cNvPr id="0" name=""/>
        <dsp:cNvSpPr/>
      </dsp:nvSpPr>
      <dsp:spPr>
        <a:xfrm>
          <a:off x="3373941" y="1982899"/>
          <a:ext cx="154804" cy="47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733"/>
              </a:lnTo>
              <a:lnTo>
                <a:pt x="154804" y="474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C5F50-6F22-4812-BBCC-4B0A35CEFA46}">
      <dsp:nvSpPr>
        <dsp:cNvPr id="0" name=""/>
        <dsp:cNvSpPr/>
      </dsp:nvSpPr>
      <dsp:spPr>
        <a:xfrm>
          <a:off x="2537996" y="516017"/>
          <a:ext cx="1248756" cy="95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03"/>
              </a:lnTo>
              <a:lnTo>
                <a:pt x="1248756" y="842503"/>
              </a:lnTo>
              <a:lnTo>
                <a:pt x="1248756" y="950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40252-B737-46B6-B172-2244B5EBE9FD}">
      <dsp:nvSpPr>
        <dsp:cNvPr id="0" name=""/>
        <dsp:cNvSpPr/>
      </dsp:nvSpPr>
      <dsp:spPr>
        <a:xfrm>
          <a:off x="2125184" y="1982899"/>
          <a:ext cx="154804" cy="120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475"/>
              </a:lnTo>
              <a:lnTo>
                <a:pt x="154804" y="12074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AE6E2-7031-426D-98F9-2A05D1F92E90}">
      <dsp:nvSpPr>
        <dsp:cNvPr id="0" name=""/>
        <dsp:cNvSpPr/>
      </dsp:nvSpPr>
      <dsp:spPr>
        <a:xfrm>
          <a:off x="2125184" y="1982899"/>
          <a:ext cx="154804" cy="47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733"/>
              </a:lnTo>
              <a:lnTo>
                <a:pt x="154804" y="474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78429-21A9-424F-9D82-F107C14CB69D}">
      <dsp:nvSpPr>
        <dsp:cNvPr id="0" name=""/>
        <dsp:cNvSpPr/>
      </dsp:nvSpPr>
      <dsp:spPr>
        <a:xfrm>
          <a:off x="2492276" y="516017"/>
          <a:ext cx="91440" cy="950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0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11C96-9444-47B6-BE79-F689B57AE813}">
      <dsp:nvSpPr>
        <dsp:cNvPr id="0" name=""/>
        <dsp:cNvSpPr/>
      </dsp:nvSpPr>
      <dsp:spPr>
        <a:xfrm>
          <a:off x="876428" y="1982899"/>
          <a:ext cx="154804" cy="120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475"/>
              </a:lnTo>
              <a:lnTo>
                <a:pt x="154804" y="12074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5AD57-9B8A-4BFD-AA7E-1B9976F915B2}">
      <dsp:nvSpPr>
        <dsp:cNvPr id="0" name=""/>
        <dsp:cNvSpPr/>
      </dsp:nvSpPr>
      <dsp:spPr>
        <a:xfrm>
          <a:off x="876428" y="1982899"/>
          <a:ext cx="154804" cy="47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733"/>
              </a:lnTo>
              <a:lnTo>
                <a:pt x="154804" y="474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EDEF7-9899-426E-A7B8-A36C6B26656E}">
      <dsp:nvSpPr>
        <dsp:cNvPr id="0" name=""/>
        <dsp:cNvSpPr/>
      </dsp:nvSpPr>
      <dsp:spPr>
        <a:xfrm>
          <a:off x="1289240" y="516017"/>
          <a:ext cx="1248756" cy="950866"/>
        </a:xfrm>
        <a:custGeom>
          <a:avLst/>
          <a:gdLst/>
          <a:ahLst/>
          <a:cxnLst/>
          <a:rect l="0" t="0" r="0" b="0"/>
          <a:pathLst>
            <a:path>
              <a:moveTo>
                <a:pt x="1248756" y="0"/>
              </a:moveTo>
              <a:lnTo>
                <a:pt x="1248756" y="842503"/>
              </a:lnTo>
              <a:lnTo>
                <a:pt x="0" y="842503"/>
              </a:lnTo>
              <a:lnTo>
                <a:pt x="0" y="950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CA5CA-4A2A-4C45-A7B0-4FBF481CE62A}">
      <dsp:nvSpPr>
        <dsp:cNvPr id="0" name=""/>
        <dsp:cNvSpPr/>
      </dsp:nvSpPr>
      <dsp:spPr>
        <a:xfrm>
          <a:off x="2021981" y="2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SPAC</a:t>
          </a:r>
          <a:endParaRPr lang="it-IT" sz="1400" kern="1200" dirty="0"/>
        </a:p>
      </dsp:txBody>
      <dsp:txXfrm>
        <a:off x="2021981" y="2"/>
        <a:ext cx="1032030" cy="516015"/>
      </dsp:txXfrm>
    </dsp:sp>
    <dsp:sp modelId="{1FAF7A19-18DE-4278-97C4-D1E60B120D6B}">
      <dsp:nvSpPr>
        <dsp:cNvPr id="0" name=""/>
        <dsp:cNvSpPr/>
      </dsp:nvSpPr>
      <dsp:spPr>
        <a:xfrm>
          <a:off x="773225" y="1466883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MyPay</a:t>
          </a:r>
          <a:endParaRPr lang="it-IT" sz="1400" kern="1200" dirty="0"/>
        </a:p>
      </dsp:txBody>
      <dsp:txXfrm>
        <a:off x="773225" y="1466883"/>
        <a:ext cx="1032030" cy="516015"/>
      </dsp:txXfrm>
    </dsp:sp>
    <dsp:sp modelId="{749904CF-44D5-4EA9-B417-463835943C4D}">
      <dsp:nvSpPr>
        <dsp:cNvPr id="0" name=""/>
        <dsp:cNvSpPr/>
      </dsp:nvSpPr>
      <dsp:spPr>
        <a:xfrm>
          <a:off x="1031232" y="2199625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Comitato Guida</a:t>
          </a:r>
          <a:endParaRPr lang="it-IT" sz="1400" kern="1200" dirty="0"/>
        </a:p>
      </dsp:txBody>
      <dsp:txXfrm>
        <a:off x="1031232" y="2199625"/>
        <a:ext cx="1032030" cy="516015"/>
      </dsp:txXfrm>
    </dsp:sp>
    <dsp:sp modelId="{6A587FE3-3926-420A-82C4-09D0496A33A1}">
      <dsp:nvSpPr>
        <dsp:cNvPr id="0" name=""/>
        <dsp:cNvSpPr/>
      </dsp:nvSpPr>
      <dsp:spPr>
        <a:xfrm>
          <a:off x="1031232" y="2932366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Tavolo Tecnico</a:t>
          </a:r>
          <a:endParaRPr lang="it-IT" sz="1400" kern="1200" dirty="0"/>
        </a:p>
      </dsp:txBody>
      <dsp:txXfrm>
        <a:off x="1031232" y="2932366"/>
        <a:ext cx="1032030" cy="516015"/>
      </dsp:txXfrm>
    </dsp:sp>
    <dsp:sp modelId="{E8E13A72-26F4-41DD-806C-9F283CD48DA5}">
      <dsp:nvSpPr>
        <dsp:cNvPr id="0" name=""/>
        <dsp:cNvSpPr/>
      </dsp:nvSpPr>
      <dsp:spPr>
        <a:xfrm>
          <a:off x="2021981" y="1466883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MyID</a:t>
          </a:r>
          <a:endParaRPr lang="it-IT" sz="1400" kern="1200" dirty="0"/>
        </a:p>
      </dsp:txBody>
      <dsp:txXfrm>
        <a:off x="2021981" y="1466883"/>
        <a:ext cx="1032030" cy="516015"/>
      </dsp:txXfrm>
    </dsp:sp>
    <dsp:sp modelId="{79A15FA9-9905-4955-9CCF-AFD18A168784}">
      <dsp:nvSpPr>
        <dsp:cNvPr id="0" name=""/>
        <dsp:cNvSpPr/>
      </dsp:nvSpPr>
      <dsp:spPr>
        <a:xfrm>
          <a:off x="2279989" y="2199625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Comitato Guida</a:t>
          </a:r>
          <a:endParaRPr lang="it-IT" sz="1400" kern="1200" dirty="0"/>
        </a:p>
      </dsp:txBody>
      <dsp:txXfrm>
        <a:off x="2279989" y="2199625"/>
        <a:ext cx="1032030" cy="516015"/>
      </dsp:txXfrm>
    </dsp:sp>
    <dsp:sp modelId="{BDE2DAD9-1707-4BFB-B760-19AC634035D3}">
      <dsp:nvSpPr>
        <dsp:cNvPr id="0" name=""/>
        <dsp:cNvSpPr/>
      </dsp:nvSpPr>
      <dsp:spPr>
        <a:xfrm>
          <a:off x="2279989" y="2932366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Tavolo Tecnico</a:t>
          </a:r>
          <a:endParaRPr lang="it-IT" sz="1400" kern="1200" dirty="0"/>
        </a:p>
      </dsp:txBody>
      <dsp:txXfrm>
        <a:off x="2279989" y="2932366"/>
        <a:ext cx="1032030" cy="516015"/>
      </dsp:txXfrm>
    </dsp:sp>
    <dsp:sp modelId="{C912A62F-707A-4380-B561-961A16ACC006}">
      <dsp:nvSpPr>
        <dsp:cNvPr id="0" name=""/>
        <dsp:cNvSpPr/>
      </dsp:nvSpPr>
      <dsp:spPr>
        <a:xfrm>
          <a:off x="3270738" y="1466883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MyP3</a:t>
          </a:r>
        </a:p>
      </dsp:txBody>
      <dsp:txXfrm>
        <a:off x="3270738" y="1466883"/>
        <a:ext cx="1032030" cy="516015"/>
      </dsp:txXfrm>
    </dsp:sp>
    <dsp:sp modelId="{A924DE52-F05B-4BBD-BA34-F9F84A8F43CD}">
      <dsp:nvSpPr>
        <dsp:cNvPr id="0" name=""/>
        <dsp:cNvSpPr/>
      </dsp:nvSpPr>
      <dsp:spPr>
        <a:xfrm>
          <a:off x="3528745" y="2199625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Comitato Guida</a:t>
          </a:r>
        </a:p>
      </dsp:txBody>
      <dsp:txXfrm>
        <a:off x="3528745" y="2199625"/>
        <a:ext cx="1032030" cy="516015"/>
      </dsp:txXfrm>
    </dsp:sp>
    <dsp:sp modelId="{C57E9C9F-4848-4B68-A43C-058D4C01112B}">
      <dsp:nvSpPr>
        <dsp:cNvPr id="0" name=""/>
        <dsp:cNvSpPr/>
      </dsp:nvSpPr>
      <dsp:spPr>
        <a:xfrm>
          <a:off x="3528745" y="2932366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Tavolo Tecnico</a:t>
          </a:r>
          <a:endParaRPr lang="it-IT" sz="1400" kern="1200" dirty="0"/>
        </a:p>
      </dsp:txBody>
      <dsp:txXfrm>
        <a:off x="3528745" y="2932366"/>
        <a:ext cx="1032030" cy="516015"/>
      </dsp:txXfrm>
    </dsp:sp>
    <dsp:sp modelId="{F3B0A7F0-3329-4B9E-8DE6-BEB0A8BF8676}">
      <dsp:nvSpPr>
        <dsp:cNvPr id="0" name=""/>
        <dsp:cNvSpPr/>
      </dsp:nvSpPr>
      <dsp:spPr>
        <a:xfrm>
          <a:off x="1397603" y="734142"/>
          <a:ext cx="1032030" cy="516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Referente</a:t>
          </a:r>
          <a:endParaRPr lang="it-IT" sz="1400" kern="1200" dirty="0"/>
        </a:p>
      </dsp:txBody>
      <dsp:txXfrm>
        <a:off x="1397603" y="734142"/>
        <a:ext cx="1032030" cy="5160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23A44-24A3-4B73-9461-015AD834EB14}">
      <dsp:nvSpPr>
        <dsp:cNvPr id="0" name=""/>
        <dsp:cNvSpPr/>
      </dsp:nvSpPr>
      <dsp:spPr>
        <a:xfrm>
          <a:off x="1578218" y="388686"/>
          <a:ext cx="4499511" cy="4499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b="1" kern="1200" dirty="0" smtClean="0"/>
            <a:t>Comunità </a:t>
          </a:r>
          <a:r>
            <a:rPr lang="it-IT" sz="2400" b="1" kern="1200" dirty="0" smtClean="0"/>
            <a:t>PA Veneta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Servizi , piattaforme standard, protocolli, linee guida</a:t>
          </a:r>
          <a:endParaRPr lang="it-IT" sz="1600" b="1" kern="1200" dirty="0"/>
        </a:p>
      </dsp:txBody>
      <dsp:txXfrm>
        <a:off x="2237156" y="1047610"/>
        <a:ext cx="3181635" cy="3181566"/>
      </dsp:txXfrm>
    </dsp:sp>
    <dsp:sp modelId="{09330F55-63FC-44C7-A5DB-C6CA620DC5B9}">
      <dsp:nvSpPr>
        <dsp:cNvPr id="0" name=""/>
        <dsp:cNvSpPr/>
      </dsp:nvSpPr>
      <dsp:spPr>
        <a:xfrm>
          <a:off x="4145541" y="183689"/>
          <a:ext cx="500410" cy="5004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7FE98-9F4A-4187-817E-F88A3EA26C77}">
      <dsp:nvSpPr>
        <dsp:cNvPr id="0" name=""/>
        <dsp:cNvSpPr/>
      </dsp:nvSpPr>
      <dsp:spPr>
        <a:xfrm>
          <a:off x="4349102" y="3217137"/>
          <a:ext cx="809501" cy="810129"/>
        </a:xfrm>
        <a:prstGeom prst="ellipse">
          <a:avLst/>
        </a:prstGeom>
        <a:solidFill>
          <a:schemeClr val="accent2">
            <a:hueOff val="-1680266"/>
            <a:satOff val="731"/>
            <a:lumOff val="2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E1343-BA7F-4D80-A119-55E5CF5AB82D}">
      <dsp:nvSpPr>
        <dsp:cNvPr id="0" name=""/>
        <dsp:cNvSpPr/>
      </dsp:nvSpPr>
      <dsp:spPr>
        <a:xfrm>
          <a:off x="6367264" y="2214733"/>
          <a:ext cx="362337" cy="362686"/>
        </a:xfrm>
        <a:prstGeom prst="ellipse">
          <a:avLst/>
        </a:prstGeom>
        <a:solidFill>
          <a:schemeClr val="accent2">
            <a:hueOff val="-3360531"/>
            <a:satOff val="1461"/>
            <a:lumOff val="4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361A5-CBCB-4531-876B-E801ED096BEC}">
      <dsp:nvSpPr>
        <dsp:cNvPr id="0" name=""/>
        <dsp:cNvSpPr/>
      </dsp:nvSpPr>
      <dsp:spPr>
        <a:xfrm>
          <a:off x="6396532" y="4257116"/>
          <a:ext cx="1018956" cy="994814"/>
        </a:xfrm>
        <a:prstGeom prst="ellipse">
          <a:avLst/>
        </a:prstGeom>
        <a:solidFill>
          <a:schemeClr val="accent2">
            <a:hueOff val="-5040797"/>
            <a:satOff val="2192"/>
            <a:lumOff val="6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17ECE-D8A2-4D91-8936-A7EC38B833D3}">
      <dsp:nvSpPr>
        <dsp:cNvPr id="0" name=""/>
        <dsp:cNvSpPr/>
      </dsp:nvSpPr>
      <dsp:spPr>
        <a:xfrm>
          <a:off x="2394421" y="989312"/>
          <a:ext cx="697071" cy="690885"/>
        </a:xfrm>
        <a:prstGeom prst="ellipse">
          <a:avLst/>
        </a:prstGeom>
        <a:solidFill>
          <a:schemeClr val="accent2">
            <a:hueOff val="-6721062"/>
            <a:satOff val="2923"/>
            <a:lumOff val="8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F6232-C34E-4425-9888-2ED67C35DEE7}">
      <dsp:nvSpPr>
        <dsp:cNvPr id="0" name=""/>
        <dsp:cNvSpPr/>
      </dsp:nvSpPr>
      <dsp:spPr>
        <a:xfrm>
          <a:off x="2271536" y="3214875"/>
          <a:ext cx="1053858" cy="1040333"/>
        </a:xfrm>
        <a:prstGeom prst="ellipse">
          <a:avLst/>
        </a:prstGeom>
        <a:solidFill>
          <a:schemeClr val="accent2">
            <a:hueOff val="-8401328"/>
            <a:satOff val="3654"/>
            <a:lumOff val="10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8F7A3-4825-4CCC-87E4-B4255E9D290F}">
      <dsp:nvSpPr>
        <dsp:cNvPr id="0" name=""/>
        <dsp:cNvSpPr/>
      </dsp:nvSpPr>
      <dsp:spPr>
        <a:xfrm>
          <a:off x="172382" y="1200788"/>
          <a:ext cx="1829260" cy="1828675"/>
        </a:xfrm>
        <a:prstGeom prst="ellipse">
          <a:avLst/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Imprese ICT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Sistemi e servizi  gestionali, agli  Enti</a:t>
          </a:r>
          <a:endParaRPr lang="it-IT" sz="1400" b="1" kern="1200" dirty="0"/>
        </a:p>
      </dsp:txBody>
      <dsp:txXfrm>
        <a:off x="440271" y="1468591"/>
        <a:ext cx="1293482" cy="1293069"/>
      </dsp:txXfrm>
    </dsp:sp>
    <dsp:sp modelId="{0CE96133-153F-4B83-B89C-9695E7F12C03}">
      <dsp:nvSpPr>
        <dsp:cNvPr id="0" name=""/>
        <dsp:cNvSpPr/>
      </dsp:nvSpPr>
      <dsp:spPr>
        <a:xfrm>
          <a:off x="3327840" y="609104"/>
          <a:ext cx="1026146" cy="1038719"/>
        </a:xfrm>
        <a:prstGeom prst="ellipse">
          <a:avLst/>
        </a:prstGeom>
        <a:solidFill>
          <a:schemeClr val="accent2">
            <a:hueOff val="-11761859"/>
            <a:satOff val="5115"/>
            <a:lumOff val="14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2E14-A50B-4568-955F-5E7E24E6693F}">
      <dsp:nvSpPr>
        <dsp:cNvPr id="0" name=""/>
        <dsp:cNvSpPr/>
      </dsp:nvSpPr>
      <dsp:spPr>
        <a:xfrm>
          <a:off x="1199261" y="3047356"/>
          <a:ext cx="904588" cy="904613"/>
        </a:xfrm>
        <a:prstGeom prst="ellipse">
          <a:avLst/>
        </a:prstGeom>
        <a:solidFill>
          <a:schemeClr val="accent2">
            <a:hueOff val="-13442124"/>
            <a:satOff val="5846"/>
            <a:lumOff val="17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D2DD-F6DD-40DE-8BF3-C4139BCA7DBA}">
      <dsp:nvSpPr>
        <dsp:cNvPr id="0" name=""/>
        <dsp:cNvSpPr/>
      </dsp:nvSpPr>
      <dsp:spPr>
        <a:xfrm>
          <a:off x="4839043" y="0"/>
          <a:ext cx="1829260" cy="1828675"/>
        </a:xfrm>
        <a:prstGeom prst="ellipse">
          <a:avLst/>
        </a:prstGeom>
        <a:solidFill>
          <a:schemeClr val="accent2">
            <a:hueOff val="-15122390"/>
            <a:satOff val="6577"/>
            <a:lumOff val="19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AGID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Norme, regolamenti, linee guida</a:t>
          </a:r>
          <a:endParaRPr lang="it-IT" sz="1400" kern="1200" dirty="0"/>
        </a:p>
      </dsp:txBody>
      <dsp:txXfrm>
        <a:off x="5106932" y="267803"/>
        <a:ext cx="1293482" cy="1293069"/>
      </dsp:txXfrm>
    </dsp:sp>
    <dsp:sp modelId="{6073287F-5FB6-4693-9501-21984BFE623C}">
      <dsp:nvSpPr>
        <dsp:cNvPr id="0" name=""/>
        <dsp:cNvSpPr/>
      </dsp:nvSpPr>
      <dsp:spPr>
        <a:xfrm>
          <a:off x="6968685" y="1602897"/>
          <a:ext cx="500410" cy="500402"/>
        </a:xfrm>
        <a:prstGeom prst="ellipse">
          <a:avLst/>
        </a:prstGeom>
        <a:solidFill>
          <a:schemeClr val="accent2">
            <a:hueOff val="-16802655"/>
            <a:satOff val="7307"/>
            <a:lumOff val="21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FA783-CA87-4448-8A29-6FD6FF7FD781}">
      <dsp:nvSpPr>
        <dsp:cNvPr id="0" name=""/>
        <dsp:cNvSpPr/>
      </dsp:nvSpPr>
      <dsp:spPr>
        <a:xfrm>
          <a:off x="911419" y="4330002"/>
          <a:ext cx="362337" cy="36268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9EABE-B637-4EC4-8DD1-FFC73BCF9F29}">
      <dsp:nvSpPr>
        <dsp:cNvPr id="0" name=""/>
        <dsp:cNvSpPr/>
      </dsp:nvSpPr>
      <dsp:spPr>
        <a:xfrm>
          <a:off x="3376220" y="3930025"/>
          <a:ext cx="836561" cy="754503"/>
        </a:xfrm>
        <a:prstGeom prst="ellipse">
          <a:avLst/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4A878-33A3-41A1-9804-102E35C0CA03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92D6B-E258-4FF6-851A-A255D9E506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7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778250" y="9378950"/>
            <a:ext cx="2889249" cy="492125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it-IT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8713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68337" y="4689475"/>
            <a:ext cx="5332412" cy="4443412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75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10a283c0e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10a283c0e_1_46:notes"/>
          <p:cNvSpPr txBox="1">
            <a:spLocks noGrp="1"/>
          </p:cNvSpPr>
          <p:nvPr>
            <p:ph type="body" idx="1"/>
          </p:nvPr>
        </p:nvSpPr>
        <p:spPr>
          <a:xfrm>
            <a:off x="668337" y="4689475"/>
            <a:ext cx="53325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510a283c0e_1_46:notes"/>
          <p:cNvSpPr txBox="1">
            <a:spLocks noGrp="1"/>
          </p:cNvSpPr>
          <p:nvPr>
            <p:ph type="sldNum" idx="12"/>
          </p:nvPr>
        </p:nvSpPr>
        <p:spPr>
          <a:xfrm>
            <a:off x="3778250" y="9378950"/>
            <a:ext cx="2889300" cy="492000"/>
          </a:xfrm>
          <a:prstGeom prst="rect">
            <a:avLst/>
          </a:prstGeom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51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d99b58a3_2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d99b58a3_2_720:notes"/>
          <p:cNvSpPr txBox="1">
            <a:spLocks noGrp="1"/>
          </p:cNvSpPr>
          <p:nvPr>
            <p:ph type="body" idx="1"/>
          </p:nvPr>
        </p:nvSpPr>
        <p:spPr>
          <a:xfrm>
            <a:off x="668337" y="4689475"/>
            <a:ext cx="53325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57d99b58a3_2_720:notes"/>
          <p:cNvSpPr txBox="1">
            <a:spLocks noGrp="1"/>
          </p:cNvSpPr>
          <p:nvPr>
            <p:ph type="sldNum" idx="12"/>
          </p:nvPr>
        </p:nvSpPr>
        <p:spPr>
          <a:xfrm>
            <a:off x="3778250" y="9378950"/>
            <a:ext cx="2889300" cy="492000"/>
          </a:xfrm>
          <a:prstGeom prst="rect">
            <a:avLst/>
          </a:prstGeom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49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77D86D1-1947-49DD-8095-436280676E24}" type="datetime1">
              <a:rPr lang="it-IT" smtClean="0">
                <a:solidFill>
                  <a:prstClr val="black"/>
                </a:solidFill>
              </a:rPr>
              <a:pPr>
                <a:defRPr/>
              </a:pPr>
              <a:t>22/10/2019</a:t>
            </a:fld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26629" name="Segnaposto numero diapositiva 2"/>
          <p:cNvSpPr>
            <a:spLocks noGrp="1"/>
          </p:cNvSpPr>
          <p:nvPr>
            <p:ph type="sldNum" sz="quarter" idx="5"/>
          </p:nvPr>
        </p:nvSpPr>
        <p:spPr bwMode="auto">
          <a:xfrm>
            <a:off x="3887788" y="9494838"/>
            <a:ext cx="29749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8452FC-639D-4F78-A6A1-7D6E833FAAD4}" type="slidenum">
              <a:rPr lang="it-IT" altLang="pt-BR">
                <a:solidFill>
                  <a:srgbClr val="000000"/>
                </a:solidFill>
              </a:rPr>
              <a:pPr/>
              <a:t>11</a:t>
            </a:fld>
            <a:endParaRPr lang="it-IT" alt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8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ue contenuti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it-IT" sz="2400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‹N›</a:t>
            </a:fld>
            <a:endParaRPr lang="it-IT" sz="2400" b="1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79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6415652F-87D3-481E-8942-64885DEEE5BA}" type="datetimeFigureOut">
              <a:rPr lang="it-IT" sz="1400" kern="0">
                <a:solidFill>
                  <a:srgbClr val="000000"/>
                </a:solidFill>
                <a:cs typeface="Arial"/>
                <a:sym typeface="Arial"/>
              </a:rPr>
              <a:pPr/>
              <a:t>22/10/2019</a:t>
            </a:fld>
            <a:endParaRPr lang="it-IT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40D662A7-C5CA-481A-8B73-253343DB6516}" type="slidenum">
              <a:rPr lang="it-IT" sz="1400" kern="0">
                <a:solidFill>
                  <a:srgbClr val="000000"/>
                </a:solidFill>
                <a:cs typeface="Arial"/>
                <a:sym typeface="Arial"/>
              </a:rPr>
              <a:pPr/>
              <a:t>‹N›</a:t>
            </a:fld>
            <a:endParaRPr lang="it-IT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Rettangolo 6"/>
          <p:cNvSpPr/>
          <p:nvPr userDrawn="1"/>
        </p:nvSpPr>
        <p:spPr>
          <a:xfrm>
            <a:off x="8584713" y="645333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4B6B536-5B6D-4B45-9759-EB8D5D9CF95E}" type="slidenum">
              <a:rPr lang="it-IT" altLang="it-IT" sz="1400" b="1" kern="0">
                <a:solidFill>
                  <a:srgbClr val="FFFFFF"/>
                </a:solidFill>
                <a:latin typeface="Verdana"/>
                <a:cs typeface="Verdana"/>
                <a:sym typeface="Arial"/>
              </a:rPr>
              <a:pPr/>
              <a:t>‹N›</a:t>
            </a:fld>
            <a:endParaRPr lang="it-IT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609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olo e contenuto">
  <p:cSld name="3_Titolo e contenut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/>
        </p:nvSpPr>
        <p:spPr>
          <a:xfrm>
            <a:off x="7870785" y="6619876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-23284" y="1"/>
            <a:ext cx="9175800" cy="6873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7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17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0325"/>
            <a:ext cx="1377950" cy="33178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it-IT" altLang="it-IT"/>
              <a:t>&lt;DATA&gt;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410325"/>
            <a:ext cx="5327650" cy="33178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it-IT" altLang="it-IT"/>
              <a:t>&lt;PROGETTO&gt; - &lt;OGGETTO&gt;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8872E-7798-4DA9-AB7E-A7FE9EEE90D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322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b="1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 descr="Logo_giunta_regionale_Venet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6225" y="571500"/>
            <a:ext cx="1684839" cy="24447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250825" y="6237287"/>
            <a:ext cx="5311774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b="1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http://www.adveneto2020.it/wp-content/uploads/2017/02/logo_adveneto4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64" y="100232"/>
            <a:ext cx="1463373" cy="45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740902"/>
            <a:ext cx="9180512" cy="2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21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no.mola@regione.veneto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fif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758825" y="1951037"/>
            <a:ext cx="7989900" cy="496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it-IT" sz="4000" b="1" i="0" u="none" strike="noStrike" cap="none" dirty="0">
                <a:solidFill>
                  <a:srgbClr val="16516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it-IT" sz="4000" b="1" i="0" u="none" strike="noStrike" cap="none" dirty="0">
                <a:solidFill>
                  <a:srgbClr val="1651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4000" b="1" dirty="0" smtClean="0">
                <a:solidFill>
                  <a:srgbClr val="165160"/>
                </a:solidFill>
                <a:latin typeface="Calibri"/>
                <a:ea typeface="Calibri"/>
                <a:cs typeface="Calibri"/>
                <a:sym typeface="Calibri"/>
              </a:rPr>
              <a:t>Sviluppo delle </a:t>
            </a:r>
            <a:br>
              <a:rPr lang="it-IT" sz="4000" b="1" dirty="0" smtClean="0">
                <a:solidFill>
                  <a:srgbClr val="1651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4000" b="1" dirty="0" smtClean="0">
                <a:solidFill>
                  <a:srgbClr val="165160"/>
                </a:solidFill>
                <a:latin typeface="Calibri"/>
                <a:ea typeface="Calibri"/>
                <a:cs typeface="Calibri"/>
                <a:sym typeface="Calibri"/>
              </a:rPr>
              <a:t>competenze digitali nella PA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Regione del Veneto</a:t>
            </a:r>
            <a:r>
              <a:rPr lang="it-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Direzione ICT e Agenda Digitale</a:t>
            </a:r>
            <a:r>
              <a:rPr lang="it-IT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it-IT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it-IT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maggio 2017</a:t>
            </a:r>
            <a:br>
              <a:rPr lang="it-IT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it-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antonino.mola@regione.veneto.it</a:t>
            </a:r>
            <a:r>
              <a:rPr lang="it-IT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it-IT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it-IT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40902"/>
            <a:ext cx="9180512" cy="216490"/>
          </a:xfrm>
          <a:prstGeom prst="rect">
            <a:avLst/>
          </a:prstGeom>
        </p:spPr>
      </p:pic>
      <p:pic>
        <p:nvPicPr>
          <p:cNvPr id="1026" name="Picture 2" descr="http://www.adveneto2020.it/wp-content/uploads/2017/02/slide_advene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216"/>
            <a:ext cx="9144000" cy="42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3"/>
          <p:cNvSpPr>
            <a:spLocks noChangeArrowheads="1"/>
          </p:cNvSpPr>
          <p:nvPr/>
        </p:nvSpPr>
        <p:spPr bwMode="auto">
          <a:xfrm>
            <a:off x="361508" y="1789380"/>
            <a:ext cx="814562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it-IT" sz="3200" dirty="0" smtClean="0">
                <a:solidFill>
                  <a:schemeClr val="bg1"/>
                </a:solidFill>
                <a:latin typeface="Arial"/>
              </a:rPr>
              <a:t>AGENDA DIGITALE DEL VENETO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it-IT" sz="3200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it-IT" sz="2200" dirty="0" smtClean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it-IT" sz="2200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it-IT" sz="2200" dirty="0" smtClean="0">
                <a:solidFill>
                  <a:schemeClr val="bg1"/>
                </a:solidFill>
                <a:latin typeface="Arial"/>
              </a:rPr>
              <a:t>Il </a:t>
            </a:r>
            <a:r>
              <a:rPr lang="it-IT" sz="2200" dirty="0">
                <a:solidFill>
                  <a:schemeClr val="bg1"/>
                </a:solidFill>
                <a:latin typeface="Arial"/>
              </a:rPr>
              <a:t>progetto Prodigio nella progettualità di Regione Veneto,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it-IT" sz="2200" dirty="0">
                <a:solidFill>
                  <a:schemeClr val="bg1"/>
                </a:solidFill>
                <a:latin typeface="Arial"/>
              </a:rPr>
              <a:t>un altro passo per la transizione da comunità di prodotto a comunità per l’erogazione dei servizi</a:t>
            </a:r>
            <a:endParaRPr lang="it-IT" sz="1200" i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Rettangolo 3"/>
          <p:cNvSpPr>
            <a:spLocks noChangeArrowheads="1"/>
          </p:cNvSpPr>
          <p:nvPr/>
        </p:nvSpPr>
        <p:spPr bwMode="auto">
          <a:xfrm>
            <a:off x="380738" y="5864017"/>
            <a:ext cx="8145627" cy="83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it-IT" sz="1400" dirty="0" smtClean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it-IT" sz="1600" dirty="0" smtClean="0">
                <a:solidFill>
                  <a:schemeClr val="tx1"/>
                </a:solidFill>
                <a:latin typeface="Arial"/>
              </a:rPr>
              <a:t>Regione del Veneto </a:t>
            </a:r>
            <a:r>
              <a:rPr lang="it-IT" sz="3200" dirty="0" smtClean="0">
                <a:solidFill>
                  <a:schemeClr val="tx1"/>
                </a:solidFill>
                <a:latin typeface="Arial"/>
              </a:rPr>
              <a:t/>
            </a:r>
            <a:br>
              <a:rPr lang="it-IT" sz="3200" dirty="0" smtClean="0">
                <a:solidFill>
                  <a:schemeClr val="tx1"/>
                </a:solidFill>
                <a:latin typeface="Arial"/>
              </a:rPr>
            </a:br>
            <a:r>
              <a:rPr lang="it-IT" sz="1600" dirty="0" smtClean="0">
                <a:solidFill>
                  <a:schemeClr val="tx1"/>
                </a:solidFill>
                <a:latin typeface="Arial"/>
              </a:rPr>
              <a:t>Direzione ICT e Agenda Digitale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it-IT" sz="2000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106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78" y="1628610"/>
            <a:ext cx="2142546" cy="133027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graphicFrame>
        <p:nvGraphicFramePr>
          <p:cNvPr id="16" name="Diagramma 15"/>
          <p:cNvGraphicFramePr/>
          <p:nvPr>
            <p:extLst/>
          </p:nvPr>
        </p:nvGraphicFramePr>
        <p:xfrm>
          <a:off x="2265203" y="3221193"/>
          <a:ext cx="5334001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ettangolo 22"/>
          <p:cNvSpPr>
            <a:spLocks noChangeArrowheads="1"/>
          </p:cNvSpPr>
          <p:nvPr/>
        </p:nvSpPr>
        <p:spPr bwMode="auto">
          <a:xfrm>
            <a:off x="1967345" y="301499"/>
            <a:ext cx="7135411" cy="3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20000"/>
              </a:spcBef>
            </a:pPr>
            <a:r>
              <a:rPr lang="it-IT" altLang="it-IT" sz="2800" dirty="0" smtClean="0">
                <a:solidFill>
                  <a:schemeClr val="bg1"/>
                </a:solidFill>
                <a:latin typeface="Arial"/>
              </a:rPr>
              <a:t>Piattaforma abilitante </a:t>
            </a:r>
            <a:r>
              <a:rPr lang="it-IT" altLang="it-IT" sz="2800" dirty="0" smtClean="0">
                <a:solidFill>
                  <a:schemeClr val="bg1"/>
                </a:solidFill>
                <a:latin typeface="Arial"/>
              </a:rPr>
              <a:t>riuso</a:t>
            </a:r>
            <a:endParaRPr lang="it-IT" altLang="it-IT" sz="2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4" name="Shape 254"/>
          <p:cNvSpPr txBox="1"/>
          <p:nvPr/>
        </p:nvSpPr>
        <p:spPr>
          <a:xfrm>
            <a:off x="0" y="787771"/>
            <a:ext cx="91440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Calibri"/>
              <a:buNone/>
            </a:pPr>
            <a:r>
              <a:rPr lang="it-IT" sz="36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Sviluppo partecipato, aperto, condiviso SPAC</a:t>
            </a:r>
            <a:endParaRPr lang="it-IT" sz="36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29191" y="4663614"/>
            <a:ext cx="17459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Regione Calabria</a:t>
            </a:r>
          </a:p>
          <a:p>
            <a:r>
              <a:rPr lang="it-IT" dirty="0" smtClean="0"/>
              <a:t>Regione Campania</a:t>
            </a:r>
          </a:p>
          <a:p>
            <a:r>
              <a:rPr lang="it-IT" dirty="0" smtClean="0"/>
              <a:t>Regione Lombardia</a:t>
            </a:r>
          </a:p>
          <a:p>
            <a:r>
              <a:rPr lang="it-IT" dirty="0" smtClean="0"/>
              <a:t>Regione Puglia</a:t>
            </a:r>
          </a:p>
          <a:p>
            <a:r>
              <a:rPr lang="it-IT" dirty="0" smtClean="0"/>
              <a:t>CM Roma</a:t>
            </a:r>
          </a:p>
          <a:p>
            <a:r>
              <a:rPr lang="it-IT" dirty="0" smtClean="0"/>
              <a:t>PA Trento</a:t>
            </a:r>
          </a:p>
          <a:p>
            <a:r>
              <a:rPr lang="it-IT" dirty="0" smtClean="0"/>
              <a:t>Regione del Veneto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6996539" y="3860040"/>
            <a:ext cx="22108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Comune di Roma</a:t>
            </a:r>
          </a:p>
          <a:p>
            <a:r>
              <a:rPr lang="it-IT" dirty="0" smtClean="0"/>
              <a:t>Regione Emilia</a:t>
            </a:r>
          </a:p>
          <a:p>
            <a:r>
              <a:rPr lang="it-IT" dirty="0" smtClean="0"/>
              <a:t>CM Bologna</a:t>
            </a:r>
          </a:p>
          <a:p>
            <a:r>
              <a:rPr lang="it-IT" dirty="0" smtClean="0"/>
              <a:t>Comune di Bologna</a:t>
            </a:r>
          </a:p>
          <a:p>
            <a:r>
              <a:rPr lang="it-IT" dirty="0" smtClean="0"/>
              <a:t>Comune di Merano</a:t>
            </a:r>
          </a:p>
          <a:p>
            <a:r>
              <a:rPr lang="it-IT" dirty="0" smtClean="0"/>
              <a:t>Comune di Padova</a:t>
            </a:r>
          </a:p>
          <a:p>
            <a:r>
              <a:rPr lang="it-IT" dirty="0" smtClean="0"/>
              <a:t>AU di Padova</a:t>
            </a:r>
          </a:p>
          <a:p>
            <a:r>
              <a:rPr lang="it-IT" dirty="0" smtClean="0"/>
              <a:t>AU di Treviso</a:t>
            </a:r>
          </a:p>
          <a:p>
            <a:r>
              <a:rPr lang="it-IT" dirty="0" smtClean="0"/>
              <a:t>Prodigio</a:t>
            </a:r>
          </a:p>
          <a:p>
            <a:r>
              <a:rPr lang="it-IT" dirty="0" smtClean="0"/>
              <a:t>Regione del Veneto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6140593" y="2069355"/>
            <a:ext cx="2198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Comunità </a:t>
            </a:r>
            <a:r>
              <a:rPr lang="it-IT" dirty="0" err="1" smtClean="0"/>
              <a:t>MyP</a:t>
            </a:r>
            <a:endParaRPr lang="it-IT" dirty="0" smtClean="0"/>
          </a:p>
          <a:p>
            <a:r>
              <a:rPr lang="it-IT" dirty="0" smtClean="0"/>
              <a:t>AU di Padova</a:t>
            </a:r>
          </a:p>
          <a:p>
            <a:r>
              <a:rPr lang="it-IT" dirty="0" smtClean="0"/>
              <a:t>AU di Treviso</a:t>
            </a:r>
          </a:p>
          <a:p>
            <a:r>
              <a:rPr lang="it-IT" dirty="0" smtClean="0"/>
              <a:t>Regione </a:t>
            </a:r>
            <a:r>
              <a:rPr lang="it-IT" dirty="0" smtClean="0"/>
              <a:t>del Veneto</a:t>
            </a:r>
            <a:endParaRPr lang="it-IT" dirty="0"/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62637" y="4946084"/>
            <a:ext cx="43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H="1">
            <a:off x="5085422" y="3366655"/>
            <a:ext cx="955160" cy="129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2402764" y="4863801"/>
            <a:ext cx="550506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2" y="1929656"/>
            <a:ext cx="2142546" cy="133027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13" y="2206751"/>
            <a:ext cx="2142546" cy="133027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Freccia curva 2"/>
          <p:cNvSpPr/>
          <p:nvPr/>
        </p:nvSpPr>
        <p:spPr>
          <a:xfrm rot="5400000">
            <a:off x="3659638" y="1584154"/>
            <a:ext cx="1363152" cy="1534403"/>
          </a:xfrm>
          <a:prstGeom prst="bentArrow">
            <a:avLst>
              <a:gd name="adj1" fmla="val 28324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arrotondato 29"/>
          <p:cNvSpPr/>
          <p:nvPr/>
        </p:nvSpPr>
        <p:spPr>
          <a:xfrm>
            <a:off x="3025847" y="3083658"/>
            <a:ext cx="2915187" cy="350002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270000" rIns="81000" bIns="81000"/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Promuove la partecipazione dei </a:t>
            </a:r>
            <a:r>
              <a:rPr lang="it-IT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cittadini</a:t>
            </a: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 sviluppo della trasformazione digitale della PA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Promuove la partecipazione degli </a:t>
            </a:r>
            <a:r>
              <a:rPr lang="it-IT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</a:t>
            </a: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degli </a:t>
            </a:r>
            <a:r>
              <a:rPr lang="it-IT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operatori della PA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Promuove la partecipazione degli </a:t>
            </a:r>
            <a:r>
              <a:rPr lang="it-IT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nostro territorio (</a:t>
            </a:r>
            <a:r>
              <a:rPr lang="it-IT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Accademia, Mercato, Aziende ICT</a:t>
            </a: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Promuove la partecipazione di </a:t>
            </a:r>
            <a:r>
              <a:rPr lang="it-IT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altre regioni</a:t>
            </a: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dei </a:t>
            </a:r>
            <a:r>
              <a:rPr lang="it-IT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livelli nazionali </a:t>
            </a:r>
            <a:r>
              <a:rPr lang="it-I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della PA</a:t>
            </a:r>
            <a:endParaRPr lang="it-IT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>
            <a:off x="521495" y="2377486"/>
            <a:ext cx="8101013" cy="0"/>
          </a:xfrm>
          <a:prstGeom prst="line">
            <a:avLst/>
          </a:prstGeom>
          <a:ln w="57150">
            <a:solidFill>
              <a:srgbClr val="0B576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3619097" y="1820271"/>
            <a:ext cx="1932386" cy="404813"/>
          </a:xfrm>
          <a:prstGeom prst="rect">
            <a:avLst/>
          </a:prstGeom>
          <a:ln w="57150">
            <a:noFill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1000" tIns="0" rIns="81000" bIns="0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6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PARTECIPATO</a:t>
            </a:r>
            <a:endParaRPr lang="it-IT" sz="1600" b="1" i="1" dirty="0">
              <a:solidFill>
                <a:srgbClr val="FFFFFF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7" name="Ovale 36"/>
          <p:cNvSpPr>
            <a:spLocks noChangeAspect="1"/>
          </p:cNvSpPr>
          <p:nvPr/>
        </p:nvSpPr>
        <p:spPr bwMode="auto">
          <a:xfrm>
            <a:off x="4382884" y="2878360"/>
            <a:ext cx="404813" cy="4048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105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" name="Ovale 37"/>
          <p:cNvSpPr>
            <a:spLocks noChangeAspect="1"/>
          </p:cNvSpPr>
          <p:nvPr/>
        </p:nvSpPr>
        <p:spPr bwMode="auto">
          <a:xfrm>
            <a:off x="4395981" y="2188772"/>
            <a:ext cx="378619" cy="3774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39" name="Connettore 1 38"/>
          <p:cNvCxnSpPr>
            <a:stCxn id="38" idx="4"/>
            <a:endCxn id="37" idx="0"/>
          </p:cNvCxnSpPr>
          <p:nvPr/>
        </p:nvCxnSpPr>
        <p:spPr>
          <a:xfrm>
            <a:off x="4585290" y="2566202"/>
            <a:ext cx="0" cy="312158"/>
          </a:xfrm>
          <a:prstGeom prst="line">
            <a:avLst/>
          </a:prstGeom>
          <a:ln w="28575">
            <a:solidFill>
              <a:srgbClr val="0B576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6938758" y="1749932"/>
            <a:ext cx="1652706" cy="404813"/>
          </a:xfrm>
          <a:prstGeom prst="rect">
            <a:avLst/>
          </a:prstGeom>
          <a:ln w="57150">
            <a:noFill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1000" tIns="0" rIns="81000" bIns="0" anchor="ctr"/>
          <a:lstStyle/>
          <a:p>
            <a:pPr algn="ctr">
              <a:defRPr/>
            </a:pPr>
            <a:r>
              <a:rPr lang="it-IT" sz="16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CONDIVISO</a:t>
            </a:r>
            <a:endParaRPr lang="it-IT" i="1" dirty="0">
              <a:solidFill>
                <a:srgbClr val="FFFFFF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41" name="Ovale 40"/>
          <p:cNvSpPr>
            <a:spLocks noChangeAspect="1"/>
          </p:cNvSpPr>
          <p:nvPr/>
        </p:nvSpPr>
        <p:spPr bwMode="auto">
          <a:xfrm>
            <a:off x="4449559" y="2242351"/>
            <a:ext cx="271463" cy="270272"/>
          </a:xfrm>
          <a:prstGeom prst="ellipse">
            <a:avLst/>
          </a:prstGeom>
          <a:solidFill>
            <a:srgbClr val="0B576E"/>
          </a:solidFill>
          <a:ln>
            <a:solidFill>
              <a:srgbClr val="0B57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18" name="Rettangolo arrotondato 17"/>
          <p:cNvSpPr/>
          <p:nvPr/>
        </p:nvSpPr>
        <p:spPr>
          <a:xfrm>
            <a:off x="166936" y="3074643"/>
            <a:ext cx="2786541" cy="3510151"/>
          </a:xfrm>
          <a:prstGeom prst="roundRect">
            <a:avLst>
              <a:gd name="adj" fmla="val 0"/>
            </a:avLst>
          </a:prstGeom>
          <a:noFill/>
          <a:ln>
            <a:solidFill>
              <a:srgbClr val="0B57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270000" rIns="81000" bIns="8100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002060"/>
                </a:solidFill>
              </a:rPr>
              <a:t>Libertà di usare il programma </a:t>
            </a:r>
            <a:r>
              <a:rPr lang="it-IT" sz="1400" dirty="0">
                <a:solidFill>
                  <a:srgbClr val="002060"/>
                </a:solidFill>
              </a:rPr>
              <a:t>senza impedimenti;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002060"/>
                </a:solidFill>
              </a:rPr>
              <a:t>Libertà di aiutare sé stesso </a:t>
            </a:r>
            <a:r>
              <a:rPr lang="it-IT" sz="1400" dirty="0">
                <a:solidFill>
                  <a:srgbClr val="002060"/>
                </a:solidFill>
              </a:rPr>
              <a:t>studiando il codice disponibile e modificandolo in base alle proprie esigenze;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002060"/>
                </a:solidFill>
              </a:rPr>
              <a:t>Libertà di aiutare il tuo vicino, </a:t>
            </a:r>
            <a:r>
              <a:rPr lang="it-IT" sz="1400" dirty="0">
                <a:solidFill>
                  <a:srgbClr val="002060"/>
                </a:solidFill>
              </a:rPr>
              <a:t>cioè la possibilità di distribuire copie del software;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002060"/>
                </a:solidFill>
              </a:rPr>
              <a:t>Libertà di pubblicare </a:t>
            </a:r>
            <a:r>
              <a:rPr lang="it-IT" sz="1400" dirty="0">
                <a:solidFill>
                  <a:srgbClr val="002060"/>
                </a:solidFill>
              </a:rPr>
              <a:t>una versione modificata del software;</a:t>
            </a:r>
          </a:p>
          <a:p>
            <a:pPr marL="128585" indent="-128585" algn="just">
              <a:buFont typeface="Arial" panose="020B0604020202020204" pitchFamily="34" charset="0"/>
              <a:buChar char="•"/>
              <a:defRPr/>
            </a:pPr>
            <a:endParaRPr lang="it-IT" sz="1400" dirty="0">
              <a:solidFill>
                <a:srgbClr val="000000"/>
              </a:solidFill>
            </a:endParaRPr>
          </a:p>
        </p:txBody>
      </p:sp>
      <p:sp>
        <p:nvSpPr>
          <p:cNvPr id="19" name="Ovale 18"/>
          <p:cNvSpPr>
            <a:spLocks noChangeAspect="1"/>
          </p:cNvSpPr>
          <p:nvPr/>
        </p:nvSpPr>
        <p:spPr bwMode="auto">
          <a:xfrm>
            <a:off x="1131469" y="2860331"/>
            <a:ext cx="404813" cy="404813"/>
          </a:xfrm>
          <a:prstGeom prst="ellipse">
            <a:avLst/>
          </a:prstGeom>
          <a:solidFill>
            <a:srgbClr val="0B5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105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Ovale 19"/>
          <p:cNvSpPr>
            <a:spLocks noChangeAspect="1"/>
          </p:cNvSpPr>
          <p:nvPr/>
        </p:nvSpPr>
        <p:spPr bwMode="auto">
          <a:xfrm>
            <a:off x="1198739" y="2242351"/>
            <a:ext cx="270272" cy="270272"/>
          </a:xfrm>
          <a:prstGeom prst="ellipse">
            <a:avLst/>
          </a:prstGeom>
          <a:solidFill>
            <a:srgbClr val="0B5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cxnSp>
        <p:nvCxnSpPr>
          <p:cNvPr id="21" name="Connettore 1 20"/>
          <p:cNvCxnSpPr>
            <a:stCxn id="20" idx="4"/>
            <a:endCxn id="19" idx="0"/>
          </p:cNvCxnSpPr>
          <p:nvPr/>
        </p:nvCxnSpPr>
        <p:spPr>
          <a:xfrm>
            <a:off x="1333875" y="2512623"/>
            <a:ext cx="0" cy="34770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85724" y="1841710"/>
            <a:ext cx="2096301" cy="404813"/>
          </a:xfrm>
          <a:prstGeom prst="rect">
            <a:avLst/>
          </a:prstGeom>
          <a:ln w="57150">
            <a:noFill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1000" tIns="0" rIns="81000" bIns="0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600" b="1" i="1" dirty="0" smtClean="0">
                <a:solidFill>
                  <a:srgbClr val="28C4CC">
                    <a:lumMod val="50000"/>
                  </a:srgbClr>
                </a:solidFill>
                <a:latin typeface="+mj-lt"/>
              </a:rPr>
              <a:t>APERTO</a:t>
            </a:r>
            <a:endParaRPr lang="it-IT" sz="1600" b="1" i="1" dirty="0">
              <a:solidFill>
                <a:srgbClr val="FFFFFF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39" y="2928197"/>
            <a:ext cx="270272" cy="26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8767A"/>
                  </a:outerShdw>
                </a:effectLst>
              </a14:hiddenEffects>
            </a:ext>
          </a:extLst>
        </p:spPr>
      </p:pic>
      <p:sp>
        <p:nvSpPr>
          <p:cNvPr id="59" name="Rettangolo arrotondato 58"/>
          <p:cNvSpPr/>
          <p:nvPr/>
        </p:nvSpPr>
        <p:spPr>
          <a:xfrm>
            <a:off x="5995437" y="3074643"/>
            <a:ext cx="2953209" cy="351015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270000" rIns="81000" bIns="81000"/>
          <a:lstStyle/>
          <a:p>
            <a:pPr marL="128585" indent="-128585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rgbClr val="000000"/>
                </a:solidFill>
              </a:rPr>
              <a:t>Ciascun partecipante è </a:t>
            </a:r>
            <a:r>
              <a:rPr lang="it-IT" sz="1400" b="1" dirty="0" smtClean="0">
                <a:solidFill>
                  <a:srgbClr val="000000"/>
                </a:solidFill>
              </a:rPr>
              <a:t>libero di individuare priorità e modalità di sviluppo</a:t>
            </a:r>
          </a:p>
          <a:p>
            <a:pPr marL="128585" indent="-128585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rgbClr val="000000"/>
                </a:solidFill>
              </a:rPr>
              <a:t>Ciascun partecipante definisce i suoi bisogni e </a:t>
            </a:r>
            <a:r>
              <a:rPr lang="it-IT" sz="1400" b="1" dirty="0">
                <a:solidFill>
                  <a:srgbClr val="000000"/>
                </a:solidFill>
              </a:rPr>
              <a:t>si confronta con la comunità per verificare possibili occasioni di </a:t>
            </a:r>
            <a:r>
              <a:rPr lang="it-IT" sz="1400" b="1" dirty="0" smtClean="0">
                <a:solidFill>
                  <a:srgbClr val="000000"/>
                </a:solidFill>
              </a:rPr>
              <a:t>collaborazione</a:t>
            </a:r>
            <a:endParaRPr lang="it-IT" sz="1400" dirty="0" smtClean="0">
              <a:solidFill>
                <a:srgbClr val="000000"/>
              </a:solidFill>
            </a:endParaRPr>
          </a:p>
          <a:p>
            <a:pPr marL="128585" indent="-128585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it-IT" sz="1400" dirty="0" smtClean="0">
                <a:solidFill>
                  <a:srgbClr val="000000"/>
                </a:solidFill>
              </a:rPr>
              <a:t>Si condividono le scelte tecnologiche e architetturali nel </a:t>
            </a:r>
            <a:r>
              <a:rPr lang="it-IT" sz="1400" b="1" dirty="0" smtClean="0">
                <a:solidFill>
                  <a:srgbClr val="000000"/>
                </a:solidFill>
              </a:rPr>
              <a:t>rispetto del vincolo di comunità</a:t>
            </a:r>
            <a:r>
              <a:rPr lang="it-IT" sz="1400" dirty="0" smtClean="0">
                <a:solidFill>
                  <a:srgbClr val="000000"/>
                </a:solidFill>
              </a:rPr>
              <a:t> inteso come la possibilità dei partecipanti di poter riutilizzare le soluzioni</a:t>
            </a:r>
            <a:endParaRPr lang="it-IT" sz="1400" dirty="0">
              <a:solidFill>
                <a:srgbClr val="000000"/>
              </a:solidFill>
            </a:endParaRPr>
          </a:p>
          <a:p>
            <a:pPr marL="128585" indent="-128585" algn="just">
              <a:buFont typeface="Arial" panose="020B0604020202020204" pitchFamily="34" charset="0"/>
              <a:buChar char="•"/>
              <a:defRPr/>
            </a:pPr>
            <a:endParaRPr lang="it-IT" sz="1400" dirty="0" smtClean="0">
              <a:solidFill>
                <a:srgbClr val="000000"/>
              </a:solidFill>
            </a:endParaRPr>
          </a:p>
          <a:p>
            <a:pPr marL="128585" indent="-128585" algn="just">
              <a:buFont typeface="Arial" panose="020B0604020202020204" pitchFamily="34" charset="0"/>
              <a:buChar char="•"/>
              <a:defRPr/>
            </a:pPr>
            <a:endParaRPr lang="it-IT" sz="1400" dirty="0">
              <a:solidFill>
                <a:srgbClr val="000000"/>
              </a:solidFill>
            </a:endParaRPr>
          </a:p>
        </p:txBody>
      </p:sp>
      <p:sp>
        <p:nvSpPr>
          <p:cNvPr id="60" name="Ovale 59"/>
          <p:cNvSpPr>
            <a:spLocks noChangeAspect="1"/>
          </p:cNvSpPr>
          <p:nvPr/>
        </p:nvSpPr>
        <p:spPr bwMode="auto">
          <a:xfrm>
            <a:off x="7525384" y="2887726"/>
            <a:ext cx="404813" cy="4048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105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1" name="Ovale 60"/>
          <p:cNvSpPr>
            <a:spLocks noChangeAspect="1"/>
          </p:cNvSpPr>
          <p:nvPr/>
        </p:nvSpPr>
        <p:spPr bwMode="auto">
          <a:xfrm>
            <a:off x="7484307" y="2134003"/>
            <a:ext cx="486966" cy="4869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Ovale 28"/>
          <p:cNvSpPr>
            <a:spLocks noChangeAspect="1"/>
          </p:cNvSpPr>
          <p:nvPr/>
        </p:nvSpPr>
        <p:spPr bwMode="auto">
          <a:xfrm>
            <a:off x="7538481" y="2188772"/>
            <a:ext cx="378619" cy="377429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62" name="Connettore 1 61"/>
          <p:cNvCxnSpPr>
            <a:stCxn id="61" idx="4"/>
            <a:endCxn id="60" idx="0"/>
          </p:cNvCxnSpPr>
          <p:nvPr/>
        </p:nvCxnSpPr>
        <p:spPr>
          <a:xfrm>
            <a:off x="7727790" y="2620970"/>
            <a:ext cx="1" cy="26675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e 64"/>
          <p:cNvSpPr>
            <a:spLocks noChangeAspect="1"/>
          </p:cNvSpPr>
          <p:nvPr/>
        </p:nvSpPr>
        <p:spPr bwMode="auto">
          <a:xfrm>
            <a:off x="7592655" y="2242351"/>
            <a:ext cx="270272" cy="270272"/>
          </a:xfrm>
          <a:prstGeom prst="ellipse">
            <a:avLst/>
          </a:prstGeom>
          <a:solidFill>
            <a:srgbClr val="0B5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pic>
        <p:nvPicPr>
          <p:cNvPr id="69" name="Picture 35" descr="C:\Users\luciani\Documents\Engineering Tributi 2016\cresci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55" y="2927662"/>
            <a:ext cx="314671" cy="34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51520" y="1050096"/>
            <a:ext cx="8892480" cy="6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 marL="285750" indent="-285750" eaLnBrk="0" hangingPunct="0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ea typeface="文泉驛微米黑" charset="0"/>
                <a:cs typeface="文泉驛微米黑" charset="0"/>
              </a:defRPr>
            </a:lvl1pPr>
            <a:lvl2pPr marL="800100" indent="-342900" eaLnBrk="0" hangingPunct="0">
              <a:spcBef>
                <a:spcPts val="700"/>
              </a:spcBef>
              <a:defRPr sz="2800">
                <a:solidFill>
                  <a:srgbClr val="000000"/>
                </a:solidFill>
                <a:latin typeface="Arial" charset="0"/>
                <a:ea typeface="文泉驛微米黑" charset="0"/>
                <a:cs typeface="文泉驛微米黑" charset="0"/>
              </a:defRPr>
            </a:lvl2pPr>
            <a:lvl3pPr marL="1257300" indent="-342900" eaLnBrk="0" hangingPunct="0">
              <a:spcBef>
                <a:spcPts val="600"/>
              </a:spcBef>
              <a:defRPr sz="2400">
                <a:solidFill>
                  <a:srgbClr val="000000"/>
                </a:solidFill>
                <a:latin typeface="Arial" charset="0"/>
                <a:ea typeface="文泉驛微米黑" charset="0"/>
                <a:cs typeface="文泉驛微米黑" charset="0"/>
              </a:defRPr>
            </a:lvl3pPr>
            <a:lvl4pPr marL="1714500" indent="-342900" eaLnBrk="0" hangingPunct="0">
              <a:spcBef>
                <a:spcPts val="500"/>
              </a:spcBef>
              <a:defRPr sz="2000">
                <a:solidFill>
                  <a:srgbClr val="000000"/>
                </a:solidFill>
                <a:latin typeface="Arial" charset="0"/>
                <a:ea typeface="文泉驛微米黑" charset="0"/>
                <a:cs typeface="文泉驛微米黑" charset="0"/>
              </a:defRPr>
            </a:lvl4pPr>
            <a:lvl5pPr marL="2171700" indent="-342900" eaLnBrk="0" hangingPunct="0">
              <a:spcBef>
                <a:spcPts val="500"/>
              </a:spcBef>
              <a:defRPr sz="2000">
                <a:solidFill>
                  <a:srgbClr val="000000"/>
                </a:solidFill>
                <a:latin typeface="Arial" charset="0"/>
                <a:ea typeface="文泉驛微米黑" charset="0"/>
                <a:cs typeface="文泉驛微米黑" charset="0"/>
              </a:defRPr>
            </a:lvl5pPr>
            <a:lvl6pPr marL="2628900" indent="-3429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文泉驛微米黑" charset="0"/>
                <a:cs typeface="文泉驛微米黑" charset="0"/>
              </a:defRPr>
            </a:lvl6pPr>
            <a:lvl7pPr marL="3086100" indent="-3429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文泉驛微米黑" charset="0"/>
                <a:cs typeface="文泉驛微米黑" charset="0"/>
              </a:defRPr>
            </a:lvl7pPr>
            <a:lvl8pPr marL="3543300" indent="-3429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文泉驛微米黑" charset="0"/>
                <a:cs typeface="文泉驛微米黑" charset="0"/>
              </a:defRPr>
            </a:lvl8pPr>
            <a:lvl9pPr marL="4000500" indent="-3429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文泉驛微米黑" charset="0"/>
                <a:cs typeface="文泉驛微米黑" charset="0"/>
              </a:defRPr>
            </a:lvl9pPr>
          </a:lstStyle>
          <a:p>
            <a:pPr marL="0" indent="0" algn="ctr" eaLnBrk="1" fontAlgn="t" hangingPunct="1">
              <a:spcBef>
                <a:spcPts val="550"/>
              </a:spcBef>
              <a:spcAft>
                <a:spcPts val="600"/>
              </a:spcAft>
              <a:buClr>
                <a:srgbClr val="C00000"/>
              </a:buClr>
            </a:pPr>
            <a:r>
              <a:rPr lang="it-IT" sz="3600" b="1" dirty="0" smtClean="0">
                <a:solidFill>
                  <a:srgbClr val="0B576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 sviluppo collaborativo (SPAC)</a:t>
            </a:r>
            <a:endParaRPr lang="it-IT" sz="3600" b="1" dirty="0">
              <a:solidFill>
                <a:srgbClr val="0B576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4" y="2960307"/>
            <a:ext cx="241412" cy="2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ttangolo 24"/>
          <p:cNvSpPr/>
          <p:nvPr/>
        </p:nvSpPr>
        <p:spPr>
          <a:xfrm>
            <a:off x="2597122" y="208930"/>
            <a:ext cx="6546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it-IT" altLang="it-IT" sz="3600" b="1" dirty="0" smtClean="0">
                <a:solidFill>
                  <a:schemeClr val="bg1"/>
                </a:solidFill>
                <a:latin typeface="Roboto"/>
                <a:cs typeface="Arial" panose="020B0604020202020204" pitchFamily="34" charset="0"/>
              </a:rPr>
              <a:t>Piattaforme abilitante </a:t>
            </a:r>
            <a:r>
              <a:rPr lang="it-IT" altLang="it-IT" sz="3600" b="1" dirty="0" smtClean="0">
                <a:solidFill>
                  <a:schemeClr val="bg1"/>
                </a:solidFill>
                <a:latin typeface="Roboto"/>
                <a:cs typeface="Arial" panose="020B0604020202020204" pitchFamily="34" charset="0"/>
              </a:rPr>
              <a:t>riuso</a:t>
            </a:r>
            <a:endParaRPr lang="it-IT" altLang="it-IT" sz="3600" b="1" dirty="0">
              <a:solidFill>
                <a:schemeClr val="bg1"/>
              </a:solidFill>
              <a:latin typeface="Rob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783" y="1476375"/>
            <a:ext cx="9325122" cy="4084722"/>
          </a:xfrm>
          <a:prstGeom prst="rect">
            <a:avLst/>
          </a:prstGeom>
        </p:spPr>
      </p:pic>
      <p:sp>
        <p:nvSpPr>
          <p:cNvPr id="5" name="Google Shape;504;p20"/>
          <p:cNvSpPr txBox="1"/>
          <p:nvPr/>
        </p:nvSpPr>
        <p:spPr>
          <a:xfrm>
            <a:off x="2008425" y="72600"/>
            <a:ext cx="7135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smtClean="0">
                <a:solidFill>
                  <a:srgbClr val="FFFFFF"/>
                </a:solidFill>
              </a:rPr>
              <a:t>Comunità per l’erogazione di servizi</a:t>
            </a:r>
            <a:endParaRPr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305" y="1942514"/>
            <a:ext cx="9244305" cy="3684563"/>
          </a:xfrm>
          <a:prstGeom prst="rect">
            <a:avLst/>
          </a:prstGeom>
        </p:spPr>
      </p:pic>
      <p:sp>
        <p:nvSpPr>
          <p:cNvPr id="5" name="Google Shape;504;p20"/>
          <p:cNvSpPr txBox="1"/>
          <p:nvPr/>
        </p:nvSpPr>
        <p:spPr>
          <a:xfrm>
            <a:off x="2008425" y="72600"/>
            <a:ext cx="7135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smtClean="0">
                <a:solidFill>
                  <a:srgbClr val="FFFFFF"/>
                </a:solidFill>
              </a:rPr>
              <a:t>Comunità per l’erogazione di servizi</a:t>
            </a:r>
            <a:endParaRPr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675581764"/>
              </p:ext>
            </p:extLst>
          </p:nvPr>
        </p:nvGraphicFramePr>
        <p:xfrm>
          <a:off x="775855" y="1219206"/>
          <a:ext cx="8368070" cy="587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022232" y="45147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CISIS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69964" y="2134664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RVE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175038" y="23329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SAD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265787" y="534197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UNI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008564" y="47416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Cittadini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126553" y="573424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Mercato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187168" y="45977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Enti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2" name="Google Shape;504;p20"/>
          <p:cNvSpPr txBox="1"/>
          <p:nvPr/>
        </p:nvSpPr>
        <p:spPr>
          <a:xfrm>
            <a:off x="2008425" y="72600"/>
            <a:ext cx="7135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smtClean="0">
                <a:solidFill>
                  <a:srgbClr val="FFFFFF"/>
                </a:solidFill>
              </a:rPr>
              <a:t>Comunità per l’erogazione di servizi</a:t>
            </a:r>
            <a:endParaRPr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</a:t>
            </a:r>
            <a:endParaRPr lang="it-IT" dirty="0"/>
          </a:p>
        </p:txBody>
      </p:sp>
      <p:pic>
        <p:nvPicPr>
          <p:cNvPr id="4" name="Picture 2" descr="https://lh3.googleusercontent.com/noTGph-YqZAqBQF3MtJ5Go40kHwSFNWQRngMlX6mCeCqsBGyowdKsL7eAVXpK-POeU391YPhLvFigxcj4IKm3L2AlnOrlthV4gU4ZUzAGzF_d1R-qHkDAWFjQHGq0FlwEHr5t1XGgBMamG2z0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671440"/>
            <a:ext cx="4307680" cy="21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2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-435425" y="-827325"/>
            <a:ext cx="277500" cy="4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0" dirty="0">
                <a:solidFill>
                  <a:srgbClr val="FFFFFF"/>
                </a:solidFill>
              </a:rPr>
              <a:t>1</a:t>
            </a:r>
            <a:endParaRPr sz="30000" dirty="0">
              <a:solidFill>
                <a:srgbClr val="FFFFFF"/>
              </a:solidFill>
            </a:endParaRPr>
          </a:p>
        </p:txBody>
      </p:sp>
      <p:sp>
        <p:nvSpPr>
          <p:cNvPr id="4" name="Google Shape;51;p8"/>
          <p:cNvSpPr txBox="1"/>
          <p:nvPr/>
        </p:nvSpPr>
        <p:spPr>
          <a:xfrm>
            <a:off x="1715850" y="3548775"/>
            <a:ext cx="6923325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it-IT" sz="4000" dirty="0" smtClean="0">
                <a:solidFill>
                  <a:srgbClr val="FFFFFF"/>
                </a:solidFill>
              </a:rPr>
              <a:t>Accompagnare il percorso di </a:t>
            </a:r>
            <a:r>
              <a:rPr lang="it-IT" sz="4000" dirty="0">
                <a:solidFill>
                  <a:srgbClr val="FFFFFF"/>
                </a:solidFill>
              </a:rPr>
              <a:t>modernizzazione della PA Veneta tramite </a:t>
            </a:r>
            <a:r>
              <a:rPr lang="it-IT" sz="4000" dirty="0" smtClean="0">
                <a:solidFill>
                  <a:srgbClr val="FFFFFF"/>
                </a:solidFill>
              </a:rPr>
              <a:t>l’attuazione</a:t>
            </a:r>
            <a:r>
              <a:rPr lang="it-IT" sz="4000" dirty="0" smtClean="0">
                <a:solidFill>
                  <a:srgbClr val="FFFFFF"/>
                </a:solidFill>
              </a:rPr>
              <a:t> delle politiche per la trasformazione </a:t>
            </a:r>
            <a:r>
              <a:rPr lang="it-IT" sz="4000" dirty="0" smtClean="0">
                <a:solidFill>
                  <a:srgbClr val="FFFFFF"/>
                </a:solidFill>
              </a:rPr>
              <a:t>digitale.</a:t>
            </a:r>
            <a:endParaRPr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1164762789"/>
              </p:ext>
            </p:extLst>
          </p:nvPr>
        </p:nvGraphicFramePr>
        <p:xfrm>
          <a:off x="793545" y="1041006"/>
          <a:ext cx="7731156" cy="538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1136072" y="218369"/>
            <a:ext cx="7135411" cy="3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20000"/>
              </a:spcBef>
            </a:pPr>
            <a:r>
              <a:rPr lang="it-IT" altLang="it-IT" sz="2800" dirty="0" smtClean="0">
                <a:solidFill>
                  <a:schemeClr val="bg1"/>
                </a:solidFill>
                <a:latin typeface="Arial"/>
              </a:rPr>
              <a:t>Agire la trasformazione digitale</a:t>
            </a:r>
            <a:endParaRPr lang="it-IT" altLang="it-IT" sz="2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9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noTGph-YqZAqBQF3MtJ5Go40kHwSFNWQRngMlX6mCeCqsBGyowdKsL7eAVXpK-POeU391YPhLvFigxcj4IKm3L2AlnOrlthV4gU4ZUzAGzF_d1R-qHkDAWFjQHGq0FlwEHr5t1XGgBMamG2z0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061836"/>
            <a:ext cx="4307680" cy="21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19" y="3428995"/>
            <a:ext cx="3881518" cy="234791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89" y="3233736"/>
            <a:ext cx="3584645" cy="2552701"/>
          </a:xfrm>
          <a:prstGeom prst="rect">
            <a:avLst/>
          </a:prstGeom>
        </p:spPr>
      </p:pic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1136072" y="218369"/>
            <a:ext cx="7135411" cy="3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20000"/>
              </a:spcBef>
            </a:pPr>
            <a:r>
              <a:rPr lang="it-IT" altLang="it-IT" dirty="0" smtClean="0">
                <a:solidFill>
                  <a:schemeClr val="bg1"/>
                </a:solidFill>
                <a:latin typeface="Arial"/>
              </a:rPr>
              <a:t>Strategia europea, nazionale, regionale</a:t>
            </a:r>
            <a:endParaRPr lang="it-IT" altLang="it-IT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477" y="69275"/>
            <a:ext cx="667885" cy="6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3179894265"/>
              </p:ext>
            </p:extLst>
          </p:nvPr>
        </p:nvGraphicFramePr>
        <p:xfrm>
          <a:off x="4683426" y="1150430"/>
          <a:ext cx="3920248" cy="511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www.regione.veneto.it/image/image_gallery?uuid=8e424079-cd69-4301-9538-3da4a210eeb2&amp;groupId=121704&amp;t=15274882556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8" y="1153426"/>
            <a:ext cx="3834626" cy="417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1177640" y="176804"/>
            <a:ext cx="7135411" cy="3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20000"/>
              </a:spcBef>
            </a:pPr>
            <a:r>
              <a:rPr lang="it-IT" altLang="it-IT" dirty="0" smtClean="0">
                <a:solidFill>
                  <a:schemeClr val="bg1"/>
                </a:solidFill>
                <a:latin typeface="Arial"/>
              </a:rPr>
              <a:t>Politiche per lo sviluppo dell’AD2020</a:t>
            </a:r>
            <a:endParaRPr lang="it-IT" altLang="it-IT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9241" y="9533"/>
            <a:ext cx="710905" cy="71090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935371" y="14349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7 milioni euro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947091" y="245950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</a:t>
            </a:r>
            <a:r>
              <a:rPr lang="it-IT" dirty="0" smtClean="0"/>
              <a:t> milioni euro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003363" y="351458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  <a:r>
              <a:rPr lang="it-IT" dirty="0" smtClean="0"/>
              <a:t> milioni euro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15083" y="455324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 milioni euro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7057287" y="559425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7 milioni euro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140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63603324"/>
              </p:ext>
            </p:extLst>
          </p:nvPr>
        </p:nvGraphicFramePr>
        <p:xfrm>
          <a:off x="624487" y="734293"/>
          <a:ext cx="8328097" cy="782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tangolo 3"/>
          <p:cNvSpPr>
            <a:spLocks noChangeArrowheads="1"/>
          </p:cNvSpPr>
          <p:nvPr/>
        </p:nvSpPr>
        <p:spPr bwMode="auto">
          <a:xfrm>
            <a:off x="144966" y="1144481"/>
            <a:ext cx="8807619" cy="50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it-IT" altLang="it-IT" sz="2800" dirty="0">
              <a:solidFill>
                <a:srgbClr val="2B55A2"/>
              </a:solidFill>
              <a:latin typeface="Arial"/>
            </a:endParaRPr>
          </a:p>
        </p:txBody>
      </p:sp>
      <p:sp>
        <p:nvSpPr>
          <p:cNvPr id="7" name="Rounded Rectangle 28723"/>
          <p:cNvSpPr/>
          <p:nvPr/>
        </p:nvSpPr>
        <p:spPr>
          <a:xfrm>
            <a:off x="624486" y="1318133"/>
            <a:ext cx="8328098" cy="69509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2"/>
              </a:solidFill>
            </a:endParaRPr>
          </a:p>
        </p:txBody>
      </p:sp>
      <p:sp>
        <p:nvSpPr>
          <p:cNvPr id="8" name="TextBox 288"/>
          <p:cNvSpPr txBox="1"/>
          <p:nvPr/>
        </p:nvSpPr>
        <p:spPr>
          <a:xfrm>
            <a:off x="903198" y="1384694"/>
            <a:ext cx="808767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it-IT" sz="2400" b="1" i="1" dirty="0" smtClean="0"/>
              <a:t>Livello nazionale </a:t>
            </a:r>
            <a:r>
              <a:rPr lang="it-IT" sz="2400" b="1" i="1" dirty="0" smtClean="0"/>
              <a:t>(</a:t>
            </a:r>
            <a:r>
              <a:rPr lang="it-IT" sz="2400" b="1" i="1" dirty="0" smtClean="0"/>
              <a:t>e.g.                                                       </a:t>
            </a:r>
            <a:r>
              <a:rPr lang="it-IT" sz="1600" b="1" i="1" dirty="0" smtClean="0"/>
              <a:t>) </a:t>
            </a:r>
            <a:endParaRPr lang="it-IT" sz="1600" b="1" i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38" y="1423800"/>
            <a:ext cx="2592117" cy="44647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00" y="1450511"/>
            <a:ext cx="1700998" cy="419768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1" name="Rounded Rectangle 28723"/>
          <p:cNvSpPr/>
          <p:nvPr/>
        </p:nvSpPr>
        <p:spPr>
          <a:xfrm>
            <a:off x="638337" y="2166257"/>
            <a:ext cx="8313388" cy="6754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2"/>
              </a:solidFill>
            </a:endParaRPr>
          </a:p>
        </p:txBody>
      </p:sp>
      <p:sp>
        <p:nvSpPr>
          <p:cNvPr id="12" name="TextBox 288"/>
          <p:cNvSpPr txBox="1"/>
          <p:nvPr/>
        </p:nvSpPr>
        <p:spPr>
          <a:xfrm>
            <a:off x="664813" y="2262176"/>
            <a:ext cx="762001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it-IT" sz="2400" b="1" i="1" dirty="0" smtClean="0"/>
              <a:t>Livello politico e gestionale regionale  </a:t>
            </a:r>
            <a:endParaRPr lang="it-IT" sz="2400" b="1" i="1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22" y="2228260"/>
            <a:ext cx="682556" cy="609521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43073" y="1388473"/>
            <a:ext cx="430887" cy="47081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b="1" dirty="0" smtClean="0"/>
              <a:t>POLITICHE REGIONALI  E  AGENDA DIGITALE</a:t>
            </a:r>
            <a:endParaRPr lang="it-IT" sz="1600" b="1" dirty="0"/>
          </a:p>
        </p:txBody>
      </p:sp>
      <p:sp>
        <p:nvSpPr>
          <p:cNvPr id="21" name="Rettangolo 20"/>
          <p:cNvSpPr>
            <a:spLocks noChangeArrowheads="1"/>
          </p:cNvSpPr>
          <p:nvPr/>
        </p:nvSpPr>
        <p:spPr bwMode="auto">
          <a:xfrm>
            <a:off x="1163779" y="162949"/>
            <a:ext cx="7135411" cy="3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20000"/>
              </a:spcBef>
            </a:pPr>
            <a:r>
              <a:rPr lang="it-IT" altLang="it-IT" sz="2800" dirty="0" smtClean="0">
                <a:solidFill>
                  <a:schemeClr val="bg1"/>
                </a:solidFill>
                <a:latin typeface="Arial"/>
              </a:rPr>
              <a:t>Digital </a:t>
            </a:r>
            <a:r>
              <a:rPr lang="it-IT" altLang="it-IT" sz="2800" dirty="0" err="1">
                <a:solidFill>
                  <a:schemeClr val="bg1"/>
                </a:solidFill>
                <a:latin typeface="Arial"/>
              </a:rPr>
              <a:t>g</a:t>
            </a:r>
            <a:r>
              <a:rPr lang="it-IT" altLang="it-IT" sz="2800" dirty="0" err="1" smtClean="0">
                <a:solidFill>
                  <a:schemeClr val="bg1"/>
                </a:solidFill>
                <a:latin typeface="Arial"/>
              </a:rPr>
              <a:t>overnance</a:t>
            </a:r>
            <a:r>
              <a:rPr lang="it-IT" altLang="it-IT" sz="2800" dirty="0" smtClean="0">
                <a:solidFill>
                  <a:schemeClr val="bg1"/>
                </a:solidFill>
                <a:latin typeface="Arial"/>
              </a:rPr>
              <a:t> del territorio</a:t>
            </a:r>
            <a:endParaRPr lang="it-IT" altLang="it-IT" sz="28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26" name="Picture 2" descr="Risultati immagini per adv venet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34" y="2247065"/>
            <a:ext cx="1087497" cy="51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3171" y="46591"/>
            <a:ext cx="687702" cy="68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8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15203"/>
            <a:ext cx="5976664" cy="581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Ovale 56"/>
          <p:cNvSpPr/>
          <p:nvPr/>
        </p:nvSpPr>
        <p:spPr>
          <a:xfrm>
            <a:off x="5499184" y="4425995"/>
            <a:ext cx="326489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/>
          <p:cNvSpPr/>
          <p:nvPr/>
        </p:nvSpPr>
        <p:spPr>
          <a:xfrm>
            <a:off x="4240865" y="4997627"/>
            <a:ext cx="326489" cy="324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1 5"/>
          <p:cNvCxnSpPr>
            <a:stCxn id="88" idx="3"/>
            <a:endCxn id="57" idx="2"/>
          </p:cNvCxnSpPr>
          <p:nvPr/>
        </p:nvCxnSpPr>
        <p:spPr>
          <a:xfrm>
            <a:off x="4947858" y="4470604"/>
            <a:ext cx="551326" cy="117409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52099" y="3461673"/>
            <a:ext cx="326489" cy="324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/>
          <p:cNvSpPr/>
          <p:nvPr/>
        </p:nvSpPr>
        <p:spPr>
          <a:xfrm>
            <a:off x="4339464" y="4297210"/>
            <a:ext cx="608394" cy="34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VSIX</a:t>
            </a:r>
            <a:endParaRPr lang="it-IT" sz="1400" dirty="0"/>
          </a:p>
        </p:txBody>
      </p:sp>
      <p:sp>
        <p:nvSpPr>
          <p:cNvPr id="100" name="Ovale 99"/>
          <p:cNvSpPr/>
          <p:nvPr/>
        </p:nvSpPr>
        <p:spPr>
          <a:xfrm>
            <a:off x="5058896" y="3676088"/>
            <a:ext cx="326489" cy="324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/>
          <p:cNvSpPr/>
          <p:nvPr/>
        </p:nvSpPr>
        <p:spPr>
          <a:xfrm>
            <a:off x="3346754" y="4009592"/>
            <a:ext cx="326489" cy="324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5" name="Ovale 104"/>
          <p:cNvSpPr/>
          <p:nvPr/>
        </p:nvSpPr>
        <p:spPr>
          <a:xfrm>
            <a:off x="2555776" y="4753460"/>
            <a:ext cx="326489" cy="324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/>
          <p:cNvSpPr/>
          <p:nvPr/>
        </p:nvSpPr>
        <p:spPr>
          <a:xfrm>
            <a:off x="4176219" y="5761784"/>
            <a:ext cx="326489" cy="324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/>
          <p:cNvSpPr/>
          <p:nvPr/>
        </p:nvSpPr>
        <p:spPr>
          <a:xfrm>
            <a:off x="4711940" y="2265171"/>
            <a:ext cx="326489" cy="324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84" y="4764324"/>
            <a:ext cx="223754" cy="3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ttore diritto 109"/>
          <p:cNvCxnSpPr/>
          <p:nvPr/>
        </p:nvCxnSpPr>
        <p:spPr>
          <a:xfrm>
            <a:off x="6095721" y="4449788"/>
            <a:ext cx="5988" cy="143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6412137" y="4796223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err="1" smtClean="0"/>
              <a:t>Tenant</a:t>
            </a:r>
            <a:r>
              <a:rPr lang="it-IT" sz="1000" b="1" dirty="0" smtClean="0"/>
              <a:t> Treviso</a:t>
            </a:r>
            <a:endParaRPr lang="it-IT" sz="1000" b="1" dirty="0"/>
          </a:p>
        </p:txBody>
      </p:sp>
      <p:pic>
        <p:nvPicPr>
          <p:cNvPr id="113" name="Picture 2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85" y="5180892"/>
            <a:ext cx="211029" cy="32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CasellaDiTesto 113"/>
          <p:cNvSpPr txBox="1"/>
          <p:nvPr/>
        </p:nvSpPr>
        <p:spPr>
          <a:xfrm>
            <a:off x="6436941" y="520380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err="1" smtClean="0"/>
              <a:t>Tenant</a:t>
            </a:r>
            <a:r>
              <a:rPr lang="it-IT" sz="1000" b="1" dirty="0" smtClean="0"/>
              <a:t> Padova</a:t>
            </a:r>
            <a:endParaRPr lang="it-IT" sz="1000" b="1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3332006" y="3195187"/>
            <a:ext cx="1219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Alto Vicentino</a:t>
            </a:r>
            <a:endParaRPr lang="it-IT" sz="1200" b="1" dirty="0"/>
          </a:p>
        </p:txBody>
      </p:sp>
      <p:pic>
        <p:nvPicPr>
          <p:cNvPr id="116" name="Picture 2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60" y="5599107"/>
            <a:ext cx="211029" cy="32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asellaDiTesto 116"/>
          <p:cNvSpPr txBox="1"/>
          <p:nvPr/>
        </p:nvSpPr>
        <p:spPr>
          <a:xfrm>
            <a:off x="6451116" y="5622020"/>
            <a:ext cx="1500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err="1" smtClean="0"/>
              <a:t>Tenant</a:t>
            </a:r>
            <a:r>
              <a:rPr lang="it-IT" sz="1000" b="1" dirty="0" smtClean="0"/>
              <a:t> Alto Vicentino</a:t>
            </a:r>
            <a:endParaRPr lang="it-IT" sz="1000" b="1" dirty="0"/>
          </a:p>
        </p:txBody>
      </p:sp>
      <p:pic>
        <p:nvPicPr>
          <p:cNvPr id="119" name="Picture 2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57" y="4374465"/>
            <a:ext cx="223754" cy="3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sellaDiTesto 119"/>
          <p:cNvSpPr txBox="1"/>
          <p:nvPr/>
        </p:nvSpPr>
        <p:spPr>
          <a:xfrm>
            <a:off x="6426310" y="4395731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err="1" smtClean="0"/>
              <a:t>Tenant</a:t>
            </a:r>
            <a:r>
              <a:rPr lang="it-IT" sz="1000" b="1" dirty="0" smtClean="0"/>
              <a:t> Venezia</a:t>
            </a:r>
            <a:endParaRPr lang="it-IT" sz="1000" b="1" dirty="0"/>
          </a:p>
        </p:txBody>
      </p:sp>
      <p:cxnSp>
        <p:nvCxnSpPr>
          <p:cNvPr id="126" name="Connettore diritto 125"/>
          <p:cNvCxnSpPr>
            <a:stCxn id="57" idx="6"/>
          </p:cNvCxnSpPr>
          <p:nvPr/>
        </p:nvCxnSpPr>
        <p:spPr>
          <a:xfrm>
            <a:off x="5825673" y="4588013"/>
            <a:ext cx="270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ttore diritto 1023"/>
          <p:cNvCxnSpPr>
            <a:endCxn id="1026" idx="1"/>
          </p:cNvCxnSpPr>
          <p:nvPr/>
        </p:nvCxnSpPr>
        <p:spPr>
          <a:xfrm>
            <a:off x="6107578" y="4936811"/>
            <a:ext cx="122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ttore diritto 1026"/>
          <p:cNvCxnSpPr>
            <a:endCxn id="119" idx="1"/>
          </p:cNvCxnSpPr>
          <p:nvPr/>
        </p:nvCxnSpPr>
        <p:spPr>
          <a:xfrm>
            <a:off x="6107578" y="4546952"/>
            <a:ext cx="136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ttore diritto 1029"/>
          <p:cNvCxnSpPr/>
          <p:nvPr/>
        </p:nvCxnSpPr>
        <p:spPr>
          <a:xfrm>
            <a:off x="6097557" y="5343570"/>
            <a:ext cx="1462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/>
          <p:cNvCxnSpPr>
            <a:endCxn id="116" idx="1"/>
          </p:cNvCxnSpPr>
          <p:nvPr/>
        </p:nvCxnSpPr>
        <p:spPr>
          <a:xfrm>
            <a:off x="6107578" y="5761785"/>
            <a:ext cx="160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2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95" y="4780187"/>
            <a:ext cx="223754" cy="3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CasellaDiTesto 145"/>
          <p:cNvSpPr txBox="1"/>
          <p:nvPr/>
        </p:nvSpPr>
        <p:spPr>
          <a:xfrm>
            <a:off x="2783174" y="5042991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err="1" smtClean="0"/>
              <a:t>Tenant</a:t>
            </a:r>
            <a:endParaRPr lang="it-IT" sz="1000" b="1" dirty="0"/>
          </a:p>
          <a:p>
            <a:r>
              <a:rPr lang="it-IT" sz="1000" b="1" dirty="0" smtClean="0"/>
              <a:t>Verona</a:t>
            </a:r>
            <a:endParaRPr lang="it-IT" sz="1000" b="1" dirty="0"/>
          </a:p>
        </p:txBody>
      </p:sp>
      <p:pic>
        <p:nvPicPr>
          <p:cNvPr id="147" name="Picture 2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27" y="3988654"/>
            <a:ext cx="223754" cy="3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CasellaDiTesto 147"/>
          <p:cNvSpPr txBox="1"/>
          <p:nvPr/>
        </p:nvSpPr>
        <p:spPr>
          <a:xfrm>
            <a:off x="2837077" y="428098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err="1" smtClean="0"/>
              <a:t>Tenant</a:t>
            </a:r>
            <a:endParaRPr lang="it-IT" sz="1000" b="1" dirty="0"/>
          </a:p>
          <a:p>
            <a:r>
              <a:rPr lang="it-IT" sz="1000" b="1" dirty="0" smtClean="0"/>
              <a:t>Vicenza</a:t>
            </a:r>
            <a:endParaRPr lang="it-IT" sz="1000" b="1" dirty="0"/>
          </a:p>
        </p:txBody>
      </p:sp>
      <p:pic>
        <p:nvPicPr>
          <p:cNvPr id="149" name="Picture 2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63" y="5761785"/>
            <a:ext cx="223754" cy="3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CasellaDiTesto 149"/>
          <p:cNvSpPr txBox="1"/>
          <p:nvPr/>
        </p:nvSpPr>
        <p:spPr>
          <a:xfrm>
            <a:off x="4400573" y="6033587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err="1" smtClean="0"/>
              <a:t>Tenant</a:t>
            </a:r>
            <a:endParaRPr lang="it-IT" sz="1000" b="1" dirty="0"/>
          </a:p>
          <a:p>
            <a:r>
              <a:rPr lang="it-IT" sz="1000" b="1" dirty="0" smtClean="0"/>
              <a:t>Rovigo</a:t>
            </a:r>
            <a:endParaRPr lang="it-IT" sz="1000" b="1" dirty="0"/>
          </a:p>
        </p:txBody>
      </p:sp>
      <p:pic>
        <p:nvPicPr>
          <p:cNvPr id="151" name="Picture 2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631" y="2249354"/>
            <a:ext cx="223754" cy="3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CasellaDiTesto 151"/>
          <p:cNvSpPr txBox="1"/>
          <p:nvPr/>
        </p:nvSpPr>
        <p:spPr>
          <a:xfrm>
            <a:off x="4937989" y="254041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err="1" smtClean="0"/>
              <a:t>Tenant</a:t>
            </a:r>
            <a:endParaRPr lang="it-IT" sz="1000" b="1" dirty="0"/>
          </a:p>
          <a:p>
            <a:r>
              <a:rPr lang="it-IT" sz="1000" b="1" dirty="0" smtClean="0"/>
              <a:t>Belluno</a:t>
            </a:r>
            <a:endParaRPr lang="it-IT" sz="1000" b="1" dirty="0"/>
          </a:p>
        </p:txBody>
      </p:sp>
      <p:sp>
        <p:nvSpPr>
          <p:cNvPr id="153" name="Rettangolo 152"/>
          <p:cNvSpPr>
            <a:spLocks noChangeArrowheads="1"/>
          </p:cNvSpPr>
          <p:nvPr/>
        </p:nvSpPr>
        <p:spPr bwMode="auto">
          <a:xfrm>
            <a:off x="1967345" y="162949"/>
            <a:ext cx="7135411" cy="3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20000"/>
              </a:spcBef>
            </a:pPr>
            <a:r>
              <a:rPr lang="it-IT" altLang="it-IT" sz="2800" dirty="0" smtClean="0">
                <a:solidFill>
                  <a:schemeClr val="bg1"/>
                </a:solidFill>
                <a:latin typeface="Arial"/>
              </a:rPr>
              <a:t>Modello </a:t>
            </a:r>
            <a:r>
              <a:rPr lang="it-IT" altLang="it-IT" sz="2800" dirty="0" smtClean="0">
                <a:solidFill>
                  <a:schemeClr val="bg1"/>
                </a:solidFill>
                <a:latin typeface="Arial"/>
              </a:rPr>
              <a:t>di attuazione</a:t>
            </a:r>
            <a:endParaRPr lang="it-IT" altLang="it-IT" sz="28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41" name="Picture 4" descr="Risultati immagini per serviz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37" y="4729264"/>
            <a:ext cx="773901" cy="4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 descr="Risultati immagini per serviz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694" y="3991943"/>
            <a:ext cx="773901" cy="4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4" descr="Risultati immagini per serviz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31" y="3444630"/>
            <a:ext cx="773901" cy="4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 descr="Risultati immagini per serviz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035" y="4996460"/>
            <a:ext cx="773901" cy="4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Risultati immagini per serviz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05" y="5745208"/>
            <a:ext cx="773901" cy="4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Risultati immagini per serviz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97" y="3646061"/>
            <a:ext cx="773901" cy="4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Risultati immagini per serviz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16" y="2255907"/>
            <a:ext cx="773901" cy="4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" descr="Risultati immagini per serviz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39" y="1205381"/>
            <a:ext cx="1542186" cy="85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Immagine correlat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2" y="2255907"/>
            <a:ext cx="453746" cy="6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CasellaDiTesto 1041"/>
          <p:cNvSpPr txBox="1"/>
          <p:nvPr/>
        </p:nvSpPr>
        <p:spPr>
          <a:xfrm>
            <a:off x="1059327" y="1264917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Servizi agli Enti </a:t>
            </a:r>
          </a:p>
          <a:p>
            <a:r>
              <a:rPr lang="it-IT" b="1" dirty="0" smtClean="0"/>
              <a:t>erogati da SATD</a:t>
            </a:r>
            <a:endParaRPr lang="it-IT" b="1" dirty="0"/>
          </a:p>
        </p:txBody>
      </p:sp>
      <p:sp>
        <p:nvSpPr>
          <p:cNvPr id="164" name="CasellaDiTesto 163"/>
          <p:cNvSpPr txBox="1"/>
          <p:nvPr/>
        </p:nvSpPr>
        <p:spPr>
          <a:xfrm>
            <a:off x="1007629" y="2220674"/>
            <a:ext cx="26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Tenant</a:t>
            </a:r>
            <a:r>
              <a:rPr lang="it-IT" b="1" dirty="0" smtClean="0"/>
              <a:t> fornito da RVE</a:t>
            </a:r>
          </a:p>
          <a:p>
            <a:r>
              <a:rPr lang="it-IT" b="1" dirty="0"/>
              <a:t>e</a:t>
            </a:r>
            <a:r>
              <a:rPr lang="it-IT" b="1" dirty="0" smtClean="0"/>
              <a:t> gestito da SATD c/o RVE o CST</a:t>
            </a:r>
            <a:endParaRPr lang="it-IT" b="1" dirty="0"/>
          </a:p>
        </p:txBody>
      </p:sp>
      <p:sp>
        <p:nvSpPr>
          <p:cNvPr id="1043" name="CasellaDiTesto 1042"/>
          <p:cNvSpPr txBox="1"/>
          <p:nvPr/>
        </p:nvSpPr>
        <p:spPr>
          <a:xfrm>
            <a:off x="93171" y="5187598"/>
            <a:ext cx="265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La dislocazione dei </a:t>
            </a:r>
            <a:r>
              <a:rPr lang="it-IT" sz="1600" b="1" dirty="0" err="1" smtClean="0"/>
              <a:t>tenant</a:t>
            </a:r>
            <a:r>
              <a:rPr lang="it-IT" sz="1600" b="1" dirty="0" smtClean="0"/>
              <a:t> sarà valutata di volta in volta sulla base dell’opportunità tecnica, economica, politica.</a:t>
            </a:r>
            <a:endParaRPr lang="it-IT" sz="1600" b="1" dirty="0"/>
          </a:p>
        </p:txBody>
      </p:sp>
      <p:sp>
        <p:nvSpPr>
          <p:cNvPr id="166" name="CasellaDiTesto 165"/>
          <p:cNvSpPr txBox="1"/>
          <p:nvPr/>
        </p:nvSpPr>
        <p:spPr>
          <a:xfrm>
            <a:off x="6403987" y="1121928"/>
            <a:ext cx="2652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Il concetto di </a:t>
            </a:r>
            <a:r>
              <a:rPr lang="it-IT" sz="1600" b="1" dirty="0" err="1" smtClean="0"/>
              <a:t>tenant</a:t>
            </a:r>
            <a:r>
              <a:rPr lang="it-IT" sz="1600" b="1" dirty="0" smtClean="0"/>
              <a:t> convergente si riferisce non solo alla soluzione </a:t>
            </a:r>
            <a:r>
              <a:rPr lang="it-IT" sz="1600" b="1" dirty="0" err="1" smtClean="0"/>
              <a:t>hw</a:t>
            </a:r>
            <a:r>
              <a:rPr lang="it-IT" sz="1600" b="1" dirty="0" smtClean="0"/>
              <a:t> ma soprattutto alla convergenza su tecnologie, prodotti, protocolli, standard di servizio, etc.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7759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/>
          <p:nvPr/>
        </p:nvSpPr>
        <p:spPr>
          <a:xfrm>
            <a:off x="2513499" y="966050"/>
            <a:ext cx="4219809" cy="57282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2671950" y="1267764"/>
            <a:ext cx="3875100" cy="438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2850975" y="1422344"/>
            <a:ext cx="3516000" cy="704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2844700" y="2403054"/>
            <a:ext cx="3516000" cy="133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2953625" y="1669044"/>
            <a:ext cx="783000" cy="2874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Sistemi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3791825" y="1669044"/>
            <a:ext cx="783000" cy="2874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Sicurezza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630025" y="1669044"/>
            <a:ext cx="783000" cy="2874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PDL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5468225" y="1669044"/>
            <a:ext cx="783000" cy="2874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Rete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897246" y="2620002"/>
            <a:ext cx="7830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Identità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3756446" y="2620002"/>
            <a:ext cx="8382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Pagamenti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4649846" y="2620002"/>
            <a:ext cx="7830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Collabor.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488046" y="2620002"/>
            <a:ext cx="7830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Dati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3345875" y="2327444"/>
            <a:ext cx="24213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/>
              <a:t>Sistemi  IMMATERIALI</a:t>
            </a:r>
            <a:endParaRPr sz="1000" b="1"/>
          </a:p>
        </p:txBody>
      </p:sp>
      <p:sp>
        <p:nvSpPr>
          <p:cNvPr id="186" name="Google Shape;186;p17"/>
          <p:cNvSpPr txBox="1"/>
          <p:nvPr/>
        </p:nvSpPr>
        <p:spPr>
          <a:xfrm>
            <a:off x="2897246" y="2971271"/>
            <a:ext cx="7830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Standard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3756446" y="2971271"/>
            <a:ext cx="8382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SPAC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4649846" y="2971271"/>
            <a:ext cx="7830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Compet.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5488046" y="2971271"/>
            <a:ext cx="7830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Interop.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897246" y="3322540"/>
            <a:ext cx="7830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Conserv.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3756446" y="3322540"/>
            <a:ext cx="8382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Open data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4649846" y="3322540"/>
            <a:ext cx="7830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Lizard.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2864521" y="4082537"/>
            <a:ext cx="3516000" cy="133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5488046" y="3322540"/>
            <a:ext cx="783000" cy="287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</a:rPr>
              <a:t>BUL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895275" y="4230319"/>
            <a:ext cx="3432300" cy="331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economico, finanziario, risorse umane, legale, AA GG, ...</a:t>
            </a:r>
            <a:endParaRPr sz="1000"/>
          </a:p>
        </p:txBody>
      </p:sp>
      <p:sp>
        <p:nvSpPr>
          <p:cNvPr id="196" name="Google Shape;196;p17"/>
          <p:cNvSpPr txBox="1"/>
          <p:nvPr/>
        </p:nvSpPr>
        <p:spPr>
          <a:xfrm>
            <a:off x="3429550" y="3993919"/>
            <a:ext cx="24213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/>
              <a:t>Sistemi GESTIONALI</a:t>
            </a:r>
            <a:endParaRPr sz="1000" b="1"/>
          </a:p>
        </p:txBody>
      </p:sp>
      <p:sp>
        <p:nvSpPr>
          <p:cNvPr id="197" name="Google Shape;197;p17"/>
          <p:cNvSpPr txBox="1"/>
          <p:nvPr/>
        </p:nvSpPr>
        <p:spPr>
          <a:xfrm rot="5400000">
            <a:off x="2605891" y="4800844"/>
            <a:ext cx="7830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Anagrafe</a:t>
            </a:r>
            <a:endParaRPr sz="1000"/>
          </a:p>
        </p:txBody>
      </p:sp>
      <p:sp>
        <p:nvSpPr>
          <p:cNvPr id="198" name="Google Shape;198;p17"/>
          <p:cNvSpPr txBox="1"/>
          <p:nvPr/>
        </p:nvSpPr>
        <p:spPr>
          <a:xfrm rot="5400000">
            <a:off x="2866094" y="4800844"/>
            <a:ext cx="7830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Sociale</a:t>
            </a:r>
            <a:endParaRPr sz="1000"/>
          </a:p>
        </p:txBody>
      </p:sp>
      <p:sp>
        <p:nvSpPr>
          <p:cNvPr id="199" name="Google Shape;199;p17"/>
          <p:cNvSpPr txBox="1"/>
          <p:nvPr/>
        </p:nvSpPr>
        <p:spPr>
          <a:xfrm rot="5400000">
            <a:off x="3134335" y="4800844"/>
            <a:ext cx="7830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Trasporti</a:t>
            </a:r>
            <a:endParaRPr sz="1000"/>
          </a:p>
        </p:txBody>
      </p:sp>
      <p:sp>
        <p:nvSpPr>
          <p:cNvPr id="200" name="Google Shape;200;p17"/>
          <p:cNvSpPr txBox="1"/>
          <p:nvPr/>
        </p:nvSpPr>
        <p:spPr>
          <a:xfrm rot="5400000">
            <a:off x="3360202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Urbanistica</a:t>
            </a:r>
            <a:endParaRPr sz="1000"/>
          </a:p>
        </p:txBody>
      </p:sp>
      <p:sp>
        <p:nvSpPr>
          <p:cNvPr id="201" name="Google Shape;201;p17"/>
          <p:cNvSpPr txBox="1"/>
          <p:nvPr/>
        </p:nvSpPr>
        <p:spPr>
          <a:xfrm rot="5400000">
            <a:off x="3635271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Commercio</a:t>
            </a:r>
            <a:endParaRPr sz="1000"/>
          </a:p>
        </p:txBody>
      </p:sp>
      <p:sp>
        <p:nvSpPr>
          <p:cNvPr id="202" name="Google Shape;202;p17"/>
          <p:cNvSpPr txBox="1"/>
          <p:nvPr/>
        </p:nvSpPr>
        <p:spPr>
          <a:xfrm rot="5400000">
            <a:off x="3913423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Edil. Priv.</a:t>
            </a:r>
            <a:endParaRPr sz="1000"/>
          </a:p>
        </p:txBody>
      </p:sp>
      <p:sp>
        <p:nvSpPr>
          <p:cNvPr id="203" name="Google Shape;203;p17"/>
          <p:cNvSpPr txBox="1"/>
          <p:nvPr/>
        </p:nvSpPr>
        <p:spPr>
          <a:xfrm rot="5400000">
            <a:off x="4191575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Turismo</a:t>
            </a:r>
            <a:endParaRPr sz="1000"/>
          </a:p>
        </p:txBody>
      </p:sp>
      <p:sp>
        <p:nvSpPr>
          <p:cNvPr id="204" name="Google Shape;204;p17"/>
          <p:cNvSpPr txBox="1"/>
          <p:nvPr/>
        </p:nvSpPr>
        <p:spPr>
          <a:xfrm rot="5400000">
            <a:off x="4456733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Scuola</a:t>
            </a:r>
            <a:endParaRPr sz="1000"/>
          </a:p>
        </p:txBody>
      </p:sp>
      <p:sp>
        <p:nvSpPr>
          <p:cNvPr id="205" name="Google Shape;205;p17"/>
          <p:cNvSpPr txBox="1"/>
          <p:nvPr/>
        </p:nvSpPr>
        <p:spPr>
          <a:xfrm rot="5400000">
            <a:off x="4724975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Cultura</a:t>
            </a:r>
            <a:endParaRPr sz="1000"/>
          </a:p>
        </p:txBody>
      </p:sp>
      <p:sp>
        <p:nvSpPr>
          <p:cNvPr id="206" name="Google Shape;206;p17"/>
          <p:cNvSpPr txBox="1"/>
          <p:nvPr/>
        </p:nvSpPr>
        <p:spPr>
          <a:xfrm rot="5400000">
            <a:off x="4973396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Sport</a:t>
            </a:r>
            <a:endParaRPr sz="1000"/>
          </a:p>
        </p:txBody>
      </p:sp>
      <p:sp>
        <p:nvSpPr>
          <p:cNvPr id="207" name="Google Shape;207;p17"/>
          <p:cNvSpPr txBox="1"/>
          <p:nvPr/>
        </p:nvSpPr>
        <p:spPr>
          <a:xfrm rot="5400000">
            <a:off x="5221817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Polizia Loc.</a:t>
            </a:r>
            <a:endParaRPr sz="1000"/>
          </a:p>
        </p:txBody>
      </p:sp>
      <p:sp>
        <p:nvSpPr>
          <p:cNvPr id="208" name="Google Shape;208;p17"/>
          <p:cNvSpPr txBox="1"/>
          <p:nvPr/>
        </p:nvSpPr>
        <p:spPr>
          <a:xfrm rot="5400000">
            <a:off x="5490058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Lavori Pub.</a:t>
            </a:r>
            <a:endParaRPr sz="1000"/>
          </a:p>
        </p:txBody>
      </p:sp>
      <p:sp>
        <p:nvSpPr>
          <p:cNvPr id="209" name="Google Shape;209;p17"/>
          <p:cNvSpPr txBox="1"/>
          <p:nvPr/>
        </p:nvSpPr>
        <p:spPr>
          <a:xfrm rot="5400000">
            <a:off x="5792986" y="4840144"/>
            <a:ext cx="861600" cy="198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Biblioteche</a:t>
            </a:r>
            <a:endParaRPr sz="1000"/>
          </a:p>
        </p:txBody>
      </p:sp>
      <p:cxnSp>
        <p:nvCxnSpPr>
          <p:cNvPr id="210" name="Google Shape;210;p17"/>
          <p:cNvCxnSpPr/>
          <p:nvPr/>
        </p:nvCxnSpPr>
        <p:spPr>
          <a:xfrm>
            <a:off x="2859856" y="4508494"/>
            <a:ext cx="349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17"/>
          <p:cNvSpPr/>
          <p:nvPr/>
        </p:nvSpPr>
        <p:spPr>
          <a:xfrm>
            <a:off x="3082900" y="2018950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Prodotti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3844898" y="2018950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Servizi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606896" y="2027027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Progetti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368894" y="2027027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Risorse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2844700" y="5747503"/>
            <a:ext cx="3516000" cy="5934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2895275" y="5896808"/>
            <a:ext cx="34323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Risorse umane, strumenti, processi, sportelli</a:t>
            </a:r>
            <a:endParaRPr sz="1000"/>
          </a:p>
        </p:txBody>
      </p:sp>
      <p:cxnSp>
        <p:nvCxnSpPr>
          <p:cNvPr id="217" name="Google Shape;217;p17"/>
          <p:cNvCxnSpPr/>
          <p:nvPr/>
        </p:nvCxnSpPr>
        <p:spPr>
          <a:xfrm>
            <a:off x="2859856" y="6174983"/>
            <a:ext cx="349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17"/>
          <p:cNvSpPr txBox="1"/>
          <p:nvPr/>
        </p:nvSpPr>
        <p:spPr>
          <a:xfrm>
            <a:off x="3601775" y="5680254"/>
            <a:ext cx="2165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/>
              <a:t>ORGANIZZAZIONE</a:t>
            </a:r>
            <a:endParaRPr sz="1000" b="1"/>
          </a:p>
        </p:txBody>
      </p:sp>
      <p:sp>
        <p:nvSpPr>
          <p:cNvPr id="219" name="Google Shape;219;p17"/>
          <p:cNvSpPr/>
          <p:nvPr/>
        </p:nvSpPr>
        <p:spPr>
          <a:xfrm>
            <a:off x="3082900" y="3678612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Prodotti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3844898" y="3678612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Servizi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4606896" y="3686690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Progetti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5368894" y="3686690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Risorse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3429550" y="1366219"/>
            <a:ext cx="229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/>
              <a:t>Sistemi MATERIALI</a:t>
            </a:r>
            <a:endParaRPr sz="1000" b="1"/>
          </a:p>
        </p:txBody>
      </p:sp>
      <p:sp>
        <p:nvSpPr>
          <p:cNvPr id="224" name="Google Shape;224;p17"/>
          <p:cNvSpPr/>
          <p:nvPr/>
        </p:nvSpPr>
        <p:spPr>
          <a:xfrm>
            <a:off x="3082900" y="5288723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Prodotti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3844898" y="5288723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Servizi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4606896" y="5296800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Progetti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5368894" y="5296800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Risorse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2671950" y="889850"/>
            <a:ext cx="3924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smtClean="0"/>
              <a:t>SAD</a:t>
            </a:r>
            <a:endParaRPr b="1" dirty="0"/>
          </a:p>
        </p:txBody>
      </p:sp>
      <p:sp>
        <p:nvSpPr>
          <p:cNvPr id="229" name="Google Shape;229;p17"/>
          <p:cNvSpPr/>
          <p:nvPr/>
        </p:nvSpPr>
        <p:spPr>
          <a:xfrm>
            <a:off x="3082900" y="6279323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Prodotti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3844898" y="6279323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Servizi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4606896" y="6287400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Progetti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5368894" y="6287400"/>
            <a:ext cx="713556" cy="323136"/>
          </a:xfrm>
          <a:prstGeom prst="flowChartDocumen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FFFFFF"/>
                </a:solidFill>
              </a:rPr>
              <a:t>Catalogo Risorse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2324325" y="72600"/>
            <a:ext cx="6819625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smtClean="0">
                <a:solidFill>
                  <a:srgbClr val="FFFFFF"/>
                </a:solidFill>
              </a:rPr>
              <a:t>Piattaforme </a:t>
            </a:r>
            <a:r>
              <a:rPr lang="it-IT" sz="3000" b="1" dirty="0" smtClean="0">
                <a:solidFill>
                  <a:srgbClr val="FFFFFF"/>
                </a:solidFill>
              </a:rPr>
              <a:t>abilitanti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32511" y="465512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Mercato ICT</a:t>
            </a:r>
            <a:endParaRPr lang="it-IT" dirty="0"/>
          </a:p>
        </p:txBody>
      </p:sp>
      <p:cxnSp>
        <p:nvCxnSpPr>
          <p:cNvPr id="4" name="Connettore 2 3"/>
          <p:cNvCxnSpPr/>
          <p:nvPr/>
        </p:nvCxnSpPr>
        <p:spPr>
          <a:xfrm>
            <a:off x="1772900" y="4839792"/>
            <a:ext cx="1027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7013155" y="2799286"/>
            <a:ext cx="21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Regione del Veneto</a:t>
            </a:r>
          </a:p>
          <a:p>
            <a:pPr algn="ctr"/>
            <a:r>
              <a:rPr lang="it-IT" dirty="0" smtClean="0"/>
              <a:t>SAD</a:t>
            </a:r>
            <a:endParaRPr lang="it-IT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7191114" y="598505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Enti del territorio</a:t>
            </a:r>
            <a:endParaRPr lang="it-IT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6533195" y="3114971"/>
            <a:ext cx="46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67" idx="1"/>
          </p:cNvCxnSpPr>
          <p:nvPr/>
        </p:nvCxnSpPr>
        <p:spPr>
          <a:xfrm flipH="1">
            <a:off x="6436900" y="6169724"/>
            <a:ext cx="754214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135225" y="169741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Piattaforme</a:t>
            </a:r>
          </a:p>
          <a:p>
            <a:pPr algn="ctr"/>
            <a:r>
              <a:rPr lang="it-IT" b="1" dirty="0" smtClean="0"/>
              <a:t>abilitanti</a:t>
            </a:r>
            <a:endParaRPr lang="it-IT" b="1" dirty="0"/>
          </a:p>
        </p:txBody>
      </p:sp>
      <p:cxnSp>
        <p:nvCxnSpPr>
          <p:cNvPr id="6" name="Connettore 2 5"/>
          <p:cNvCxnSpPr>
            <a:stCxn id="3" idx="3"/>
          </p:cNvCxnSpPr>
          <p:nvPr/>
        </p:nvCxnSpPr>
        <p:spPr>
          <a:xfrm flipV="1">
            <a:off x="1589469" y="1956444"/>
            <a:ext cx="1211076" cy="6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3" idx="3"/>
          </p:cNvCxnSpPr>
          <p:nvPr/>
        </p:nvCxnSpPr>
        <p:spPr>
          <a:xfrm>
            <a:off x="1589469" y="2020585"/>
            <a:ext cx="1211076" cy="95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3" idx="3"/>
          </p:cNvCxnSpPr>
          <p:nvPr/>
        </p:nvCxnSpPr>
        <p:spPr>
          <a:xfrm>
            <a:off x="1589469" y="2020585"/>
            <a:ext cx="1211076" cy="226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/>
          </p:nvPr>
        </p:nvGraphicFramePr>
        <p:xfrm>
          <a:off x="1856497" y="554181"/>
          <a:ext cx="7529943" cy="4281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/>
          <p:cNvGraphicFramePr/>
          <p:nvPr>
            <p:extLst/>
          </p:nvPr>
        </p:nvGraphicFramePr>
        <p:xfrm>
          <a:off x="-422574" y="3110345"/>
          <a:ext cx="5334001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4738255" y="5250863"/>
            <a:ext cx="33121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/>
              <a:t>Approva il piano dei fabbisogni</a:t>
            </a:r>
            <a:r>
              <a:rPr lang="it-IT" sz="2000" dirty="0" smtClean="0"/>
              <a:t> </a:t>
            </a:r>
          </a:p>
          <a:p>
            <a:r>
              <a:rPr lang="it-IT" dirty="0" smtClean="0"/>
              <a:t>(standard, linee guida, iniziative, </a:t>
            </a:r>
            <a:r>
              <a:rPr lang="it-IT" dirty="0" err="1" smtClean="0"/>
              <a:t>sw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24398" y="5999020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/>
              <a:t>Propone e realizza  il piano</a:t>
            </a:r>
          </a:p>
          <a:p>
            <a:r>
              <a:rPr lang="it-IT" sz="1600" b="1" dirty="0" smtClean="0"/>
              <a:t> dei fabbisogni</a:t>
            </a:r>
            <a:endParaRPr lang="it-IT" sz="1600" b="1" dirty="0"/>
          </a:p>
        </p:txBody>
      </p:sp>
      <p:cxnSp>
        <p:nvCxnSpPr>
          <p:cNvPr id="7" name="Connettore 2 6"/>
          <p:cNvCxnSpPr>
            <a:stCxn id="4" idx="1"/>
          </p:cNvCxnSpPr>
          <p:nvPr/>
        </p:nvCxnSpPr>
        <p:spPr>
          <a:xfrm flipH="1">
            <a:off x="3241965" y="5558640"/>
            <a:ext cx="149629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5" idx="1"/>
          </p:cNvCxnSpPr>
          <p:nvPr/>
        </p:nvCxnSpPr>
        <p:spPr>
          <a:xfrm flipH="1">
            <a:off x="3241966" y="6291408"/>
            <a:ext cx="1482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55418" y="1504829"/>
            <a:ext cx="307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/>
              <a:t>Sistemi, strumenti e competenze </a:t>
            </a:r>
            <a:r>
              <a:rPr lang="it-IT" sz="1600" dirty="0" smtClean="0"/>
              <a:t>per la gestione del ciclo di vita dei cataloghi e l’erogazione dei servizi</a:t>
            </a:r>
            <a:endParaRPr lang="it-IT" sz="1600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2390775" y="2438400"/>
            <a:ext cx="96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2597122" y="330233"/>
            <a:ext cx="6546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it-IT" altLang="it-IT" sz="2400" b="1" dirty="0" smtClean="0">
                <a:solidFill>
                  <a:schemeClr val="bg1"/>
                </a:solidFill>
                <a:latin typeface="Roboto"/>
                <a:cs typeface="Arial" panose="020B0604020202020204" pitchFamily="34" charset="0"/>
              </a:rPr>
              <a:t>Piattaforme abilitante organizzazione</a:t>
            </a:r>
            <a:endParaRPr lang="it-IT" altLang="it-IT" sz="2400" b="1" dirty="0">
              <a:solidFill>
                <a:schemeClr val="bg1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2917238" y="3653064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/>
              <a:t>Sistema di </a:t>
            </a:r>
            <a:r>
              <a:rPr lang="it-IT" sz="1600" i="1" dirty="0"/>
              <a:t>s</a:t>
            </a:r>
            <a:r>
              <a:rPr lang="it-IT" sz="1600" i="1" dirty="0" smtClean="0"/>
              <a:t>viluppo</a:t>
            </a:r>
            <a:r>
              <a:rPr lang="it-IT" sz="1600" dirty="0" smtClean="0"/>
              <a:t> collaborativo della piattaforma</a:t>
            </a:r>
            <a:endParaRPr lang="it-IT" sz="1600" dirty="0"/>
          </a:p>
        </p:txBody>
      </p:sp>
      <p:cxnSp>
        <p:nvCxnSpPr>
          <p:cNvPr id="18" name="Connettore 2 17"/>
          <p:cNvCxnSpPr>
            <a:stCxn id="15" idx="0"/>
          </p:cNvCxnSpPr>
          <p:nvPr/>
        </p:nvCxnSpPr>
        <p:spPr>
          <a:xfrm flipH="1" flipV="1">
            <a:off x="2854036" y="3474021"/>
            <a:ext cx="1601057" cy="17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7527317" y="3181633"/>
            <a:ext cx="1391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/>
              <a:t>Sistema dei</a:t>
            </a:r>
          </a:p>
          <a:p>
            <a:r>
              <a:rPr lang="it-IT" sz="1600" dirty="0" smtClean="0"/>
              <a:t>cataloghi</a:t>
            </a:r>
            <a:endParaRPr lang="it-IT" sz="1600" dirty="0"/>
          </a:p>
        </p:txBody>
      </p:sp>
      <p:cxnSp>
        <p:nvCxnSpPr>
          <p:cNvPr id="22" name="Connettore 2 21"/>
          <p:cNvCxnSpPr/>
          <p:nvPr/>
        </p:nvCxnSpPr>
        <p:spPr>
          <a:xfrm flipH="1" flipV="1">
            <a:off x="5992947" y="1955681"/>
            <a:ext cx="1534370" cy="151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H="1" flipV="1">
            <a:off x="7667625" y="2356161"/>
            <a:ext cx="555455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H="1">
            <a:off x="7190498" y="3766408"/>
            <a:ext cx="1032582" cy="39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i Office">
  <a:themeElements>
    <a:clrScheme name="Vial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3608</TotalTime>
  <Words>730</Words>
  <Application>Microsoft Office PowerPoint</Application>
  <PresentationFormat>Presentazione su schermo (4:3)</PresentationFormat>
  <Paragraphs>235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Roboto</vt:lpstr>
      <vt:lpstr>Source Sans Pro</vt:lpstr>
      <vt:lpstr>Verdana</vt:lpstr>
      <vt:lpstr>1_Tema di Office</vt:lpstr>
      <vt:lpstr> Sviluppo delle  competenze digitali nella PA Regione del Veneto - Direzione ICT e Agenda Digitale  11 maggio 2017  antonino.mola@regione.veneto.it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Boaretto, Damiano</dc:creator>
  <cp:lastModifiedBy>Antonino Mola</cp:lastModifiedBy>
  <cp:revision>104</cp:revision>
  <dcterms:created xsi:type="dcterms:W3CDTF">2019-07-23T17:18:27Z</dcterms:created>
  <dcterms:modified xsi:type="dcterms:W3CDTF">2019-10-23T07:59:55Z</dcterms:modified>
</cp:coreProperties>
</file>