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58" r:id="rId4"/>
    <p:sldId id="259" r:id="rId5"/>
    <p:sldId id="265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8826"/>
  </p:normalViewPr>
  <p:slideViewPr>
    <p:cSldViewPr snapToGrid="0" snapToObjects="1" showGuides="1">
      <p:cViewPr varScale="1">
        <p:scale>
          <a:sx n="86" d="100"/>
          <a:sy n="86" d="100"/>
        </p:scale>
        <p:origin x="2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20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B03B19-3711-46FE-AF44-592ABF8664C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DBE711F-2AB3-4865-80FC-2281F7F12AD2}">
      <dgm:prSet/>
      <dgm:spPr/>
      <dgm:t>
        <a:bodyPr/>
        <a:lstStyle/>
        <a:p>
          <a:pPr>
            <a:defRPr cap="all"/>
          </a:pPr>
          <a:r>
            <a:rPr lang="it-IT" cap="none" dirty="0"/>
            <a:t>Fascicolo del fabbricato</a:t>
          </a:r>
          <a:endParaRPr lang="en-US" cap="none" dirty="0"/>
        </a:p>
      </dgm:t>
    </dgm:pt>
    <dgm:pt modelId="{B7959EB5-B7FF-4B68-93B0-5FAABB0593BC}" type="parTrans" cxnId="{DFF981B4-9941-4E4F-B76B-68A2572822A5}">
      <dgm:prSet/>
      <dgm:spPr/>
      <dgm:t>
        <a:bodyPr/>
        <a:lstStyle/>
        <a:p>
          <a:endParaRPr lang="en-US" dirty="0"/>
        </a:p>
      </dgm:t>
    </dgm:pt>
    <dgm:pt modelId="{C89B4E71-5811-42D6-B229-A1EE2677B0CA}" type="sibTrans" cxnId="{DFF981B4-9941-4E4F-B76B-68A2572822A5}">
      <dgm:prSet/>
      <dgm:spPr/>
      <dgm:t>
        <a:bodyPr/>
        <a:lstStyle/>
        <a:p>
          <a:endParaRPr lang="en-US" dirty="0"/>
        </a:p>
      </dgm:t>
    </dgm:pt>
    <dgm:pt modelId="{ACB887CC-9713-4C8D-B784-D86A88A92B49}">
      <dgm:prSet/>
      <dgm:spPr/>
      <dgm:t>
        <a:bodyPr/>
        <a:lstStyle/>
        <a:p>
          <a:pPr>
            <a:defRPr cap="all"/>
          </a:pPr>
          <a:r>
            <a:rPr lang="it-IT" cap="none" dirty="0"/>
            <a:t>Programmazione acquisti e lavori</a:t>
          </a:r>
          <a:endParaRPr lang="en-US" cap="none" dirty="0"/>
        </a:p>
      </dgm:t>
    </dgm:pt>
    <dgm:pt modelId="{C4888408-9F63-436F-A2F3-DD190E9471FF}" type="parTrans" cxnId="{8310B439-F5C7-4709-8045-F61B006ABEB4}">
      <dgm:prSet/>
      <dgm:spPr/>
      <dgm:t>
        <a:bodyPr/>
        <a:lstStyle/>
        <a:p>
          <a:endParaRPr lang="en-US" dirty="0"/>
        </a:p>
      </dgm:t>
    </dgm:pt>
    <dgm:pt modelId="{B74DE36A-EA70-4BAD-BA08-361FF04DAFF8}" type="sibTrans" cxnId="{8310B439-F5C7-4709-8045-F61B006ABEB4}">
      <dgm:prSet/>
      <dgm:spPr/>
      <dgm:t>
        <a:bodyPr/>
        <a:lstStyle/>
        <a:p>
          <a:endParaRPr lang="en-US" dirty="0"/>
        </a:p>
      </dgm:t>
    </dgm:pt>
    <dgm:pt modelId="{509F52B6-9717-4B2A-8B46-6B0CF4C2C63E}">
      <dgm:prSet/>
      <dgm:spPr/>
      <dgm:t>
        <a:bodyPr/>
        <a:lstStyle/>
        <a:p>
          <a:pPr>
            <a:defRPr cap="all"/>
          </a:pPr>
          <a:r>
            <a:rPr lang="it-IT" cap="none" dirty="0" err="1"/>
            <a:t>Workflow</a:t>
          </a:r>
          <a:r>
            <a:rPr lang="it-IT" cap="none" dirty="0"/>
            <a:t> management</a:t>
          </a:r>
          <a:endParaRPr lang="en-US" cap="none" dirty="0"/>
        </a:p>
      </dgm:t>
    </dgm:pt>
    <dgm:pt modelId="{DB150BBB-1CA1-4570-81F8-0F4C2A4ED774}" type="parTrans" cxnId="{34B0AF20-2AC7-4A2F-A137-72893F2A6592}">
      <dgm:prSet/>
      <dgm:spPr/>
      <dgm:t>
        <a:bodyPr/>
        <a:lstStyle/>
        <a:p>
          <a:endParaRPr lang="en-US" dirty="0"/>
        </a:p>
      </dgm:t>
    </dgm:pt>
    <dgm:pt modelId="{8A66053B-0FEA-4E28-9BAB-2CC05AEC8C98}" type="sibTrans" cxnId="{34B0AF20-2AC7-4A2F-A137-72893F2A6592}">
      <dgm:prSet/>
      <dgm:spPr/>
      <dgm:t>
        <a:bodyPr/>
        <a:lstStyle/>
        <a:p>
          <a:endParaRPr lang="en-US" dirty="0"/>
        </a:p>
      </dgm:t>
    </dgm:pt>
    <dgm:pt modelId="{A1A41426-F27B-43E7-9776-0D718669A8BC}">
      <dgm:prSet/>
      <dgm:spPr/>
      <dgm:t>
        <a:bodyPr/>
        <a:lstStyle/>
        <a:p>
          <a:pPr>
            <a:defRPr cap="all"/>
          </a:pPr>
          <a:r>
            <a:rPr lang="it-IT" cap="none" dirty="0" err="1"/>
            <a:t>AppIo</a:t>
          </a:r>
          <a:endParaRPr lang="en-US" cap="none" dirty="0"/>
        </a:p>
      </dgm:t>
    </dgm:pt>
    <dgm:pt modelId="{4BAB488B-62D4-4EFB-8025-E5C3E05710B5}" type="parTrans" cxnId="{E9681B02-26DD-4E8D-9EAB-25350C6D9AE7}">
      <dgm:prSet/>
      <dgm:spPr/>
      <dgm:t>
        <a:bodyPr/>
        <a:lstStyle/>
        <a:p>
          <a:endParaRPr lang="en-US" dirty="0"/>
        </a:p>
      </dgm:t>
    </dgm:pt>
    <dgm:pt modelId="{7192A396-0567-4D38-BB45-1D88F05A98FD}" type="sibTrans" cxnId="{E9681B02-26DD-4E8D-9EAB-25350C6D9AE7}">
      <dgm:prSet/>
      <dgm:spPr/>
      <dgm:t>
        <a:bodyPr/>
        <a:lstStyle/>
        <a:p>
          <a:endParaRPr lang="en-US" dirty="0"/>
        </a:p>
      </dgm:t>
    </dgm:pt>
    <dgm:pt modelId="{2F0A4194-FB68-45F6-B546-B62BE8C830F3}">
      <dgm:prSet/>
      <dgm:spPr/>
      <dgm:t>
        <a:bodyPr/>
        <a:lstStyle/>
        <a:p>
          <a:pPr>
            <a:defRPr cap="all"/>
          </a:pPr>
          <a:r>
            <a:rPr lang="it-IT" cap="none" dirty="0"/>
            <a:t>Assistenti Vocali</a:t>
          </a:r>
          <a:endParaRPr lang="en-US" cap="none" dirty="0"/>
        </a:p>
      </dgm:t>
    </dgm:pt>
    <dgm:pt modelId="{B160E2E0-B714-4C3B-B8FD-6A5A3124974F}" type="parTrans" cxnId="{CBD8F972-465A-4D73-8C36-ED9D5BD3CACE}">
      <dgm:prSet/>
      <dgm:spPr/>
      <dgm:t>
        <a:bodyPr/>
        <a:lstStyle/>
        <a:p>
          <a:endParaRPr lang="en-US" dirty="0"/>
        </a:p>
      </dgm:t>
    </dgm:pt>
    <dgm:pt modelId="{32841214-C00A-4D9E-8A13-C7C5484B5F63}" type="sibTrans" cxnId="{CBD8F972-465A-4D73-8C36-ED9D5BD3CACE}">
      <dgm:prSet/>
      <dgm:spPr/>
      <dgm:t>
        <a:bodyPr/>
        <a:lstStyle/>
        <a:p>
          <a:endParaRPr lang="en-US" dirty="0"/>
        </a:p>
      </dgm:t>
    </dgm:pt>
    <dgm:pt modelId="{2139FA26-2227-4CA7-BF91-DF3246D875F8}" type="pres">
      <dgm:prSet presAssocID="{4FB03B19-3711-46FE-AF44-592ABF8664CC}" presName="root" presStyleCnt="0">
        <dgm:presLayoutVars>
          <dgm:dir/>
          <dgm:resizeHandles val="exact"/>
        </dgm:presLayoutVars>
      </dgm:prSet>
      <dgm:spPr/>
    </dgm:pt>
    <dgm:pt modelId="{916E0429-79A1-4BD0-927E-678B061650BE}" type="pres">
      <dgm:prSet presAssocID="{7DBE711F-2AB3-4865-80FC-2281F7F12AD2}" presName="compNode" presStyleCnt="0"/>
      <dgm:spPr/>
    </dgm:pt>
    <dgm:pt modelId="{05A51ED8-24E2-4D82-82AF-1C459A6F996B}" type="pres">
      <dgm:prSet presAssocID="{7DBE711F-2AB3-4865-80FC-2281F7F12AD2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D2AE8C0-D594-48B0-B902-37812B83771C}" type="pres">
      <dgm:prSet presAssocID="{7DBE711F-2AB3-4865-80FC-2281F7F12AD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21D5F64-D9C9-4317-A13E-1B3C5047E2DE}" type="pres">
      <dgm:prSet presAssocID="{7DBE711F-2AB3-4865-80FC-2281F7F12AD2}" presName="spaceRect" presStyleCnt="0"/>
      <dgm:spPr/>
    </dgm:pt>
    <dgm:pt modelId="{BFFCDFFD-3639-4C1F-981F-BB94391B6027}" type="pres">
      <dgm:prSet presAssocID="{7DBE711F-2AB3-4865-80FC-2281F7F12AD2}" presName="textRect" presStyleLbl="revTx" presStyleIdx="0" presStyleCnt="5">
        <dgm:presLayoutVars>
          <dgm:chMax val="1"/>
          <dgm:chPref val="1"/>
        </dgm:presLayoutVars>
      </dgm:prSet>
      <dgm:spPr/>
    </dgm:pt>
    <dgm:pt modelId="{8DF436C2-E187-4597-849A-D41871BFFA72}" type="pres">
      <dgm:prSet presAssocID="{C89B4E71-5811-42D6-B229-A1EE2677B0CA}" presName="sibTrans" presStyleCnt="0"/>
      <dgm:spPr/>
    </dgm:pt>
    <dgm:pt modelId="{0359F067-54AA-4AF9-B342-78EA14B6302D}" type="pres">
      <dgm:prSet presAssocID="{ACB887CC-9713-4C8D-B784-D86A88A92B49}" presName="compNode" presStyleCnt="0"/>
      <dgm:spPr/>
    </dgm:pt>
    <dgm:pt modelId="{05022D40-F584-4DBC-A429-5CD2356EED8D}" type="pres">
      <dgm:prSet presAssocID="{ACB887CC-9713-4C8D-B784-D86A88A92B49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FC70FDE-A89C-4E1D-B601-8B997B7D5ED5}" type="pres">
      <dgm:prSet presAssocID="{ACB887CC-9713-4C8D-B784-D86A88A92B49}" presName="iconRect" presStyleLbl="nod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D5F3B75-C1CF-42A6-880F-E34B566DBAF2}" type="pres">
      <dgm:prSet presAssocID="{ACB887CC-9713-4C8D-B784-D86A88A92B49}" presName="spaceRect" presStyleCnt="0"/>
      <dgm:spPr/>
    </dgm:pt>
    <dgm:pt modelId="{C99D3CCD-F8A9-40ED-BA4E-875C0CEA27E2}" type="pres">
      <dgm:prSet presAssocID="{ACB887CC-9713-4C8D-B784-D86A88A92B49}" presName="textRect" presStyleLbl="revTx" presStyleIdx="1" presStyleCnt="5">
        <dgm:presLayoutVars>
          <dgm:chMax val="1"/>
          <dgm:chPref val="1"/>
        </dgm:presLayoutVars>
      </dgm:prSet>
      <dgm:spPr/>
    </dgm:pt>
    <dgm:pt modelId="{1DDB6B85-FDAA-4700-9E5F-2F21C036D3A4}" type="pres">
      <dgm:prSet presAssocID="{B74DE36A-EA70-4BAD-BA08-361FF04DAFF8}" presName="sibTrans" presStyleCnt="0"/>
      <dgm:spPr/>
    </dgm:pt>
    <dgm:pt modelId="{DBF65052-5E63-41A9-BF32-9478C52F5AC2}" type="pres">
      <dgm:prSet presAssocID="{509F52B6-9717-4B2A-8B46-6B0CF4C2C63E}" presName="compNode" presStyleCnt="0"/>
      <dgm:spPr/>
    </dgm:pt>
    <dgm:pt modelId="{A505F2AB-0C9B-4A05-B512-76D9041E3FAA}" type="pres">
      <dgm:prSet presAssocID="{509F52B6-9717-4B2A-8B46-6B0CF4C2C63E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4BA35C4-5E6E-4B26-AEA8-39E0C97AFCF1}" type="pres">
      <dgm:prSet presAssocID="{509F52B6-9717-4B2A-8B46-6B0CF4C2C63E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7A90996-693A-4F7B-B484-E1895CBAC0BC}" type="pres">
      <dgm:prSet presAssocID="{509F52B6-9717-4B2A-8B46-6B0CF4C2C63E}" presName="spaceRect" presStyleCnt="0"/>
      <dgm:spPr/>
    </dgm:pt>
    <dgm:pt modelId="{D4C724E7-5970-4D57-9D46-AF1EC7B5784F}" type="pres">
      <dgm:prSet presAssocID="{509F52B6-9717-4B2A-8B46-6B0CF4C2C63E}" presName="textRect" presStyleLbl="revTx" presStyleIdx="2" presStyleCnt="5">
        <dgm:presLayoutVars>
          <dgm:chMax val="1"/>
          <dgm:chPref val="1"/>
        </dgm:presLayoutVars>
      </dgm:prSet>
      <dgm:spPr/>
    </dgm:pt>
    <dgm:pt modelId="{E1F76695-D8B0-4937-A76A-BA7F060230F1}" type="pres">
      <dgm:prSet presAssocID="{8A66053B-0FEA-4E28-9BAB-2CC05AEC8C98}" presName="sibTrans" presStyleCnt="0"/>
      <dgm:spPr/>
    </dgm:pt>
    <dgm:pt modelId="{D235E16A-5F39-4BD6-8BFF-4BEF44A31BCE}" type="pres">
      <dgm:prSet presAssocID="{A1A41426-F27B-43E7-9776-0D718669A8BC}" presName="compNode" presStyleCnt="0"/>
      <dgm:spPr/>
    </dgm:pt>
    <dgm:pt modelId="{50926004-F407-4297-B5B4-E340F4025238}" type="pres">
      <dgm:prSet presAssocID="{A1A41426-F27B-43E7-9776-0D718669A8BC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CD6D915-1C6F-4E3D-A778-720CD89E980D}" type="pres">
      <dgm:prSet presAssocID="{A1A41426-F27B-43E7-9776-0D718669A8BC}" presName="iconRect" presStyleLbl="nod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55012DA-6A3E-43F2-82C9-C7CB17C8ED38}" type="pres">
      <dgm:prSet presAssocID="{A1A41426-F27B-43E7-9776-0D718669A8BC}" presName="spaceRect" presStyleCnt="0"/>
      <dgm:spPr/>
    </dgm:pt>
    <dgm:pt modelId="{C61C1D57-AA3B-41C5-AA0E-88A0557C1A50}" type="pres">
      <dgm:prSet presAssocID="{A1A41426-F27B-43E7-9776-0D718669A8BC}" presName="textRect" presStyleLbl="revTx" presStyleIdx="3" presStyleCnt="5">
        <dgm:presLayoutVars>
          <dgm:chMax val="1"/>
          <dgm:chPref val="1"/>
        </dgm:presLayoutVars>
      </dgm:prSet>
      <dgm:spPr/>
    </dgm:pt>
    <dgm:pt modelId="{F74C8466-CB94-44B6-B9E0-03C0DAE2EBF5}" type="pres">
      <dgm:prSet presAssocID="{7192A396-0567-4D38-BB45-1D88F05A98FD}" presName="sibTrans" presStyleCnt="0"/>
      <dgm:spPr/>
    </dgm:pt>
    <dgm:pt modelId="{FD4502FF-C3AB-4288-B7DA-C3E064A96443}" type="pres">
      <dgm:prSet presAssocID="{2F0A4194-FB68-45F6-B546-B62BE8C830F3}" presName="compNode" presStyleCnt="0"/>
      <dgm:spPr/>
    </dgm:pt>
    <dgm:pt modelId="{AA31D9A0-8167-43D1-80B4-571BBACCA0D9}" type="pres">
      <dgm:prSet presAssocID="{2F0A4194-FB68-45F6-B546-B62BE8C830F3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DA26B84-B126-43F8-9842-30F9281D0AD4}" type="pres">
      <dgm:prSet presAssocID="{2F0A4194-FB68-45F6-B546-B62BE8C830F3}" presName="iconRect" presStyleLbl="node1" presStyleIdx="4" presStyleCnt="5"/>
      <dgm:spPr>
        <a:blipFill>
          <a:blip xmlns:r="http://schemas.openxmlformats.org/officeDocument/2006/relationships" r:embed="rId5"/>
          <a:srcRect/>
          <a:stretch>
            <a:fillRect/>
          </a:stretch>
        </a:blipFill>
        <a:ln>
          <a:noFill/>
        </a:ln>
      </dgm:spPr>
    </dgm:pt>
    <dgm:pt modelId="{6F466F0C-74B6-409E-B44A-0E1F05D3CCD8}" type="pres">
      <dgm:prSet presAssocID="{2F0A4194-FB68-45F6-B546-B62BE8C830F3}" presName="spaceRect" presStyleCnt="0"/>
      <dgm:spPr/>
    </dgm:pt>
    <dgm:pt modelId="{D3324087-B346-494C-A6D0-2F4EA5403B74}" type="pres">
      <dgm:prSet presAssocID="{2F0A4194-FB68-45F6-B546-B62BE8C830F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9681B02-26DD-4E8D-9EAB-25350C6D9AE7}" srcId="{4FB03B19-3711-46FE-AF44-592ABF8664CC}" destId="{A1A41426-F27B-43E7-9776-0D718669A8BC}" srcOrd="3" destOrd="0" parTransId="{4BAB488B-62D4-4EFB-8025-E5C3E05710B5}" sibTransId="{7192A396-0567-4D38-BB45-1D88F05A98FD}"/>
    <dgm:cxn modelId="{4DAF2217-0B45-1240-8B09-3A23BC0E4759}" type="presOf" srcId="{ACB887CC-9713-4C8D-B784-D86A88A92B49}" destId="{C99D3CCD-F8A9-40ED-BA4E-875C0CEA27E2}" srcOrd="0" destOrd="0" presId="urn:microsoft.com/office/officeart/2018/5/layout/IconLeafLabelList"/>
    <dgm:cxn modelId="{86A3FC1F-11D5-DB43-A618-E243A36D32FD}" type="presOf" srcId="{4FB03B19-3711-46FE-AF44-592ABF8664CC}" destId="{2139FA26-2227-4CA7-BF91-DF3246D875F8}" srcOrd="0" destOrd="0" presId="urn:microsoft.com/office/officeart/2018/5/layout/IconLeafLabelList"/>
    <dgm:cxn modelId="{34B0AF20-2AC7-4A2F-A137-72893F2A6592}" srcId="{4FB03B19-3711-46FE-AF44-592ABF8664CC}" destId="{509F52B6-9717-4B2A-8B46-6B0CF4C2C63E}" srcOrd="2" destOrd="0" parTransId="{DB150BBB-1CA1-4570-81F8-0F4C2A4ED774}" sibTransId="{8A66053B-0FEA-4E28-9BAB-2CC05AEC8C98}"/>
    <dgm:cxn modelId="{CA8C8D2C-41BF-4046-9C62-8BE2411D88EC}" type="presOf" srcId="{509F52B6-9717-4B2A-8B46-6B0CF4C2C63E}" destId="{D4C724E7-5970-4D57-9D46-AF1EC7B5784F}" srcOrd="0" destOrd="0" presId="urn:microsoft.com/office/officeart/2018/5/layout/IconLeafLabelList"/>
    <dgm:cxn modelId="{8310B439-F5C7-4709-8045-F61B006ABEB4}" srcId="{4FB03B19-3711-46FE-AF44-592ABF8664CC}" destId="{ACB887CC-9713-4C8D-B784-D86A88A92B49}" srcOrd="1" destOrd="0" parTransId="{C4888408-9F63-436F-A2F3-DD190E9471FF}" sibTransId="{B74DE36A-EA70-4BAD-BA08-361FF04DAFF8}"/>
    <dgm:cxn modelId="{CBD8F972-465A-4D73-8C36-ED9D5BD3CACE}" srcId="{4FB03B19-3711-46FE-AF44-592ABF8664CC}" destId="{2F0A4194-FB68-45F6-B546-B62BE8C830F3}" srcOrd="4" destOrd="0" parTransId="{B160E2E0-B714-4C3B-B8FD-6A5A3124974F}" sibTransId="{32841214-C00A-4D9E-8A13-C7C5484B5F63}"/>
    <dgm:cxn modelId="{1340989A-50DA-744B-88BE-F7E8A674D21E}" type="presOf" srcId="{2F0A4194-FB68-45F6-B546-B62BE8C830F3}" destId="{D3324087-B346-494C-A6D0-2F4EA5403B74}" srcOrd="0" destOrd="0" presId="urn:microsoft.com/office/officeart/2018/5/layout/IconLeafLabelList"/>
    <dgm:cxn modelId="{5E56A1AE-94C6-294E-BFAD-911C9D176463}" type="presOf" srcId="{7DBE711F-2AB3-4865-80FC-2281F7F12AD2}" destId="{BFFCDFFD-3639-4C1F-981F-BB94391B6027}" srcOrd="0" destOrd="0" presId="urn:microsoft.com/office/officeart/2018/5/layout/IconLeafLabelList"/>
    <dgm:cxn modelId="{DFF981B4-9941-4E4F-B76B-68A2572822A5}" srcId="{4FB03B19-3711-46FE-AF44-592ABF8664CC}" destId="{7DBE711F-2AB3-4865-80FC-2281F7F12AD2}" srcOrd="0" destOrd="0" parTransId="{B7959EB5-B7FF-4B68-93B0-5FAABB0593BC}" sibTransId="{C89B4E71-5811-42D6-B229-A1EE2677B0CA}"/>
    <dgm:cxn modelId="{CE01BEC1-81FF-DB4E-B894-EBA1EE75BD5F}" type="presOf" srcId="{A1A41426-F27B-43E7-9776-0D718669A8BC}" destId="{C61C1D57-AA3B-41C5-AA0E-88A0557C1A50}" srcOrd="0" destOrd="0" presId="urn:microsoft.com/office/officeart/2018/5/layout/IconLeafLabelList"/>
    <dgm:cxn modelId="{5845B1BB-6762-1340-BDDD-CB66DAE6F8A2}" type="presParOf" srcId="{2139FA26-2227-4CA7-BF91-DF3246D875F8}" destId="{916E0429-79A1-4BD0-927E-678B061650BE}" srcOrd="0" destOrd="0" presId="urn:microsoft.com/office/officeart/2018/5/layout/IconLeafLabelList"/>
    <dgm:cxn modelId="{0AC29BF9-70A1-1D45-8C68-08CEDD3D541F}" type="presParOf" srcId="{916E0429-79A1-4BD0-927E-678B061650BE}" destId="{05A51ED8-24E2-4D82-82AF-1C459A6F996B}" srcOrd="0" destOrd="0" presId="urn:microsoft.com/office/officeart/2018/5/layout/IconLeafLabelList"/>
    <dgm:cxn modelId="{D2938838-3A1B-B948-A01F-3DB68E633C1D}" type="presParOf" srcId="{916E0429-79A1-4BD0-927E-678B061650BE}" destId="{8D2AE8C0-D594-48B0-B902-37812B83771C}" srcOrd="1" destOrd="0" presId="urn:microsoft.com/office/officeart/2018/5/layout/IconLeafLabelList"/>
    <dgm:cxn modelId="{F587256F-FFDB-AA40-AD20-1B507B9F7EAD}" type="presParOf" srcId="{916E0429-79A1-4BD0-927E-678B061650BE}" destId="{921D5F64-D9C9-4317-A13E-1B3C5047E2DE}" srcOrd="2" destOrd="0" presId="urn:microsoft.com/office/officeart/2018/5/layout/IconLeafLabelList"/>
    <dgm:cxn modelId="{5FB0884C-83E8-144A-A2DF-BA4AEC1028E0}" type="presParOf" srcId="{916E0429-79A1-4BD0-927E-678B061650BE}" destId="{BFFCDFFD-3639-4C1F-981F-BB94391B6027}" srcOrd="3" destOrd="0" presId="urn:microsoft.com/office/officeart/2018/5/layout/IconLeafLabelList"/>
    <dgm:cxn modelId="{4F52E0D3-AE3B-5C43-93B1-152F5D541C16}" type="presParOf" srcId="{2139FA26-2227-4CA7-BF91-DF3246D875F8}" destId="{8DF436C2-E187-4597-849A-D41871BFFA72}" srcOrd="1" destOrd="0" presId="urn:microsoft.com/office/officeart/2018/5/layout/IconLeafLabelList"/>
    <dgm:cxn modelId="{3295D8C9-5CE2-7E49-A9A4-EF60271EC71D}" type="presParOf" srcId="{2139FA26-2227-4CA7-BF91-DF3246D875F8}" destId="{0359F067-54AA-4AF9-B342-78EA14B6302D}" srcOrd="2" destOrd="0" presId="urn:microsoft.com/office/officeart/2018/5/layout/IconLeafLabelList"/>
    <dgm:cxn modelId="{25C9096E-2D22-3341-A366-66B766E88B46}" type="presParOf" srcId="{0359F067-54AA-4AF9-B342-78EA14B6302D}" destId="{05022D40-F584-4DBC-A429-5CD2356EED8D}" srcOrd="0" destOrd="0" presId="urn:microsoft.com/office/officeart/2018/5/layout/IconLeafLabelList"/>
    <dgm:cxn modelId="{32E5EA93-B72B-5A49-B065-6EE87F5FBB50}" type="presParOf" srcId="{0359F067-54AA-4AF9-B342-78EA14B6302D}" destId="{3FC70FDE-A89C-4E1D-B601-8B997B7D5ED5}" srcOrd="1" destOrd="0" presId="urn:microsoft.com/office/officeart/2018/5/layout/IconLeafLabelList"/>
    <dgm:cxn modelId="{2B290B98-4DDA-7B48-AE3F-D736218354FA}" type="presParOf" srcId="{0359F067-54AA-4AF9-B342-78EA14B6302D}" destId="{5D5F3B75-C1CF-42A6-880F-E34B566DBAF2}" srcOrd="2" destOrd="0" presId="urn:microsoft.com/office/officeart/2018/5/layout/IconLeafLabelList"/>
    <dgm:cxn modelId="{326AC687-64A5-8944-982A-2B613C7D07E3}" type="presParOf" srcId="{0359F067-54AA-4AF9-B342-78EA14B6302D}" destId="{C99D3CCD-F8A9-40ED-BA4E-875C0CEA27E2}" srcOrd="3" destOrd="0" presId="urn:microsoft.com/office/officeart/2018/5/layout/IconLeafLabelList"/>
    <dgm:cxn modelId="{59AC0D81-E135-DB45-A51F-F04E123AB7C5}" type="presParOf" srcId="{2139FA26-2227-4CA7-BF91-DF3246D875F8}" destId="{1DDB6B85-FDAA-4700-9E5F-2F21C036D3A4}" srcOrd="3" destOrd="0" presId="urn:microsoft.com/office/officeart/2018/5/layout/IconLeafLabelList"/>
    <dgm:cxn modelId="{A91BD1FE-04F5-6F41-9006-2D517BA655BD}" type="presParOf" srcId="{2139FA26-2227-4CA7-BF91-DF3246D875F8}" destId="{DBF65052-5E63-41A9-BF32-9478C52F5AC2}" srcOrd="4" destOrd="0" presId="urn:microsoft.com/office/officeart/2018/5/layout/IconLeafLabelList"/>
    <dgm:cxn modelId="{F90C6114-D12F-3644-8BB3-25B26C050988}" type="presParOf" srcId="{DBF65052-5E63-41A9-BF32-9478C52F5AC2}" destId="{A505F2AB-0C9B-4A05-B512-76D9041E3FAA}" srcOrd="0" destOrd="0" presId="urn:microsoft.com/office/officeart/2018/5/layout/IconLeafLabelList"/>
    <dgm:cxn modelId="{39BBD9CE-C0E1-3C44-9C1A-6481233A0945}" type="presParOf" srcId="{DBF65052-5E63-41A9-BF32-9478C52F5AC2}" destId="{64BA35C4-5E6E-4B26-AEA8-39E0C97AFCF1}" srcOrd="1" destOrd="0" presId="urn:microsoft.com/office/officeart/2018/5/layout/IconLeafLabelList"/>
    <dgm:cxn modelId="{32A15E45-1DC9-7E4A-BA7C-9C5271A175D7}" type="presParOf" srcId="{DBF65052-5E63-41A9-BF32-9478C52F5AC2}" destId="{17A90996-693A-4F7B-B484-E1895CBAC0BC}" srcOrd="2" destOrd="0" presId="urn:microsoft.com/office/officeart/2018/5/layout/IconLeafLabelList"/>
    <dgm:cxn modelId="{CFBE69E0-834A-FC43-8D13-F7417E5489FE}" type="presParOf" srcId="{DBF65052-5E63-41A9-BF32-9478C52F5AC2}" destId="{D4C724E7-5970-4D57-9D46-AF1EC7B5784F}" srcOrd="3" destOrd="0" presId="urn:microsoft.com/office/officeart/2018/5/layout/IconLeafLabelList"/>
    <dgm:cxn modelId="{99E123AE-4DD9-1F4E-811C-1D3AA82C1857}" type="presParOf" srcId="{2139FA26-2227-4CA7-BF91-DF3246D875F8}" destId="{E1F76695-D8B0-4937-A76A-BA7F060230F1}" srcOrd="5" destOrd="0" presId="urn:microsoft.com/office/officeart/2018/5/layout/IconLeafLabelList"/>
    <dgm:cxn modelId="{36A4B4B4-E0B5-0646-8B47-F12096B17A7D}" type="presParOf" srcId="{2139FA26-2227-4CA7-BF91-DF3246D875F8}" destId="{D235E16A-5F39-4BD6-8BFF-4BEF44A31BCE}" srcOrd="6" destOrd="0" presId="urn:microsoft.com/office/officeart/2018/5/layout/IconLeafLabelList"/>
    <dgm:cxn modelId="{0A050465-FEE6-484B-937C-D3E4A500430C}" type="presParOf" srcId="{D235E16A-5F39-4BD6-8BFF-4BEF44A31BCE}" destId="{50926004-F407-4297-B5B4-E340F4025238}" srcOrd="0" destOrd="0" presId="urn:microsoft.com/office/officeart/2018/5/layout/IconLeafLabelList"/>
    <dgm:cxn modelId="{39AEA643-886D-004D-B01A-72F428D62BE5}" type="presParOf" srcId="{D235E16A-5F39-4BD6-8BFF-4BEF44A31BCE}" destId="{8CD6D915-1C6F-4E3D-A778-720CD89E980D}" srcOrd="1" destOrd="0" presId="urn:microsoft.com/office/officeart/2018/5/layout/IconLeafLabelList"/>
    <dgm:cxn modelId="{CE20F58E-31A0-4A42-B1CA-AC8C71259C0C}" type="presParOf" srcId="{D235E16A-5F39-4BD6-8BFF-4BEF44A31BCE}" destId="{C55012DA-6A3E-43F2-82C9-C7CB17C8ED38}" srcOrd="2" destOrd="0" presId="urn:microsoft.com/office/officeart/2018/5/layout/IconLeafLabelList"/>
    <dgm:cxn modelId="{A7D0AA72-B64E-D04B-9BE3-A63759FA9256}" type="presParOf" srcId="{D235E16A-5F39-4BD6-8BFF-4BEF44A31BCE}" destId="{C61C1D57-AA3B-41C5-AA0E-88A0557C1A50}" srcOrd="3" destOrd="0" presId="urn:microsoft.com/office/officeart/2018/5/layout/IconLeafLabelList"/>
    <dgm:cxn modelId="{310D6C58-4147-E646-8785-DE515859D21B}" type="presParOf" srcId="{2139FA26-2227-4CA7-BF91-DF3246D875F8}" destId="{F74C8466-CB94-44B6-B9E0-03C0DAE2EBF5}" srcOrd="7" destOrd="0" presId="urn:microsoft.com/office/officeart/2018/5/layout/IconLeafLabelList"/>
    <dgm:cxn modelId="{6C1625C2-C8A8-524B-A40C-64A7BF81FBDB}" type="presParOf" srcId="{2139FA26-2227-4CA7-BF91-DF3246D875F8}" destId="{FD4502FF-C3AB-4288-B7DA-C3E064A96443}" srcOrd="8" destOrd="0" presId="urn:microsoft.com/office/officeart/2018/5/layout/IconLeafLabelList"/>
    <dgm:cxn modelId="{2E56CEE2-D61E-8048-BF07-76BE05727B27}" type="presParOf" srcId="{FD4502FF-C3AB-4288-B7DA-C3E064A96443}" destId="{AA31D9A0-8167-43D1-80B4-571BBACCA0D9}" srcOrd="0" destOrd="0" presId="urn:microsoft.com/office/officeart/2018/5/layout/IconLeafLabelList"/>
    <dgm:cxn modelId="{E6C40E57-362B-7243-9F38-07A7D3DA555E}" type="presParOf" srcId="{FD4502FF-C3AB-4288-B7DA-C3E064A96443}" destId="{BDA26B84-B126-43F8-9842-30F9281D0AD4}" srcOrd="1" destOrd="0" presId="urn:microsoft.com/office/officeart/2018/5/layout/IconLeafLabelList"/>
    <dgm:cxn modelId="{68C309EB-1C7E-D248-80FB-B972F956A197}" type="presParOf" srcId="{FD4502FF-C3AB-4288-B7DA-C3E064A96443}" destId="{6F466F0C-74B6-409E-B44A-0E1F05D3CCD8}" srcOrd="2" destOrd="0" presId="urn:microsoft.com/office/officeart/2018/5/layout/IconLeafLabelList"/>
    <dgm:cxn modelId="{1856D9F8-DAED-B54B-A716-5A26D6BCA78B}" type="presParOf" srcId="{FD4502FF-C3AB-4288-B7DA-C3E064A96443}" destId="{D3324087-B346-494C-A6D0-2F4EA5403B7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D46151-A61B-4F0D-B38F-163BC1B600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AF91AE69-18E0-432B-849E-5034D55EBB8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Cittadino al centro</a:t>
          </a:r>
          <a:endParaRPr lang="en-US" dirty="0"/>
        </a:p>
      </dgm:t>
    </dgm:pt>
    <dgm:pt modelId="{1E5F39B7-83CD-4EB4-ACDB-BE4E4C445455}" type="parTrans" cxnId="{7194D02A-78CB-4CA5-9045-127ED615254A}">
      <dgm:prSet/>
      <dgm:spPr/>
      <dgm:t>
        <a:bodyPr/>
        <a:lstStyle/>
        <a:p>
          <a:endParaRPr lang="en-US"/>
        </a:p>
      </dgm:t>
    </dgm:pt>
    <dgm:pt modelId="{C50B0814-044A-49BD-9855-04BDA6AC248F}" type="sibTrans" cxnId="{7194D02A-78CB-4CA5-9045-127ED615254A}">
      <dgm:prSet/>
      <dgm:spPr/>
      <dgm:t>
        <a:bodyPr/>
        <a:lstStyle/>
        <a:p>
          <a:endParaRPr lang="en-US"/>
        </a:p>
      </dgm:t>
    </dgm:pt>
    <dgm:pt modelId="{716FB7B3-C8D9-4D5D-83C7-158AC027631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Tecnologie innovative</a:t>
          </a:r>
          <a:endParaRPr lang="en-US" dirty="0"/>
        </a:p>
      </dgm:t>
    </dgm:pt>
    <dgm:pt modelId="{38CDB483-6424-439D-ABA3-22546319D93F}" type="parTrans" cxnId="{E798310B-DB0C-4EF2-885C-CBB6A7D580E0}">
      <dgm:prSet/>
      <dgm:spPr/>
      <dgm:t>
        <a:bodyPr/>
        <a:lstStyle/>
        <a:p>
          <a:endParaRPr lang="en-US"/>
        </a:p>
      </dgm:t>
    </dgm:pt>
    <dgm:pt modelId="{920BC934-2FAE-4FAB-9A8A-469EC69B2B06}" type="sibTrans" cxnId="{E798310B-DB0C-4EF2-885C-CBB6A7D580E0}">
      <dgm:prSet/>
      <dgm:spPr/>
      <dgm:t>
        <a:bodyPr/>
        <a:lstStyle/>
        <a:p>
          <a:endParaRPr lang="en-US"/>
        </a:p>
      </dgm:t>
    </dgm:pt>
    <dgm:pt modelId="{29BBED17-0926-4057-8CCF-DE8641E5183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Riuso di esperienze e soluzioni</a:t>
          </a:r>
          <a:endParaRPr lang="en-US"/>
        </a:p>
      </dgm:t>
    </dgm:pt>
    <dgm:pt modelId="{7953C70B-F84C-45DC-A778-4950C44CC95F}" type="parTrans" cxnId="{7FEDC4AF-3115-4C28-B38E-ABCB9D5961A1}">
      <dgm:prSet/>
      <dgm:spPr/>
      <dgm:t>
        <a:bodyPr/>
        <a:lstStyle/>
        <a:p>
          <a:endParaRPr lang="en-US"/>
        </a:p>
      </dgm:t>
    </dgm:pt>
    <dgm:pt modelId="{0872EFEC-9488-4AAE-B372-808E172E5B2E}" type="sibTrans" cxnId="{7FEDC4AF-3115-4C28-B38E-ABCB9D5961A1}">
      <dgm:prSet/>
      <dgm:spPr/>
      <dgm:t>
        <a:bodyPr/>
        <a:lstStyle/>
        <a:p>
          <a:endParaRPr lang="en-US"/>
        </a:p>
      </dgm:t>
    </dgm:pt>
    <dgm:pt modelId="{0402E919-1FC7-464D-AEF1-38A6058BDF03}" type="pres">
      <dgm:prSet presAssocID="{23D46151-A61B-4F0D-B38F-163BC1B600A8}" presName="root" presStyleCnt="0">
        <dgm:presLayoutVars>
          <dgm:dir/>
          <dgm:resizeHandles val="exact"/>
        </dgm:presLayoutVars>
      </dgm:prSet>
      <dgm:spPr/>
    </dgm:pt>
    <dgm:pt modelId="{40DDECC4-8170-4309-80EE-DE85E5013847}" type="pres">
      <dgm:prSet presAssocID="{AF91AE69-18E0-432B-849E-5034D55EBB80}" presName="compNode" presStyleCnt="0"/>
      <dgm:spPr/>
    </dgm:pt>
    <dgm:pt modelId="{8349C438-99E7-4274-B326-EA4C30584E46}" type="pres">
      <dgm:prSet presAssocID="{AF91AE69-18E0-432B-849E-5034D55EBB80}" presName="bgRect" presStyleLbl="bgShp" presStyleIdx="0" presStyleCnt="3"/>
      <dgm:spPr/>
    </dgm:pt>
    <dgm:pt modelId="{E09624C9-01E2-4D45-90AE-99EFB9FFF1DE}" type="pres">
      <dgm:prSet presAssocID="{AF91AE69-18E0-432B-849E-5034D55EBB8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A728AB0-3A5B-4692-AA66-9F90F63039EF}" type="pres">
      <dgm:prSet presAssocID="{AF91AE69-18E0-432B-849E-5034D55EBB80}" presName="spaceRect" presStyleCnt="0"/>
      <dgm:spPr/>
    </dgm:pt>
    <dgm:pt modelId="{6B749DDF-3B52-4BCC-9078-46FD414D7564}" type="pres">
      <dgm:prSet presAssocID="{AF91AE69-18E0-432B-849E-5034D55EBB80}" presName="parTx" presStyleLbl="revTx" presStyleIdx="0" presStyleCnt="3">
        <dgm:presLayoutVars>
          <dgm:chMax val="0"/>
          <dgm:chPref val="0"/>
        </dgm:presLayoutVars>
      </dgm:prSet>
      <dgm:spPr/>
    </dgm:pt>
    <dgm:pt modelId="{CAE30EF2-27FA-4272-83BA-D2BBAC168DBF}" type="pres">
      <dgm:prSet presAssocID="{C50B0814-044A-49BD-9855-04BDA6AC248F}" presName="sibTrans" presStyleCnt="0"/>
      <dgm:spPr/>
    </dgm:pt>
    <dgm:pt modelId="{A8B5FDA3-4303-4A46-9115-C33F210F0476}" type="pres">
      <dgm:prSet presAssocID="{716FB7B3-C8D9-4D5D-83C7-158AC0276319}" presName="compNode" presStyleCnt="0"/>
      <dgm:spPr/>
    </dgm:pt>
    <dgm:pt modelId="{550F8FE8-235C-4F9E-AC18-CCE280571A58}" type="pres">
      <dgm:prSet presAssocID="{716FB7B3-C8D9-4D5D-83C7-158AC0276319}" presName="bgRect" presStyleLbl="bgShp" presStyleIdx="1" presStyleCnt="3"/>
      <dgm:spPr/>
    </dgm:pt>
    <dgm:pt modelId="{A82A87E4-9CA1-49D6-8C17-B349FC55EFC4}" type="pres">
      <dgm:prSet presAssocID="{716FB7B3-C8D9-4D5D-83C7-158AC0276319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948C8CD-486C-4F9A-AEA6-92BAEB7F9FFD}" type="pres">
      <dgm:prSet presAssocID="{716FB7B3-C8D9-4D5D-83C7-158AC0276319}" presName="spaceRect" presStyleCnt="0"/>
      <dgm:spPr/>
    </dgm:pt>
    <dgm:pt modelId="{44E87283-C59B-4C71-BA52-2505F2B2EE35}" type="pres">
      <dgm:prSet presAssocID="{716FB7B3-C8D9-4D5D-83C7-158AC0276319}" presName="parTx" presStyleLbl="revTx" presStyleIdx="1" presStyleCnt="3">
        <dgm:presLayoutVars>
          <dgm:chMax val="0"/>
          <dgm:chPref val="0"/>
        </dgm:presLayoutVars>
      </dgm:prSet>
      <dgm:spPr/>
    </dgm:pt>
    <dgm:pt modelId="{6D60AB56-F6EC-4883-B4F8-F6C6C1F60B40}" type="pres">
      <dgm:prSet presAssocID="{920BC934-2FAE-4FAB-9A8A-469EC69B2B06}" presName="sibTrans" presStyleCnt="0"/>
      <dgm:spPr/>
    </dgm:pt>
    <dgm:pt modelId="{1B0B0101-7152-4A7C-BAD1-4DE4BECABD54}" type="pres">
      <dgm:prSet presAssocID="{29BBED17-0926-4057-8CCF-DE8641E5183B}" presName="compNode" presStyleCnt="0"/>
      <dgm:spPr/>
    </dgm:pt>
    <dgm:pt modelId="{47F0FF29-E0C7-498B-AA57-D620CFD82408}" type="pres">
      <dgm:prSet presAssocID="{29BBED17-0926-4057-8CCF-DE8641E5183B}" presName="bgRect" presStyleLbl="bgShp" presStyleIdx="2" presStyleCnt="3"/>
      <dgm:spPr/>
    </dgm:pt>
    <dgm:pt modelId="{A083E162-7491-4FB0-928F-0F27F6C4DF8C}" type="pres">
      <dgm:prSet presAssocID="{29BBED17-0926-4057-8CCF-DE8641E5183B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B0326E0-FF72-497A-BD0A-B3373E006A71}" type="pres">
      <dgm:prSet presAssocID="{29BBED17-0926-4057-8CCF-DE8641E5183B}" presName="spaceRect" presStyleCnt="0"/>
      <dgm:spPr/>
    </dgm:pt>
    <dgm:pt modelId="{56CB0CDB-9725-4A71-B28B-AF48348C0F5F}" type="pres">
      <dgm:prSet presAssocID="{29BBED17-0926-4057-8CCF-DE8641E5183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798310B-DB0C-4EF2-885C-CBB6A7D580E0}" srcId="{23D46151-A61B-4F0D-B38F-163BC1B600A8}" destId="{716FB7B3-C8D9-4D5D-83C7-158AC0276319}" srcOrd="1" destOrd="0" parTransId="{38CDB483-6424-439D-ABA3-22546319D93F}" sibTransId="{920BC934-2FAE-4FAB-9A8A-469EC69B2B06}"/>
    <dgm:cxn modelId="{7194D02A-78CB-4CA5-9045-127ED615254A}" srcId="{23D46151-A61B-4F0D-B38F-163BC1B600A8}" destId="{AF91AE69-18E0-432B-849E-5034D55EBB80}" srcOrd="0" destOrd="0" parTransId="{1E5F39B7-83CD-4EB4-ACDB-BE4E4C445455}" sibTransId="{C50B0814-044A-49BD-9855-04BDA6AC248F}"/>
    <dgm:cxn modelId="{C777365F-6A4A-6643-8F29-521D787BF643}" type="presOf" srcId="{29BBED17-0926-4057-8CCF-DE8641E5183B}" destId="{56CB0CDB-9725-4A71-B28B-AF48348C0F5F}" srcOrd="0" destOrd="0" presId="urn:microsoft.com/office/officeart/2018/2/layout/IconVerticalSolidList"/>
    <dgm:cxn modelId="{48501467-EAF3-6249-B49E-24E028D07F8D}" type="presOf" srcId="{716FB7B3-C8D9-4D5D-83C7-158AC0276319}" destId="{44E87283-C59B-4C71-BA52-2505F2B2EE35}" srcOrd="0" destOrd="0" presId="urn:microsoft.com/office/officeart/2018/2/layout/IconVerticalSolidList"/>
    <dgm:cxn modelId="{7FEDC4AF-3115-4C28-B38E-ABCB9D5961A1}" srcId="{23D46151-A61B-4F0D-B38F-163BC1B600A8}" destId="{29BBED17-0926-4057-8CCF-DE8641E5183B}" srcOrd="2" destOrd="0" parTransId="{7953C70B-F84C-45DC-A778-4950C44CC95F}" sibTransId="{0872EFEC-9488-4AAE-B372-808E172E5B2E}"/>
    <dgm:cxn modelId="{2A9882CB-1334-8F4E-BFE9-015069051C36}" type="presOf" srcId="{AF91AE69-18E0-432B-849E-5034D55EBB80}" destId="{6B749DDF-3B52-4BCC-9078-46FD414D7564}" srcOrd="0" destOrd="0" presId="urn:microsoft.com/office/officeart/2018/2/layout/IconVerticalSolidList"/>
    <dgm:cxn modelId="{37EA8CDB-FBF6-EF41-83F0-300059C66C50}" type="presOf" srcId="{23D46151-A61B-4F0D-B38F-163BC1B600A8}" destId="{0402E919-1FC7-464D-AEF1-38A6058BDF03}" srcOrd="0" destOrd="0" presId="urn:microsoft.com/office/officeart/2018/2/layout/IconVerticalSolidList"/>
    <dgm:cxn modelId="{C7CA7072-08F6-0043-AE84-0F35B253FD24}" type="presParOf" srcId="{0402E919-1FC7-464D-AEF1-38A6058BDF03}" destId="{40DDECC4-8170-4309-80EE-DE85E5013847}" srcOrd="0" destOrd="0" presId="urn:microsoft.com/office/officeart/2018/2/layout/IconVerticalSolidList"/>
    <dgm:cxn modelId="{5A4A97E7-A4BF-6D47-82FC-07721F646653}" type="presParOf" srcId="{40DDECC4-8170-4309-80EE-DE85E5013847}" destId="{8349C438-99E7-4274-B326-EA4C30584E46}" srcOrd="0" destOrd="0" presId="urn:microsoft.com/office/officeart/2018/2/layout/IconVerticalSolidList"/>
    <dgm:cxn modelId="{C34E918E-AACF-2E42-99DB-08CA0EDD7326}" type="presParOf" srcId="{40DDECC4-8170-4309-80EE-DE85E5013847}" destId="{E09624C9-01E2-4D45-90AE-99EFB9FFF1DE}" srcOrd="1" destOrd="0" presId="urn:microsoft.com/office/officeart/2018/2/layout/IconVerticalSolidList"/>
    <dgm:cxn modelId="{8BD4E242-4774-1148-8F3F-5BB11CE0262A}" type="presParOf" srcId="{40DDECC4-8170-4309-80EE-DE85E5013847}" destId="{1A728AB0-3A5B-4692-AA66-9F90F63039EF}" srcOrd="2" destOrd="0" presId="urn:microsoft.com/office/officeart/2018/2/layout/IconVerticalSolidList"/>
    <dgm:cxn modelId="{90D92F1C-1423-434A-AD09-157B01398383}" type="presParOf" srcId="{40DDECC4-8170-4309-80EE-DE85E5013847}" destId="{6B749DDF-3B52-4BCC-9078-46FD414D7564}" srcOrd="3" destOrd="0" presId="urn:microsoft.com/office/officeart/2018/2/layout/IconVerticalSolidList"/>
    <dgm:cxn modelId="{F0A50AF0-4409-FA4C-A8B6-BAB2FA0881E5}" type="presParOf" srcId="{0402E919-1FC7-464D-AEF1-38A6058BDF03}" destId="{CAE30EF2-27FA-4272-83BA-D2BBAC168DBF}" srcOrd="1" destOrd="0" presId="urn:microsoft.com/office/officeart/2018/2/layout/IconVerticalSolidList"/>
    <dgm:cxn modelId="{278B5B7F-973F-3A4E-9D61-15ADEB0B3C63}" type="presParOf" srcId="{0402E919-1FC7-464D-AEF1-38A6058BDF03}" destId="{A8B5FDA3-4303-4A46-9115-C33F210F0476}" srcOrd="2" destOrd="0" presId="urn:microsoft.com/office/officeart/2018/2/layout/IconVerticalSolidList"/>
    <dgm:cxn modelId="{2C2091F7-273A-EE48-B19A-E0C883141AEA}" type="presParOf" srcId="{A8B5FDA3-4303-4A46-9115-C33F210F0476}" destId="{550F8FE8-235C-4F9E-AC18-CCE280571A58}" srcOrd="0" destOrd="0" presId="urn:microsoft.com/office/officeart/2018/2/layout/IconVerticalSolidList"/>
    <dgm:cxn modelId="{D8985D5E-0540-4E42-B215-CC086251BBB0}" type="presParOf" srcId="{A8B5FDA3-4303-4A46-9115-C33F210F0476}" destId="{A82A87E4-9CA1-49D6-8C17-B349FC55EFC4}" srcOrd="1" destOrd="0" presId="urn:microsoft.com/office/officeart/2018/2/layout/IconVerticalSolidList"/>
    <dgm:cxn modelId="{33F57327-162B-3E40-A64C-873FAE606A85}" type="presParOf" srcId="{A8B5FDA3-4303-4A46-9115-C33F210F0476}" destId="{F948C8CD-486C-4F9A-AEA6-92BAEB7F9FFD}" srcOrd="2" destOrd="0" presId="urn:microsoft.com/office/officeart/2018/2/layout/IconVerticalSolidList"/>
    <dgm:cxn modelId="{878069D5-F1B8-9D44-87D8-BB3BC9B42823}" type="presParOf" srcId="{A8B5FDA3-4303-4A46-9115-C33F210F0476}" destId="{44E87283-C59B-4C71-BA52-2505F2B2EE35}" srcOrd="3" destOrd="0" presId="urn:microsoft.com/office/officeart/2018/2/layout/IconVerticalSolidList"/>
    <dgm:cxn modelId="{8CE8AAA4-9182-8645-8A65-305DA71DE9F9}" type="presParOf" srcId="{0402E919-1FC7-464D-AEF1-38A6058BDF03}" destId="{6D60AB56-F6EC-4883-B4F8-F6C6C1F60B40}" srcOrd="3" destOrd="0" presId="urn:microsoft.com/office/officeart/2018/2/layout/IconVerticalSolidList"/>
    <dgm:cxn modelId="{D1ADADB6-5BF9-8349-AACA-94B65F8AD426}" type="presParOf" srcId="{0402E919-1FC7-464D-AEF1-38A6058BDF03}" destId="{1B0B0101-7152-4A7C-BAD1-4DE4BECABD54}" srcOrd="4" destOrd="0" presId="urn:microsoft.com/office/officeart/2018/2/layout/IconVerticalSolidList"/>
    <dgm:cxn modelId="{3C4EC0FC-6B2C-BC4A-A995-730458E2EBFC}" type="presParOf" srcId="{1B0B0101-7152-4A7C-BAD1-4DE4BECABD54}" destId="{47F0FF29-E0C7-498B-AA57-D620CFD82408}" srcOrd="0" destOrd="0" presId="urn:microsoft.com/office/officeart/2018/2/layout/IconVerticalSolidList"/>
    <dgm:cxn modelId="{51C6BC6C-4D9C-F24C-9F32-DD1112A82DD1}" type="presParOf" srcId="{1B0B0101-7152-4A7C-BAD1-4DE4BECABD54}" destId="{A083E162-7491-4FB0-928F-0F27F6C4DF8C}" srcOrd="1" destOrd="0" presId="urn:microsoft.com/office/officeart/2018/2/layout/IconVerticalSolidList"/>
    <dgm:cxn modelId="{1F2760B9-53D6-8147-B406-FC83063196BA}" type="presParOf" srcId="{1B0B0101-7152-4A7C-BAD1-4DE4BECABD54}" destId="{EB0326E0-FF72-497A-BD0A-B3373E006A71}" srcOrd="2" destOrd="0" presId="urn:microsoft.com/office/officeart/2018/2/layout/IconVerticalSolidList"/>
    <dgm:cxn modelId="{77406D89-D1C7-4243-A133-D9114EDE3BF0}" type="presParOf" srcId="{1B0B0101-7152-4A7C-BAD1-4DE4BECABD54}" destId="{56CB0CDB-9725-4A71-B28B-AF48348C0F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4417D9-73B5-4709-AD78-EC9CC88605D5}" type="doc">
      <dgm:prSet loTypeId="urn:microsoft.com/office/officeart/2005/8/layout/arrow4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CBB290C-C5C4-47B2-9C1D-36FA9156FF54}">
      <dgm:prSet/>
      <dgm:spPr/>
      <dgm:t>
        <a:bodyPr/>
        <a:lstStyle/>
        <a:p>
          <a:endParaRPr lang="en-US" dirty="0"/>
        </a:p>
      </dgm:t>
    </dgm:pt>
    <dgm:pt modelId="{7D0FABC2-A6D3-421B-A2B4-591121B62A0D}" type="parTrans" cxnId="{ED178C20-FA09-4A26-8EE0-ECFFE38B8363}">
      <dgm:prSet/>
      <dgm:spPr/>
      <dgm:t>
        <a:bodyPr/>
        <a:lstStyle/>
        <a:p>
          <a:endParaRPr lang="en-US"/>
        </a:p>
      </dgm:t>
    </dgm:pt>
    <dgm:pt modelId="{67EADC0B-5AC7-4B49-A9F1-17228AB56697}" type="sibTrans" cxnId="{ED178C20-FA09-4A26-8EE0-ECFFE38B8363}">
      <dgm:prSet/>
      <dgm:spPr/>
      <dgm:t>
        <a:bodyPr/>
        <a:lstStyle/>
        <a:p>
          <a:endParaRPr lang="en-US"/>
        </a:p>
      </dgm:t>
    </dgm:pt>
    <dgm:pt modelId="{476C0E22-FACE-4632-9881-21028D76F572}">
      <dgm:prSet/>
      <dgm:spPr/>
      <dgm:t>
        <a:bodyPr/>
        <a:lstStyle/>
        <a:p>
          <a:r>
            <a:rPr lang="en-US" dirty="0" err="1"/>
            <a:t>Competenze</a:t>
          </a:r>
          <a:r>
            <a:rPr lang="en-US" dirty="0"/>
            <a:t> per una </a:t>
          </a:r>
          <a:r>
            <a:rPr lang="en-US" dirty="0" err="1"/>
            <a:t>gestione</a:t>
          </a:r>
          <a:r>
            <a:rPr lang="en-US" dirty="0"/>
            <a:t> </a:t>
          </a:r>
          <a:r>
            <a:rPr lang="en-US" dirty="0" err="1"/>
            <a:t>sistemica</a:t>
          </a:r>
          <a:r>
            <a:rPr lang="en-US" dirty="0"/>
            <a:t> del </a:t>
          </a:r>
          <a:r>
            <a:rPr lang="en-US" dirty="0" err="1"/>
            <a:t>riuso</a:t>
          </a:r>
          <a:endParaRPr lang="en-US" dirty="0"/>
        </a:p>
      </dgm:t>
    </dgm:pt>
    <dgm:pt modelId="{071297B7-42B3-4DE1-B908-410211FCEB67}" type="parTrans" cxnId="{D644E869-E92D-42DC-B025-58919E30E016}">
      <dgm:prSet/>
      <dgm:spPr/>
      <dgm:t>
        <a:bodyPr/>
        <a:lstStyle/>
        <a:p>
          <a:endParaRPr lang="en-US"/>
        </a:p>
      </dgm:t>
    </dgm:pt>
    <dgm:pt modelId="{10D30327-3EA8-4ED1-839B-24208E036ABC}" type="sibTrans" cxnId="{D644E869-E92D-42DC-B025-58919E30E016}">
      <dgm:prSet/>
      <dgm:spPr/>
      <dgm:t>
        <a:bodyPr/>
        <a:lstStyle/>
        <a:p>
          <a:endParaRPr lang="en-US"/>
        </a:p>
      </dgm:t>
    </dgm:pt>
    <dgm:pt modelId="{B575CDBF-857E-4547-BC12-799E0CA50349}">
      <dgm:prSet/>
      <dgm:spPr/>
      <dgm:t>
        <a:bodyPr/>
        <a:lstStyle/>
        <a:p>
          <a:r>
            <a:rPr lang="it-IT" dirty="0"/>
            <a:t>Modelli di gestione innovativi</a:t>
          </a:r>
          <a:endParaRPr lang="en-US" dirty="0"/>
        </a:p>
      </dgm:t>
    </dgm:pt>
    <dgm:pt modelId="{D7BC583E-ED88-0C42-85BE-30461DA7DCBF}" type="parTrans" cxnId="{60356EA0-8735-3241-A654-96AA56AACE9B}">
      <dgm:prSet/>
      <dgm:spPr/>
      <dgm:t>
        <a:bodyPr/>
        <a:lstStyle/>
        <a:p>
          <a:endParaRPr lang="it-IT"/>
        </a:p>
      </dgm:t>
    </dgm:pt>
    <dgm:pt modelId="{710D003C-82CF-7546-8D8C-047B3E515B18}" type="sibTrans" cxnId="{60356EA0-8735-3241-A654-96AA56AACE9B}">
      <dgm:prSet/>
      <dgm:spPr/>
      <dgm:t>
        <a:bodyPr/>
        <a:lstStyle/>
        <a:p>
          <a:endParaRPr lang="it-IT"/>
        </a:p>
      </dgm:t>
    </dgm:pt>
    <dgm:pt modelId="{E2B3D125-5E1E-5D4F-8527-4BD8A28E7BE9}">
      <dgm:prSet/>
      <dgm:spPr/>
      <dgm:t>
        <a:bodyPr/>
        <a:lstStyle/>
        <a:p>
          <a:endParaRPr lang="en-US" dirty="0"/>
        </a:p>
      </dgm:t>
    </dgm:pt>
    <dgm:pt modelId="{79286D00-56AD-9C4D-AC2C-27A52164BA18}" type="parTrans" cxnId="{C77C6740-B972-4E44-B2B4-5574533C9FEE}">
      <dgm:prSet/>
      <dgm:spPr/>
      <dgm:t>
        <a:bodyPr/>
        <a:lstStyle/>
        <a:p>
          <a:endParaRPr lang="it-IT"/>
        </a:p>
      </dgm:t>
    </dgm:pt>
    <dgm:pt modelId="{664792CE-FD18-D34C-9378-B207BCAED59A}" type="sibTrans" cxnId="{C77C6740-B972-4E44-B2B4-5574533C9FEE}">
      <dgm:prSet/>
      <dgm:spPr/>
      <dgm:t>
        <a:bodyPr/>
        <a:lstStyle/>
        <a:p>
          <a:endParaRPr lang="it-IT"/>
        </a:p>
      </dgm:t>
    </dgm:pt>
    <dgm:pt modelId="{C23653C4-D0FF-7547-84CB-2FC418984E50}">
      <dgm:prSet/>
      <dgm:spPr/>
      <dgm:t>
        <a:bodyPr/>
        <a:lstStyle/>
        <a:p>
          <a:r>
            <a:rPr lang="it-IT" dirty="0"/>
            <a:t>Accesso a una Community tra Enti</a:t>
          </a:r>
          <a:endParaRPr lang="en-US" dirty="0"/>
        </a:p>
      </dgm:t>
    </dgm:pt>
    <dgm:pt modelId="{14502574-DEA6-5142-81EF-108B41A8BBF2}" type="parTrans" cxnId="{C04C7CCA-9571-FB44-BC67-3B386AE1B517}">
      <dgm:prSet/>
      <dgm:spPr/>
      <dgm:t>
        <a:bodyPr/>
        <a:lstStyle/>
        <a:p>
          <a:endParaRPr lang="it-IT"/>
        </a:p>
      </dgm:t>
    </dgm:pt>
    <dgm:pt modelId="{696A037F-311C-4A40-9608-3CFAE799A0E4}" type="sibTrans" cxnId="{C04C7CCA-9571-FB44-BC67-3B386AE1B517}">
      <dgm:prSet/>
      <dgm:spPr/>
      <dgm:t>
        <a:bodyPr/>
        <a:lstStyle/>
        <a:p>
          <a:endParaRPr lang="it-IT"/>
        </a:p>
      </dgm:t>
    </dgm:pt>
    <dgm:pt modelId="{F134EF45-B33B-FE41-B364-DA52C2651040}" type="pres">
      <dgm:prSet presAssocID="{334417D9-73B5-4709-AD78-EC9CC88605D5}" presName="compositeShape" presStyleCnt="0">
        <dgm:presLayoutVars>
          <dgm:chMax val="2"/>
          <dgm:dir/>
          <dgm:resizeHandles val="exact"/>
        </dgm:presLayoutVars>
      </dgm:prSet>
      <dgm:spPr/>
    </dgm:pt>
    <dgm:pt modelId="{DAB7D4B4-1B2A-954D-B86F-8787CF9E896B}" type="pres">
      <dgm:prSet presAssocID="{ECBB290C-C5C4-47B2-9C1D-36FA9156FF54}" presName="upArrow" presStyleLbl="node1" presStyleIdx="0" presStyleCnt="2"/>
      <dgm:spPr>
        <a:solidFill>
          <a:schemeClr val="accent4"/>
        </a:solidFill>
      </dgm:spPr>
    </dgm:pt>
    <dgm:pt modelId="{708881B8-E919-B548-BAE5-B78176EA8C4C}" type="pres">
      <dgm:prSet presAssocID="{ECBB290C-C5C4-47B2-9C1D-36FA9156FF54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0E25904A-BD7C-6E47-B470-AA228DCABDAB}" type="pres">
      <dgm:prSet presAssocID="{E2B3D125-5E1E-5D4F-8527-4BD8A28E7BE9}" presName="downArrow" presStyleLbl="node1" presStyleIdx="1" presStyleCnt="2"/>
      <dgm:spPr/>
    </dgm:pt>
    <dgm:pt modelId="{BF209F92-014E-D64C-A93F-C12368B0790C}" type="pres">
      <dgm:prSet presAssocID="{E2B3D125-5E1E-5D4F-8527-4BD8A28E7BE9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703C7F07-DFC7-3044-85FC-EAAEE1DA72F4}" type="presOf" srcId="{E2B3D125-5E1E-5D4F-8527-4BD8A28E7BE9}" destId="{BF209F92-014E-D64C-A93F-C12368B0790C}" srcOrd="0" destOrd="0" presId="urn:microsoft.com/office/officeart/2005/8/layout/arrow4"/>
    <dgm:cxn modelId="{ED178C20-FA09-4A26-8EE0-ECFFE38B8363}" srcId="{334417D9-73B5-4709-AD78-EC9CC88605D5}" destId="{ECBB290C-C5C4-47B2-9C1D-36FA9156FF54}" srcOrd="0" destOrd="0" parTransId="{7D0FABC2-A6D3-421B-A2B4-591121B62A0D}" sibTransId="{67EADC0B-5AC7-4B49-A9F1-17228AB56697}"/>
    <dgm:cxn modelId="{C77C6740-B972-4E44-B2B4-5574533C9FEE}" srcId="{334417D9-73B5-4709-AD78-EC9CC88605D5}" destId="{E2B3D125-5E1E-5D4F-8527-4BD8A28E7BE9}" srcOrd="1" destOrd="0" parTransId="{79286D00-56AD-9C4D-AC2C-27A52164BA18}" sibTransId="{664792CE-FD18-D34C-9378-B207BCAED59A}"/>
    <dgm:cxn modelId="{2B587D66-590B-9448-8B6F-3E93270D285A}" type="presOf" srcId="{B575CDBF-857E-4547-BC12-799E0CA50349}" destId="{708881B8-E919-B548-BAE5-B78176EA8C4C}" srcOrd="0" destOrd="1" presId="urn:microsoft.com/office/officeart/2005/8/layout/arrow4"/>
    <dgm:cxn modelId="{D644E869-E92D-42DC-B025-58919E30E016}" srcId="{E2B3D125-5E1E-5D4F-8527-4BD8A28E7BE9}" destId="{476C0E22-FACE-4632-9881-21028D76F572}" srcOrd="0" destOrd="0" parTransId="{071297B7-42B3-4DE1-B908-410211FCEB67}" sibTransId="{10D30327-3EA8-4ED1-839B-24208E036ABC}"/>
    <dgm:cxn modelId="{EA232473-1085-464C-819E-3CB2745223A5}" type="presOf" srcId="{C23653C4-D0FF-7547-84CB-2FC418984E50}" destId="{708881B8-E919-B548-BAE5-B78176EA8C4C}" srcOrd="0" destOrd="2" presId="urn:microsoft.com/office/officeart/2005/8/layout/arrow4"/>
    <dgm:cxn modelId="{44202676-0863-D44E-B727-E31BF302C715}" type="presOf" srcId="{476C0E22-FACE-4632-9881-21028D76F572}" destId="{BF209F92-014E-D64C-A93F-C12368B0790C}" srcOrd="0" destOrd="1" presId="urn:microsoft.com/office/officeart/2005/8/layout/arrow4"/>
    <dgm:cxn modelId="{EC61417A-2BD7-1A48-8AB7-0B4CFDD6792A}" type="presOf" srcId="{334417D9-73B5-4709-AD78-EC9CC88605D5}" destId="{F134EF45-B33B-FE41-B364-DA52C2651040}" srcOrd="0" destOrd="0" presId="urn:microsoft.com/office/officeart/2005/8/layout/arrow4"/>
    <dgm:cxn modelId="{60356EA0-8735-3241-A654-96AA56AACE9B}" srcId="{ECBB290C-C5C4-47B2-9C1D-36FA9156FF54}" destId="{B575CDBF-857E-4547-BC12-799E0CA50349}" srcOrd="0" destOrd="0" parTransId="{D7BC583E-ED88-0C42-85BE-30461DA7DCBF}" sibTransId="{710D003C-82CF-7546-8D8C-047B3E515B18}"/>
    <dgm:cxn modelId="{C04C7CCA-9571-FB44-BC67-3B386AE1B517}" srcId="{ECBB290C-C5C4-47B2-9C1D-36FA9156FF54}" destId="{C23653C4-D0FF-7547-84CB-2FC418984E50}" srcOrd="1" destOrd="0" parTransId="{14502574-DEA6-5142-81EF-108B41A8BBF2}" sibTransId="{696A037F-311C-4A40-9608-3CFAE799A0E4}"/>
    <dgm:cxn modelId="{16E077FE-60B1-B148-BB19-3603A3BD53AE}" type="presOf" srcId="{ECBB290C-C5C4-47B2-9C1D-36FA9156FF54}" destId="{708881B8-E919-B548-BAE5-B78176EA8C4C}" srcOrd="0" destOrd="0" presId="urn:microsoft.com/office/officeart/2005/8/layout/arrow4"/>
    <dgm:cxn modelId="{ECE583C7-161E-CF4B-951F-48433774A3A5}" type="presParOf" srcId="{F134EF45-B33B-FE41-B364-DA52C2651040}" destId="{DAB7D4B4-1B2A-954D-B86F-8787CF9E896B}" srcOrd="0" destOrd="0" presId="urn:microsoft.com/office/officeart/2005/8/layout/arrow4"/>
    <dgm:cxn modelId="{FD02897E-9632-384D-87B5-01B7E07EB14D}" type="presParOf" srcId="{F134EF45-B33B-FE41-B364-DA52C2651040}" destId="{708881B8-E919-B548-BAE5-B78176EA8C4C}" srcOrd="1" destOrd="0" presId="urn:microsoft.com/office/officeart/2005/8/layout/arrow4"/>
    <dgm:cxn modelId="{0CA7CACC-2344-7041-9D21-80EB415C0B5C}" type="presParOf" srcId="{F134EF45-B33B-FE41-B364-DA52C2651040}" destId="{0E25904A-BD7C-6E47-B470-AA228DCABDAB}" srcOrd="2" destOrd="0" presId="urn:microsoft.com/office/officeart/2005/8/layout/arrow4"/>
    <dgm:cxn modelId="{01DDCD73-9977-334A-AAA3-6DE4BFCEE07D}" type="presParOf" srcId="{F134EF45-B33B-FE41-B364-DA52C2651040}" destId="{BF209F92-014E-D64C-A93F-C12368B0790C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EE3915-1877-4F51-9F37-E26A21E5B57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74F0D40-A1A4-4F63-9781-E60AC6ABB25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Rating soluzioni</a:t>
          </a:r>
          <a:endParaRPr lang="en-US" dirty="0"/>
        </a:p>
      </dgm:t>
    </dgm:pt>
    <dgm:pt modelId="{C4AE9C62-E51E-43C9-9231-3CC4E671444E}" type="parTrans" cxnId="{A64B31BC-6CFD-407D-9E1C-80C05567E6C2}">
      <dgm:prSet/>
      <dgm:spPr/>
      <dgm:t>
        <a:bodyPr/>
        <a:lstStyle/>
        <a:p>
          <a:endParaRPr lang="en-US"/>
        </a:p>
      </dgm:t>
    </dgm:pt>
    <dgm:pt modelId="{F9FB66D0-E721-4BDE-B6DF-960A1E04F32F}" type="sibTrans" cxnId="{A64B31BC-6CFD-407D-9E1C-80C05567E6C2}">
      <dgm:prSet/>
      <dgm:spPr/>
      <dgm:t>
        <a:bodyPr/>
        <a:lstStyle/>
        <a:p>
          <a:endParaRPr lang="en-US"/>
        </a:p>
      </dgm:t>
    </dgm:pt>
    <dgm:pt modelId="{C49BD600-F5BE-4C1B-AD13-CCD7966B49E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Transfer </a:t>
          </a:r>
          <a:r>
            <a:rPr lang="it-IT" dirty="0" err="1"/>
            <a:t>price</a:t>
          </a:r>
          <a:endParaRPr lang="en-US" dirty="0"/>
        </a:p>
      </dgm:t>
    </dgm:pt>
    <dgm:pt modelId="{D1F968E9-FD49-4260-9371-7207FEC33FB2}" type="parTrans" cxnId="{B5839485-A595-4520-A69C-9E2B0EE6143A}">
      <dgm:prSet/>
      <dgm:spPr/>
      <dgm:t>
        <a:bodyPr/>
        <a:lstStyle/>
        <a:p>
          <a:endParaRPr lang="en-US"/>
        </a:p>
      </dgm:t>
    </dgm:pt>
    <dgm:pt modelId="{F5484D93-F5C0-4148-B100-776D2C7AF13A}" type="sibTrans" cxnId="{B5839485-A595-4520-A69C-9E2B0EE6143A}">
      <dgm:prSet/>
      <dgm:spPr/>
      <dgm:t>
        <a:bodyPr/>
        <a:lstStyle/>
        <a:p>
          <a:endParaRPr lang="en-US"/>
        </a:p>
      </dgm:t>
    </dgm:pt>
    <dgm:pt modelId="{A4C0EFDC-C1B8-4313-8A9E-5DC9B160B94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Strumenti per orientare le politiche di finanziamento</a:t>
          </a:r>
          <a:endParaRPr lang="en-US" dirty="0"/>
        </a:p>
      </dgm:t>
    </dgm:pt>
    <dgm:pt modelId="{20467A14-57D6-4DC4-A591-82688C38F650}" type="parTrans" cxnId="{123A6F0D-BB72-49E3-8324-6522B43E86E7}">
      <dgm:prSet/>
      <dgm:spPr/>
      <dgm:t>
        <a:bodyPr/>
        <a:lstStyle/>
        <a:p>
          <a:endParaRPr lang="en-US"/>
        </a:p>
      </dgm:t>
    </dgm:pt>
    <dgm:pt modelId="{ADF230E9-E132-4D07-9233-915CBD0247F4}" type="sibTrans" cxnId="{123A6F0D-BB72-49E3-8324-6522B43E86E7}">
      <dgm:prSet/>
      <dgm:spPr/>
      <dgm:t>
        <a:bodyPr/>
        <a:lstStyle/>
        <a:p>
          <a:endParaRPr lang="en-US"/>
        </a:p>
      </dgm:t>
    </dgm:pt>
    <dgm:pt modelId="{8AFA7F84-79EF-4214-9675-EDFE764D6E43}" type="pres">
      <dgm:prSet presAssocID="{D2EE3915-1877-4F51-9F37-E26A21E5B576}" presName="root" presStyleCnt="0">
        <dgm:presLayoutVars>
          <dgm:dir/>
          <dgm:resizeHandles val="exact"/>
        </dgm:presLayoutVars>
      </dgm:prSet>
      <dgm:spPr/>
    </dgm:pt>
    <dgm:pt modelId="{BBCE5F6E-6070-4CE5-9E76-D854A4FB5DBB}" type="pres">
      <dgm:prSet presAssocID="{E74F0D40-A1A4-4F63-9781-E60AC6ABB25A}" presName="compNode" presStyleCnt="0"/>
      <dgm:spPr/>
    </dgm:pt>
    <dgm:pt modelId="{1151B5DC-56B5-43C7-90C8-71A1BEAA6814}" type="pres">
      <dgm:prSet presAssocID="{E74F0D40-A1A4-4F63-9781-E60AC6ABB25A}" presName="bgRect" presStyleLbl="bgShp" presStyleIdx="0" presStyleCnt="3"/>
      <dgm:spPr/>
    </dgm:pt>
    <dgm:pt modelId="{72059F4A-DF47-4525-A832-F78F7E0D43F4}" type="pres">
      <dgm:prSet presAssocID="{E74F0D40-A1A4-4F63-9781-E60AC6ABB2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41557A1-F7D7-4FD1-AD2F-15CC1793E17C}" type="pres">
      <dgm:prSet presAssocID="{E74F0D40-A1A4-4F63-9781-E60AC6ABB25A}" presName="spaceRect" presStyleCnt="0"/>
      <dgm:spPr/>
    </dgm:pt>
    <dgm:pt modelId="{D797F46C-1723-46BB-B4DF-89D5EA81DDE4}" type="pres">
      <dgm:prSet presAssocID="{E74F0D40-A1A4-4F63-9781-E60AC6ABB25A}" presName="parTx" presStyleLbl="revTx" presStyleIdx="0" presStyleCnt="3">
        <dgm:presLayoutVars>
          <dgm:chMax val="0"/>
          <dgm:chPref val="0"/>
        </dgm:presLayoutVars>
      </dgm:prSet>
      <dgm:spPr/>
    </dgm:pt>
    <dgm:pt modelId="{8A95CB0A-C76C-46AB-AABE-60170E8C0B21}" type="pres">
      <dgm:prSet presAssocID="{F9FB66D0-E721-4BDE-B6DF-960A1E04F32F}" presName="sibTrans" presStyleCnt="0"/>
      <dgm:spPr/>
    </dgm:pt>
    <dgm:pt modelId="{340E5EE9-4265-40E7-9E2A-9E35C80BD041}" type="pres">
      <dgm:prSet presAssocID="{C49BD600-F5BE-4C1B-AD13-CCD7966B49EC}" presName="compNode" presStyleCnt="0"/>
      <dgm:spPr/>
    </dgm:pt>
    <dgm:pt modelId="{E2716463-F655-4711-A7BD-3C6369D8CADC}" type="pres">
      <dgm:prSet presAssocID="{C49BD600-F5BE-4C1B-AD13-CCD7966B49EC}" presName="bgRect" presStyleLbl="bgShp" presStyleIdx="1" presStyleCnt="3"/>
      <dgm:spPr/>
    </dgm:pt>
    <dgm:pt modelId="{E20BB125-A291-4962-A7D9-6D4086A0CA53}" type="pres">
      <dgm:prSet presAssocID="{C49BD600-F5BE-4C1B-AD13-CCD7966B49EC}" presName="iconRect" presStyleLbl="nod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DB325875-21C2-42BA-8C88-CFFC9517A497}" type="pres">
      <dgm:prSet presAssocID="{C49BD600-F5BE-4C1B-AD13-CCD7966B49EC}" presName="spaceRect" presStyleCnt="0"/>
      <dgm:spPr/>
    </dgm:pt>
    <dgm:pt modelId="{26CEB61A-7E3F-403E-8A6F-0BC1ECEA3A98}" type="pres">
      <dgm:prSet presAssocID="{C49BD600-F5BE-4C1B-AD13-CCD7966B49EC}" presName="parTx" presStyleLbl="revTx" presStyleIdx="1" presStyleCnt="3">
        <dgm:presLayoutVars>
          <dgm:chMax val="0"/>
          <dgm:chPref val="0"/>
        </dgm:presLayoutVars>
      </dgm:prSet>
      <dgm:spPr/>
    </dgm:pt>
    <dgm:pt modelId="{EB6C5E25-6E96-491C-8101-01D46A8F150A}" type="pres">
      <dgm:prSet presAssocID="{F5484D93-F5C0-4148-B100-776D2C7AF13A}" presName="sibTrans" presStyleCnt="0"/>
      <dgm:spPr/>
    </dgm:pt>
    <dgm:pt modelId="{441E8F2B-FDD2-4B6C-B3DF-C058D1646C1F}" type="pres">
      <dgm:prSet presAssocID="{A4C0EFDC-C1B8-4313-8A9E-5DC9B160B942}" presName="compNode" presStyleCnt="0"/>
      <dgm:spPr/>
    </dgm:pt>
    <dgm:pt modelId="{C27D6664-5BD0-40BB-B79F-D801DB0C9899}" type="pres">
      <dgm:prSet presAssocID="{A4C0EFDC-C1B8-4313-8A9E-5DC9B160B942}" presName="bgRect" presStyleLbl="bgShp" presStyleIdx="2" presStyleCnt="3"/>
      <dgm:spPr/>
    </dgm:pt>
    <dgm:pt modelId="{E03356E9-F485-48F1-962B-1616E5B1CCB0}" type="pres">
      <dgm:prSet presAssocID="{A4C0EFDC-C1B8-4313-8A9E-5DC9B160B942}" presName="iconRect" presStyleLbl="nod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</dgm:pt>
    <dgm:pt modelId="{1907B2E1-8071-4377-B9F3-41202AE7DAD0}" type="pres">
      <dgm:prSet presAssocID="{A4C0EFDC-C1B8-4313-8A9E-5DC9B160B942}" presName="spaceRect" presStyleCnt="0"/>
      <dgm:spPr/>
    </dgm:pt>
    <dgm:pt modelId="{8A134579-5DDC-43F4-8CAF-D48A49669B63}" type="pres">
      <dgm:prSet presAssocID="{A4C0EFDC-C1B8-4313-8A9E-5DC9B160B94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23A6F0D-BB72-49E3-8324-6522B43E86E7}" srcId="{D2EE3915-1877-4F51-9F37-E26A21E5B576}" destId="{A4C0EFDC-C1B8-4313-8A9E-5DC9B160B942}" srcOrd="2" destOrd="0" parTransId="{20467A14-57D6-4DC4-A591-82688C38F650}" sibTransId="{ADF230E9-E132-4D07-9233-915CBD0247F4}"/>
    <dgm:cxn modelId="{244ED120-F6AF-E846-BAD6-C1FC9CE11072}" type="presOf" srcId="{A4C0EFDC-C1B8-4313-8A9E-5DC9B160B942}" destId="{8A134579-5DDC-43F4-8CAF-D48A49669B63}" srcOrd="0" destOrd="0" presId="urn:microsoft.com/office/officeart/2018/2/layout/IconVerticalSolidList"/>
    <dgm:cxn modelId="{2CA87430-A241-ED42-BD33-596AAA564433}" type="presOf" srcId="{C49BD600-F5BE-4C1B-AD13-CCD7966B49EC}" destId="{26CEB61A-7E3F-403E-8A6F-0BC1ECEA3A98}" srcOrd="0" destOrd="0" presId="urn:microsoft.com/office/officeart/2018/2/layout/IconVerticalSolidList"/>
    <dgm:cxn modelId="{B5839485-A595-4520-A69C-9E2B0EE6143A}" srcId="{D2EE3915-1877-4F51-9F37-E26A21E5B576}" destId="{C49BD600-F5BE-4C1B-AD13-CCD7966B49EC}" srcOrd="1" destOrd="0" parTransId="{D1F968E9-FD49-4260-9371-7207FEC33FB2}" sibTransId="{F5484D93-F5C0-4148-B100-776D2C7AF13A}"/>
    <dgm:cxn modelId="{D6696D9D-1097-3441-8904-A9028925C433}" type="presOf" srcId="{E74F0D40-A1A4-4F63-9781-E60AC6ABB25A}" destId="{D797F46C-1723-46BB-B4DF-89D5EA81DDE4}" srcOrd="0" destOrd="0" presId="urn:microsoft.com/office/officeart/2018/2/layout/IconVerticalSolidList"/>
    <dgm:cxn modelId="{A64B31BC-6CFD-407D-9E1C-80C05567E6C2}" srcId="{D2EE3915-1877-4F51-9F37-E26A21E5B576}" destId="{E74F0D40-A1A4-4F63-9781-E60AC6ABB25A}" srcOrd="0" destOrd="0" parTransId="{C4AE9C62-E51E-43C9-9231-3CC4E671444E}" sibTransId="{F9FB66D0-E721-4BDE-B6DF-960A1E04F32F}"/>
    <dgm:cxn modelId="{D04D0AD6-BB65-A340-8261-2B5E78F6C2A0}" type="presOf" srcId="{D2EE3915-1877-4F51-9F37-E26A21E5B576}" destId="{8AFA7F84-79EF-4214-9675-EDFE764D6E43}" srcOrd="0" destOrd="0" presId="urn:microsoft.com/office/officeart/2018/2/layout/IconVerticalSolidList"/>
    <dgm:cxn modelId="{2F9750DD-3A02-C642-AA55-1043C34495E8}" type="presParOf" srcId="{8AFA7F84-79EF-4214-9675-EDFE764D6E43}" destId="{BBCE5F6E-6070-4CE5-9E76-D854A4FB5DBB}" srcOrd="0" destOrd="0" presId="urn:microsoft.com/office/officeart/2018/2/layout/IconVerticalSolidList"/>
    <dgm:cxn modelId="{B72A8ADA-1CA3-3D44-A789-91C862424350}" type="presParOf" srcId="{BBCE5F6E-6070-4CE5-9E76-D854A4FB5DBB}" destId="{1151B5DC-56B5-43C7-90C8-71A1BEAA6814}" srcOrd="0" destOrd="0" presId="urn:microsoft.com/office/officeart/2018/2/layout/IconVerticalSolidList"/>
    <dgm:cxn modelId="{178D8224-304F-2E41-BA0B-9344DC85DB50}" type="presParOf" srcId="{BBCE5F6E-6070-4CE5-9E76-D854A4FB5DBB}" destId="{72059F4A-DF47-4525-A832-F78F7E0D43F4}" srcOrd="1" destOrd="0" presId="urn:microsoft.com/office/officeart/2018/2/layout/IconVerticalSolidList"/>
    <dgm:cxn modelId="{75D28E8E-E113-DC41-810E-4E948B50D6F0}" type="presParOf" srcId="{BBCE5F6E-6070-4CE5-9E76-D854A4FB5DBB}" destId="{041557A1-F7D7-4FD1-AD2F-15CC1793E17C}" srcOrd="2" destOrd="0" presId="urn:microsoft.com/office/officeart/2018/2/layout/IconVerticalSolidList"/>
    <dgm:cxn modelId="{424AA4AE-DD07-A54D-B57A-623D1003EA76}" type="presParOf" srcId="{BBCE5F6E-6070-4CE5-9E76-D854A4FB5DBB}" destId="{D797F46C-1723-46BB-B4DF-89D5EA81DDE4}" srcOrd="3" destOrd="0" presId="urn:microsoft.com/office/officeart/2018/2/layout/IconVerticalSolidList"/>
    <dgm:cxn modelId="{1C4B182C-FA3D-FF42-9790-FFEF513C11AD}" type="presParOf" srcId="{8AFA7F84-79EF-4214-9675-EDFE764D6E43}" destId="{8A95CB0A-C76C-46AB-AABE-60170E8C0B21}" srcOrd="1" destOrd="0" presId="urn:microsoft.com/office/officeart/2018/2/layout/IconVerticalSolidList"/>
    <dgm:cxn modelId="{37165CA9-390D-8840-881E-E402E5FA6F8C}" type="presParOf" srcId="{8AFA7F84-79EF-4214-9675-EDFE764D6E43}" destId="{340E5EE9-4265-40E7-9E2A-9E35C80BD041}" srcOrd="2" destOrd="0" presId="urn:microsoft.com/office/officeart/2018/2/layout/IconVerticalSolidList"/>
    <dgm:cxn modelId="{04F1BFF5-273B-B14E-9402-18DFA4C02DF9}" type="presParOf" srcId="{340E5EE9-4265-40E7-9E2A-9E35C80BD041}" destId="{E2716463-F655-4711-A7BD-3C6369D8CADC}" srcOrd="0" destOrd="0" presId="urn:microsoft.com/office/officeart/2018/2/layout/IconVerticalSolidList"/>
    <dgm:cxn modelId="{8A561E11-4C34-684B-9096-4F62806AE767}" type="presParOf" srcId="{340E5EE9-4265-40E7-9E2A-9E35C80BD041}" destId="{E20BB125-A291-4962-A7D9-6D4086A0CA53}" srcOrd="1" destOrd="0" presId="urn:microsoft.com/office/officeart/2018/2/layout/IconVerticalSolidList"/>
    <dgm:cxn modelId="{61CBC3FC-6115-DE41-BCC2-DE06036B4525}" type="presParOf" srcId="{340E5EE9-4265-40E7-9E2A-9E35C80BD041}" destId="{DB325875-21C2-42BA-8C88-CFFC9517A497}" srcOrd="2" destOrd="0" presId="urn:microsoft.com/office/officeart/2018/2/layout/IconVerticalSolidList"/>
    <dgm:cxn modelId="{1C61E9E5-8D93-C846-975A-FE92CC4F8CB6}" type="presParOf" srcId="{340E5EE9-4265-40E7-9E2A-9E35C80BD041}" destId="{26CEB61A-7E3F-403E-8A6F-0BC1ECEA3A98}" srcOrd="3" destOrd="0" presId="urn:microsoft.com/office/officeart/2018/2/layout/IconVerticalSolidList"/>
    <dgm:cxn modelId="{2296EA4B-54A8-0048-A5B7-A27756DBC25A}" type="presParOf" srcId="{8AFA7F84-79EF-4214-9675-EDFE764D6E43}" destId="{EB6C5E25-6E96-491C-8101-01D46A8F150A}" srcOrd="3" destOrd="0" presId="urn:microsoft.com/office/officeart/2018/2/layout/IconVerticalSolidList"/>
    <dgm:cxn modelId="{FE7F3204-F6D5-4840-A8A1-C8C2165637EE}" type="presParOf" srcId="{8AFA7F84-79EF-4214-9675-EDFE764D6E43}" destId="{441E8F2B-FDD2-4B6C-B3DF-C058D1646C1F}" srcOrd="4" destOrd="0" presId="urn:microsoft.com/office/officeart/2018/2/layout/IconVerticalSolidList"/>
    <dgm:cxn modelId="{AB9E7B57-7818-D846-A819-E5A6B197DC45}" type="presParOf" srcId="{441E8F2B-FDD2-4B6C-B3DF-C058D1646C1F}" destId="{C27D6664-5BD0-40BB-B79F-D801DB0C9899}" srcOrd="0" destOrd="0" presId="urn:microsoft.com/office/officeart/2018/2/layout/IconVerticalSolidList"/>
    <dgm:cxn modelId="{1A020FFD-EDFB-7241-A058-0F0791FE0B17}" type="presParOf" srcId="{441E8F2B-FDD2-4B6C-B3DF-C058D1646C1F}" destId="{E03356E9-F485-48F1-962B-1616E5B1CCB0}" srcOrd="1" destOrd="0" presId="urn:microsoft.com/office/officeart/2018/2/layout/IconVerticalSolidList"/>
    <dgm:cxn modelId="{ABAF6C37-AABA-254C-A0BF-5BBC4F0EDCE7}" type="presParOf" srcId="{441E8F2B-FDD2-4B6C-B3DF-C058D1646C1F}" destId="{1907B2E1-8071-4377-B9F3-41202AE7DAD0}" srcOrd="2" destOrd="0" presId="urn:microsoft.com/office/officeart/2018/2/layout/IconVerticalSolidList"/>
    <dgm:cxn modelId="{01DA4439-1AE0-B44D-9758-6FA4021DBEDF}" type="presParOf" srcId="{441E8F2B-FDD2-4B6C-B3DF-C058D1646C1F}" destId="{8A134579-5DDC-43F4-8CAF-D48A49669B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A51ED8-24E2-4D82-82AF-1C459A6F996B}">
      <dsp:nvSpPr>
        <dsp:cNvPr id="0" name=""/>
        <dsp:cNvSpPr/>
      </dsp:nvSpPr>
      <dsp:spPr>
        <a:xfrm>
          <a:off x="478800" y="960487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2AE8C0-D594-48B0-B902-37812B83771C}">
      <dsp:nvSpPr>
        <dsp:cNvPr id="0" name=""/>
        <dsp:cNvSpPr/>
      </dsp:nvSpPr>
      <dsp:spPr>
        <a:xfrm>
          <a:off x="712800" y="1194487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CDFFD-3639-4C1F-981F-BB94391B6027}">
      <dsp:nvSpPr>
        <dsp:cNvPr id="0" name=""/>
        <dsp:cNvSpPr/>
      </dsp:nvSpPr>
      <dsp:spPr>
        <a:xfrm>
          <a:off x="127800" y="240048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900" kern="1200" cap="none" dirty="0"/>
            <a:t>Fascicolo del fabbricato</a:t>
          </a:r>
          <a:endParaRPr lang="en-US" sz="1900" kern="1200" cap="none" dirty="0"/>
        </a:p>
      </dsp:txBody>
      <dsp:txXfrm>
        <a:off x="127800" y="2400487"/>
        <a:ext cx="1800000" cy="720000"/>
      </dsp:txXfrm>
    </dsp:sp>
    <dsp:sp modelId="{05022D40-F584-4DBC-A429-5CD2356EED8D}">
      <dsp:nvSpPr>
        <dsp:cNvPr id="0" name=""/>
        <dsp:cNvSpPr/>
      </dsp:nvSpPr>
      <dsp:spPr>
        <a:xfrm>
          <a:off x="2593800" y="960487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C70FDE-A89C-4E1D-B601-8B997B7D5ED5}">
      <dsp:nvSpPr>
        <dsp:cNvPr id="0" name=""/>
        <dsp:cNvSpPr/>
      </dsp:nvSpPr>
      <dsp:spPr>
        <a:xfrm>
          <a:off x="2827800" y="1194486"/>
          <a:ext cx="630000" cy="6300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9D3CCD-F8A9-40ED-BA4E-875C0CEA27E2}">
      <dsp:nvSpPr>
        <dsp:cNvPr id="0" name=""/>
        <dsp:cNvSpPr/>
      </dsp:nvSpPr>
      <dsp:spPr>
        <a:xfrm>
          <a:off x="2242800" y="240048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900" kern="1200" cap="none" dirty="0"/>
            <a:t>Programmazione acquisti e lavori</a:t>
          </a:r>
          <a:endParaRPr lang="en-US" sz="1900" kern="1200" cap="none" dirty="0"/>
        </a:p>
      </dsp:txBody>
      <dsp:txXfrm>
        <a:off x="2242800" y="2400487"/>
        <a:ext cx="1800000" cy="720000"/>
      </dsp:txXfrm>
    </dsp:sp>
    <dsp:sp modelId="{A505F2AB-0C9B-4A05-B512-76D9041E3FAA}">
      <dsp:nvSpPr>
        <dsp:cNvPr id="0" name=""/>
        <dsp:cNvSpPr/>
      </dsp:nvSpPr>
      <dsp:spPr>
        <a:xfrm>
          <a:off x="4708800" y="960487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A35C4-5E6E-4B26-AEA8-39E0C97AFCF1}">
      <dsp:nvSpPr>
        <dsp:cNvPr id="0" name=""/>
        <dsp:cNvSpPr/>
      </dsp:nvSpPr>
      <dsp:spPr>
        <a:xfrm>
          <a:off x="4942800" y="1194486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724E7-5970-4D57-9D46-AF1EC7B5784F}">
      <dsp:nvSpPr>
        <dsp:cNvPr id="0" name=""/>
        <dsp:cNvSpPr/>
      </dsp:nvSpPr>
      <dsp:spPr>
        <a:xfrm>
          <a:off x="4357800" y="240048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900" kern="1200" cap="none" dirty="0" err="1"/>
            <a:t>Workflow</a:t>
          </a:r>
          <a:r>
            <a:rPr lang="it-IT" sz="1900" kern="1200" cap="none" dirty="0"/>
            <a:t> management</a:t>
          </a:r>
          <a:endParaRPr lang="en-US" sz="1900" kern="1200" cap="none" dirty="0"/>
        </a:p>
      </dsp:txBody>
      <dsp:txXfrm>
        <a:off x="4357800" y="2400487"/>
        <a:ext cx="1800000" cy="720000"/>
      </dsp:txXfrm>
    </dsp:sp>
    <dsp:sp modelId="{50926004-F407-4297-B5B4-E340F4025238}">
      <dsp:nvSpPr>
        <dsp:cNvPr id="0" name=""/>
        <dsp:cNvSpPr/>
      </dsp:nvSpPr>
      <dsp:spPr>
        <a:xfrm>
          <a:off x="6823800" y="960487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D6D915-1C6F-4E3D-A778-720CD89E980D}">
      <dsp:nvSpPr>
        <dsp:cNvPr id="0" name=""/>
        <dsp:cNvSpPr/>
      </dsp:nvSpPr>
      <dsp:spPr>
        <a:xfrm>
          <a:off x="7057800" y="1194486"/>
          <a:ext cx="630000" cy="6300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C1D57-AA3B-41C5-AA0E-88A0557C1A50}">
      <dsp:nvSpPr>
        <dsp:cNvPr id="0" name=""/>
        <dsp:cNvSpPr/>
      </dsp:nvSpPr>
      <dsp:spPr>
        <a:xfrm>
          <a:off x="6472800" y="240048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900" kern="1200" cap="none" dirty="0" err="1"/>
            <a:t>AppIo</a:t>
          </a:r>
          <a:endParaRPr lang="en-US" sz="1900" kern="1200" cap="none" dirty="0"/>
        </a:p>
      </dsp:txBody>
      <dsp:txXfrm>
        <a:off x="6472800" y="2400487"/>
        <a:ext cx="1800000" cy="720000"/>
      </dsp:txXfrm>
    </dsp:sp>
    <dsp:sp modelId="{AA31D9A0-8167-43D1-80B4-571BBACCA0D9}">
      <dsp:nvSpPr>
        <dsp:cNvPr id="0" name=""/>
        <dsp:cNvSpPr/>
      </dsp:nvSpPr>
      <dsp:spPr>
        <a:xfrm>
          <a:off x="8938800" y="960487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A26B84-B126-43F8-9842-30F9281D0AD4}">
      <dsp:nvSpPr>
        <dsp:cNvPr id="0" name=""/>
        <dsp:cNvSpPr/>
      </dsp:nvSpPr>
      <dsp:spPr>
        <a:xfrm>
          <a:off x="9172800" y="1194486"/>
          <a:ext cx="630000" cy="630000"/>
        </a:xfrm>
        <a:prstGeom prst="rect">
          <a:avLst/>
        </a:prstGeom>
        <a:blipFill>
          <a:blip xmlns:r="http://schemas.openxmlformats.org/officeDocument/2006/relationships" r:embed="rId5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24087-B346-494C-A6D0-2F4EA5403B74}">
      <dsp:nvSpPr>
        <dsp:cNvPr id="0" name=""/>
        <dsp:cNvSpPr/>
      </dsp:nvSpPr>
      <dsp:spPr>
        <a:xfrm>
          <a:off x="8587800" y="240048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900" kern="1200" cap="none" dirty="0"/>
            <a:t>Assistenti Vocali</a:t>
          </a:r>
          <a:endParaRPr lang="en-US" sz="1900" kern="1200" cap="none" dirty="0"/>
        </a:p>
      </dsp:txBody>
      <dsp:txXfrm>
        <a:off x="8587800" y="2400487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9C438-99E7-4274-B326-EA4C30584E46}">
      <dsp:nvSpPr>
        <dsp:cNvPr id="0" name=""/>
        <dsp:cNvSpPr/>
      </dsp:nvSpPr>
      <dsp:spPr>
        <a:xfrm>
          <a:off x="0" y="498"/>
          <a:ext cx="10515600" cy="116570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9624C9-01E2-4D45-90AE-99EFB9FFF1DE}">
      <dsp:nvSpPr>
        <dsp:cNvPr id="0" name=""/>
        <dsp:cNvSpPr/>
      </dsp:nvSpPr>
      <dsp:spPr>
        <a:xfrm>
          <a:off x="352626" y="262782"/>
          <a:ext cx="641139" cy="641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49DDF-3B52-4BCC-9078-46FD414D7564}">
      <dsp:nvSpPr>
        <dsp:cNvPr id="0" name=""/>
        <dsp:cNvSpPr/>
      </dsp:nvSpPr>
      <dsp:spPr>
        <a:xfrm>
          <a:off x="1346392" y="498"/>
          <a:ext cx="9169207" cy="1165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71" tIns="123371" rIns="123371" bIns="1233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Cittadino al centro</a:t>
          </a:r>
          <a:endParaRPr lang="en-US" sz="2500" kern="1200" dirty="0"/>
        </a:p>
      </dsp:txBody>
      <dsp:txXfrm>
        <a:off x="1346392" y="498"/>
        <a:ext cx="9169207" cy="1165707"/>
      </dsp:txXfrm>
    </dsp:sp>
    <dsp:sp modelId="{550F8FE8-235C-4F9E-AC18-CCE280571A58}">
      <dsp:nvSpPr>
        <dsp:cNvPr id="0" name=""/>
        <dsp:cNvSpPr/>
      </dsp:nvSpPr>
      <dsp:spPr>
        <a:xfrm>
          <a:off x="0" y="1457633"/>
          <a:ext cx="10515600" cy="116570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A87E4-9CA1-49D6-8C17-B349FC55EFC4}">
      <dsp:nvSpPr>
        <dsp:cNvPr id="0" name=""/>
        <dsp:cNvSpPr/>
      </dsp:nvSpPr>
      <dsp:spPr>
        <a:xfrm>
          <a:off x="352626" y="1719917"/>
          <a:ext cx="641139" cy="641139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87283-C59B-4C71-BA52-2505F2B2EE35}">
      <dsp:nvSpPr>
        <dsp:cNvPr id="0" name=""/>
        <dsp:cNvSpPr/>
      </dsp:nvSpPr>
      <dsp:spPr>
        <a:xfrm>
          <a:off x="1346392" y="1457633"/>
          <a:ext cx="9169207" cy="1165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71" tIns="123371" rIns="123371" bIns="1233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Tecnologie innovative</a:t>
          </a:r>
          <a:endParaRPr lang="en-US" sz="2500" kern="1200" dirty="0"/>
        </a:p>
      </dsp:txBody>
      <dsp:txXfrm>
        <a:off x="1346392" y="1457633"/>
        <a:ext cx="9169207" cy="1165707"/>
      </dsp:txXfrm>
    </dsp:sp>
    <dsp:sp modelId="{47F0FF29-E0C7-498B-AA57-D620CFD82408}">
      <dsp:nvSpPr>
        <dsp:cNvPr id="0" name=""/>
        <dsp:cNvSpPr/>
      </dsp:nvSpPr>
      <dsp:spPr>
        <a:xfrm>
          <a:off x="0" y="2914767"/>
          <a:ext cx="10515600" cy="116570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3E162-7491-4FB0-928F-0F27F6C4DF8C}">
      <dsp:nvSpPr>
        <dsp:cNvPr id="0" name=""/>
        <dsp:cNvSpPr/>
      </dsp:nvSpPr>
      <dsp:spPr>
        <a:xfrm>
          <a:off x="352626" y="3177052"/>
          <a:ext cx="641139" cy="641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B0CDB-9725-4A71-B28B-AF48348C0F5F}">
      <dsp:nvSpPr>
        <dsp:cNvPr id="0" name=""/>
        <dsp:cNvSpPr/>
      </dsp:nvSpPr>
      <dsp:spPr>
        <a:xfrm>
          <a:off x="1346392" y="2914767"/>
          <a:ext cx="9169207" cy="1165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71" tIns="123371" rIns="123371" bIns="1233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Riuso di esperienze e soluzioni</a:t>
          </a:r>
          <a:endParaRPr lang="en-US" sz="2500" kern="1200"/>
        </a:p>
      </dsp:txBody>
      <dsp:txXfrm>
        <a:off x="1346392" y="2914767"/>
        <a:ext cx="9169207" cy="11657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7D4B4-1B2A-954D-B86F-8787CF9E896B}">
      <dsp:nvSpPr>
        <dsp:cNvPr id="0" name=""/>
        <dsp:cNvSpPr/>
      </dsp:nvSpPr>
      <dsp:spPr>
        <a:xfrm>
          <a:off x="576569" y="0"/>
          <a:ext cx="2611823" cy="1958867"/>
        </a:xfrm>
        <a:prstGeom prst="upArrow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881B8-E919-B548-BAE5-B78176EA8C4C}">
      <dsp:nvSpPr>
        <dsp:cNvPr id="0" name=""/>
        <dsp:cNvSpPr/>
      </dsp:nvSpPr>
      <dsp:spPr>
        <a:xfrm>
          <a:off x="3266747" y="0"/>
          <a:ext cx="5888736" cy="1958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0" rIns="234696" bIns="234696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600" kern="1200" dirty="0"/>
            <a:t>Modelli di gestione innovativi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600" kern="1200" dirty="0"/>
            <a:t>Accesso a una Community tra Enti</a:t>
          </a:r>
          <a:endParaRPr lang="en-US" sz="2600" kern="1200" dirty="0"/>
        </a:p>
      </dsp:txBody>
      <dsp:txXfrm>
        <a:off x="3266747" y="0"/>
        <a:ext cx="5888736" cy="1958867"/>
      </dsp:txXfrm>
    </dsp:sp>
    <dsp:sp modelId="{0E25904A-BD7C-6E47-B470-AA228DCABDAB}">
      <dsp:nvSpPr>
        <dsp:cNvPr id="0" name=""/>
        <dsp:cNvSpPr/>
      </dsp:nvSpPr>
      <dsp:spPr>
        <a:xfrm>
          <a:off x="1360116" y="2122106"/>
          <a:ext cx="2611823" cy="1958867"/>
        </a:xfrm>
        <a:prstGeom prst="downArrow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09F92-014E-D64C-A93F-C12368B0790C}">
      <dsp:nvSpPr>
        <dsp:cNvPr id="0" name=""/>
        <dsp:cNvSpPr/>
      </dsp:nvSpPr>
      <dsp:spPr>
        <a:xfrm>
          <a:off x="4050294" y="2122106"/>
          <a:ext cx="5888736" cy="1958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0" rIns="234696" bIns="234696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Competenze</a:t>
          </a:r>
          <a:r>
            <a:rPr lang="en-US" sz="2600" kern="1200" dirty="0"/>
            <a:t> per una </a:t>
          </a:r>
          <a:r>
            <a:rPr lang="en-US" sz="2600" kern="1200" dirty="0" err="1"/>
            <a:t>gestione</a:t>
          </a:r>
          <a:r>
            <a:rPr lang="en-US" sz="2600" kern="1200" dirty="0"/>
            <a:t> </a:t>
          </a:r>
          <a:r>
            <a:rPr lang="en-US" sz="2600" kern="1200" dirty="0" err="1"/>
            <a:t>sistemica</a:t>
          </a:r>
          <a:r>
            <a:rPr lang="en-US" sz="2600" kern="1200" dirty="0"/>
            <a:t> del </a:t>
          </a:r>
          <a:r>
            <a:rPr lang="en-US" sz="2600" kern="1200" dirty="0" err="1"/>
            <a:t>riuso</a:t>
          </a:r>
          <a:endParaRPr lang="en-US" sz="2600" kern="1200" dirty="0"/>
        </a:p>
      </dsp:txBody>
      <dsp:txXfrm>
        <a:off x="4050294" y="2122106"/>
        <a:ext cx="5888736" cy="19588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1B5DC-56B5-43C7-90C8-71A1BEAA6814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59F4A-DF47-4525-A832-F78F7E0D43F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7F46C-1723-46BB-B4DF-89D5EA81DDE4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Rating soluzioni</a:t>
          </a:r>
          <a:endParaRPr lang="en-US" sz="2500" kern="1200" dirty="0"/>
        </a:p>
      </dsp:txBody>
      <dsp:txXfrm>
        <a:off x="1941716" y="718"/>
        <a:ext cx="4571887" cy="1681139"/>
      </dsp:txXfrm>
    </dsp:sp>
    <dsp:sp modelId="{E2716463-F655-4711-A7BD-3C6369D8CADC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0BB125-A291-4962-A7D9-6D4086A0CA53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EB61A-7E3F-403E-8A6F-0BC1ECEA3A98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Transfer </a:t>
          </a:r>
          <a:r>
            <a:rPr lang="it-IT" sz="2500" kern="1200" dirty="0" err="1"/>
            <a:t>price</a:t>
          </a:r>
          <a:endParaRPr lang="en-US" sz="2500" kern="1200" dirty="0"/>
        </a:p>
      </dsp:txBody>
      <dsp:txXfrm>
        <a:off x="1941716" y="2102143"/>
        <a:ext cx="4571887" cy="1681139"/>
      </dsp:txXfrm>
    </dsp:sp>
    <dsp:sp modelId="{C27D6664-5BD0-40BB-B79F-D801DB0C9899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3356E9-F485-48F1-962B-1616E5B1CCB0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34579-5DDC-43F4-8CAF-D48A49669B63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Strumenti per orientare le politiche di finanziamento</a:t>
          </a:r>
          <a:endParaRPr lang="en-US" sz="2500" kern="1200" dirty="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3B7D7-FD48-0E48-A8C0-4CB32B69C3FE}" type="datetimeFigureOut">
              <a:rPr lang="it-IT" smtClean="0"/>
              <a:t>15/10/19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A339B-8B8D-8347-AFCA-F15DCA96D4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538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A339B-8B8D-8347-AFCA-F15DCA96D49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0142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Merano ha attivato un percorso strutturato di ripensamento della propria attività e dei propri servizi, che grazie anche alle risorse dei Fondi Strutturali resi disponibili nella Programmazione 14-20, ha consentito di implementare differenti progetti innovativi in numerosi ambiti.</a:t>
            </a:r>
          </a:p>
          <a:p>
            <a:r>
              <a:rPr lang="it-IT" dirty="0"/>
              <a:t>Tra questi PRODIGIO e MERIDIA, ma anche MESTECH, MIND, etc.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A339B-8B8D-8347-AFCA-F15DCA96D49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8774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Nell’ambito della trasformazione digitale, si citano: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t-IT" b="1" dirty="0"/>
              <a:t>Fascicolo del fabbricato</a:t>
            </a:r>
            <a:r>
              <a:rPr lang="it-IT" dirty="0"/>
              <a:t>: </a:t>
            </a:r>
            <a:r>
              <a:rPr lang="it-IT" sz="1200" dirty="0"/>
              <a:t>Implementazione di nuovi modelli di processo e di strumenti ICT che consentano la gestione integrata e attività di business intelligence delle informazioni censite dai differenti Uffici dell’Ente relativamente al Patrimonio Pubblico (Bene) e all’Edilizia Privata (Fabbricato)</a:t>
            </a:r>
            <a:endParaRPr lang="it-IT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t-IT" b="1" dirty="0"/>
              <a:t>Programmazione acquisti e lavori</a:t>
            </a:r>
            <a:r>
              <a:rPr lang="it-IT" dirty="0"/>
              <a:t>: </a:t>
            </a:r>
            <a:r>
              <a:rPr lang="it-IT" sz="12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Definire le modalità per il presidio del processo approvativo di tutte le proposte di acquisto di beni servizi e lavori, e il monitoraggio degli stati di avanzamento fino al loro completamento e totale spesa prevista. </a:t>
            </a:r>
            <a:endParaRPr lang="it-IT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t-IT" b="1" dirty="0" err="1"/>
              <a:t>Workflow</a:t>
            </a:r>
            <a:r>
              <a:rPr lang="it-IT" b="1" dirty="0"/>
              <a:t> Management</a:t>
            </a:r>
            <a:r>
              <a:rPr lang="it-IT" dirty="0"/>
              <a:t>: </a:t>
            </a:r>
            <a:r>
              <a:rPr lang="it-IT" sz="1200" kern="1200" dirty="0"/>
              <a:t>Implementazione di una completa dematerializzazione dei flussi documentali gestiti oggi attraverso differenti canali, attraverso l’introduzione di un sistema che consenta la gestione digitale e univoca del documento in tutte le fasi di elaborazione, dalla presentazione dell’istanza, alla gestione interna all’Ente, alla risposta all’utente.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 err="1"/>
              <a:t>AppIO</a:t>
            </a:r>
            <a:r>
              <a:rPr lang="it-IT" dirty="0"/>
              <a:t>: sperimentazione dell’</a:t>
            </a:r>
            <a:r>
              <a:rPr lang="it-IT" dirty="0" err="1"/>
              <a:t>App</a:t>
            </a:r>
            <a:r>
              <a:rPr lang="it-IT" dirty="0"/>
              <a:t> IO del Governo attraverso l’applicazione progressiva di servizi</a:t>
            </a:r>
          </a:p>
          <a:p>
            <a:pPr marL="171450" indent="-171450">
              <a:buFontTx/>
              <a:buChar char="-"/>
            </a:pPr>
            <a:r>
              <a:rPr lang="it-IT" dirty="0"/>
              <a:t>Assistenti Vocali: dispiegamento di 50 assistenti vocali negli uffici comunali aperti al pubblico e in altri punti ad alta frequentazione per rispondere alle domande di cittadini e turisti.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A339B-8B8D-8347-AFCA-F15DCA96D49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6769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percorso di innovazione si è basato su tre principi cardine:</a:t>
            </a:r>
          </a:p>
          <a:p>
            <a:r>
              <a:rPr lang="it-IT" dirty="0"/>
              <a:t>- Spostare la prospettiva da un cittadino che va verso la PA per rispondere ad adempimenti, a una PA che mette a disposizione del cittadino servizi</a:t>
            </a:r>
          </a:p>
          <a:p>
            <a:pPr marL="171450" indent="-171450">
              <a:buFontTx/>
              <a:buChar char="-"/>
            </a:pPr>
            <a:r>
              <a:rPr lang="it-IT" dirty="0"/>
              <a:t>Utilizzare tecnologie di frontiera</a:t>
            </a:r>
          </a:p>
          <a:p>
            <a:pPr marL="171450" indent="-171450">
              <a:buFontTx/>
              <a:buChar char="-"/>
            </a:pPr>
            <a:r>
              <a:rPr lang="it-IT" dirty="0"/>
              <a:t>Dare priorità al riuso e al confronto con le esperienze di altri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A339B-8B8D-8347-AFCA-F15DCA96D494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0518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Lavorare con il paradigma del riuso ha consentito di accedere a un nuovo network importante, dove il Comune ha avuto modo di confrontarsi con colleghi di tutta </a:t>
            </a:r>
            <a:r>
              <a:rPr lang="it-IT" dirty="0" err="1"/>
              <a:t>italia</a:t>
            </a:r>
            <a:r>
              <a:rPr lang="it-IT" dirty="0"/>
              <a:t> in uno scambio virtuoso di esperienze.</a:t>
            </a:r>
          </a:p>
          <a:p>
            <a:pPr marL="171450" indent="-171450">
              <a:buFontTx/>
              <a:buChar char="-"/>
            </a:pPr>
            <a:r>
              <a:rPr lang="it-IT" dirty="0"/>
              <a:t>Confronto con Regione Umbria per le tecnologie GIT, Comune di Milano per le modalità d’uso e i vantaggi del fascicolo del fabbricato, Padova e Regione Veneto su tutto il tema WF, nel progetto Prodigio rete con altre 7 amministrazioni sparse per tutta </a:t>
            </a:r>
            <a:r>
              <a:rPr lang="it-IT" dirty="0" err="1"/>
              <a:t>italia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A339B-8B8D-8347-AFCA-F15DCA96D49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6277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it-IT" dirty="0"/>
              <a:t>Il riuso ha consentito di attivare modelli di gestione ed erogazione servizi nuovi e condivisi. Ad esempio: MyP3 non sarà installato presso le macchine del Comune/Consorzio ma Regione Veneto consentirà l’accesso in ASP</a:t>
            </a:r>
            <a:endParaRPr lang="en-US" dirty="0"/>
          </a:p>
          <a:p>
            <a:pPr lvl="0"/>
            <a:r>
              <a:rPr lang="it-IT" dirty="0"/>
              <a:t>Ingresso in una Community tra Enti</a:t>
            </a:r>
            <a:endParaRPr lang="en-US" dirty="0"/>
          </a:p>
          <a:p>
            <a:pPr lvl="1"/>
            <a:r>
              <a:rPr lang="it-IT" dirty="0"/>
              <a:t>Co-progettazione condivisa</a:t>
            </a:r>
            <a:endParaRPr lang="en-US" dirty="0"/>
          </a:p>
          <a:p>
            <a:pPr lvl="1"/>
            <a:r>
              <a:rPr lang="it-IT" dirty="0"/>
              <a:t>Requisiti e sviluppi</a:t>
            </a:r>
            <a:endParaRPr lang="en-US" dirty="0"/>
          </a:p>
          <a:p>
            <a:pPr lvl="1"/>
            <a:r>
              <a:rPr lang="it-IT" dirty="0"/>
              <a:t>Scambio di moduli funzionali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Il percorso di riuso non è stato facile, ha richiesto molto impegno e talvolta ha comportato un allungamento dei tempi. Questo è principalmente legato a un gap di Competenze </a:t>
            </a: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/>
              <a:t> manca un mercato di riferimento sia IT (per tecnologie) sia organizzativo (per dispiegamento nell’Ente)</a:t>
            </a:r>
            <a:endParaRPr lang="en-US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A339B-8B8D-8347-AFCA-F15DCA96D494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4203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Come si potrebbero superare questi limiti e incentivare sempre più i percorsi di riuso?</a:t>
            </a:r>
          </a:p>
          <a:p>
            <a:pPr marL="228600" indent="-228600">
              <a:buAutoNum type="arabicPeriod"/>
            </a:pPr>
            <a:r>
              <a:rPr lang="it-IT" dirty="0"/>
              <a:t>Rating soluzioni: oggi le soluzioni sono conosciute tramite passaparola informali tra Enti ed è difficile comprendere ex ante cosa funziona e cosa è maggiormente adatto al proprio Ente. </a:t>
            </a:r>
          </a:p>
          <a:p>
            <a:pPr marL="228600" indent="-228600">
              <a:buAutoNum type="arabicPeriod"/>
            </a:pPr>
            <a:r>
              <a:rPr lang="it-IT" dirty="0"/>
              <a:t>Transfer Price: il riuso si basa sulla volontà di personale e amministratori che fa proprio questo principio. Mettere a riuso le proprie soluzioni e supportare altri Enti nel riusare quanto sviluppato non rientra nelle attività core di un Comune. Sarebbe importante attivare dei meccanismi di riconoscimento/</a:t>
            </a:r>
            <a:r>
              <a:rPr lang="it-IT" dirty="0" err="1"/>
              <a:t>premialità</a:t>
            </a:r>
            <a:r>
              <a:rPr lang="it-IT" dirty="0"/>
              <a:t> per queste attività.</a:t>
            </a:r>
          </a:p>
          <a:p>
            <a:pPr marL="228600" indent="-228600">
              <a:buAutoNum type="arabicPeriod"/>
            </a:pPr>
            <a:r>
              <a:rPr lang="it-IT" dirty="0"/>
              <a:t>Le politiche di finanziamento dovrebbero basarsi su elementi oggettivi, finanziando la diffusione delle pratiche migliori e</a:t>
            </a:r>
            <a:r>
              <a:rPr lang="it-IT"/>
              <a:t>, contemporaneamente, </a:t>
            </a:r>
            <a:r>
              <a:rPr lang="it-IT" dirty="0"/>
              <a:t>l’adozione di queste da parte di Amministrazioni più arretrate, e incentivando la creazione di un mercato di competenze. L’iniziativa OCPA a valere sul PON Governance rappresenta un importante passo in questo senso perché ha fatto un lavoro di «censimento» delle buone pratiche, ha utilizzato metriche di valutazione per selezionarle e ha innescato un meccanismo di standardizzazione del processo di riuso.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A339B-8B8D-8347-AFCA-F15DCA96D494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2312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DD909-7F70-2A45-9DA0-2443E61E3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AF7178-1249-D44A-9357-92D3E8EAC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6E5135-0666-F844-BDD9-B3EE9346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58B5-041F-AB45-B618-128F8F4ABFDF}" type="datetimeFigureOut">
              <a:rPr lang="it-IT" smtClean="0"/>
              <a:t>15/10/19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5128A0-2D66-F54B-978C-1A43CCBA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4DFAEB-51F2-054F-AD42-0D8C283E9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9E09-8DEB-E94C-BEDE-CA5D735334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92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DB2EFE-F5E0-A849-AC45-F9AB424B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EB117CC-91E0-1D45-9962-6D9132C17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F97D1A-2A0E-5446-A0E6-1DB73436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58B5-041F-AB45-B618-128F8F4ABFDF}" type="datetimeFigureOut">
              <a:rPr lang="it-IT" smtClean="0"/>
              <a:t>15/10/19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EB775F-0229-1640-BA6D-0720149F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F39E88-D7CC-9940-ADF1-8F6B8D1A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9E09-8DEB-E94C-BEDE-CA5D735334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93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C2C6CFF-3E33-2F40-AE08-EA18F4C8F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0E3E8A-E289-1547-8B36-A2D39C827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860DD5-B4CF-2942-8DF9-B71C4378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58B5-041F-AB45-B618-128F8F4ABFDF}" type="datetimeFigureOut">
              <a:rPr lang="it-IT" smtClean="0"/>
              <a:t>15/10/19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E8229F-3E22-5849-A968-777AA05A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E7B0C0-F809-134E-8E91-6515840E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9E09-8DEB-E94C-BEDE-CA5D735334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521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BCA887-08A9-3447-A041-13C637AE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D24109-C600-F64B-A979-83E11925E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ED5543-2C2E-3B4C-9276-42C6428B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58B5-041F-AB45-B618-128F8F4ABFDF}" type="datetimeFigureOut">
              <a:rPr lang="it-IT" smtClean="0"/>
              <a:t>15/10/19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F35EB9-D775-9D45-A563-C50678FA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C08CF7-A8FF-654A-95C7-4B8878FBF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9E09-8DEB-E94C-BEDE-CA5D735334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02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BB04A1-6F58-E543-922D-0D72E5B2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650097-41A8-0F40-9670-09E125027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EC92AB-F3F1-4945-AE36-008B4023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58B5-041F-AB45-B618-128F8F4ABFDF}" type="datetimeFigureOut">
              <a:rPr lang="it-IT" smtClean="0"/>
              <a:t>15/10/19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B128A9-87C5-C141-AE8C-A5CF6237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090EC5-484B-9942-8D3C-3663F264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9E09-8DEB-E94C-BEDE-CA5D735334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29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F84E2-16F5-E34E-879E-E4DD8580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5144C7-7AFF-3D4B-9BC6-2CBEC2375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6AEDAEA-460F-1944-AA92-40AEEDDFB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DCA6E55-AB21-BA4E-8BBE-DD67FF6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58B5-041F-AB45-B618-128F8F4ABFDF}" type="datetimeFigureOut">
              <a:rPr lang="it-IT" smtClean="0"/>
              <a:t>15/10/19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528226-CC18-FE49-87FB-7B336664B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9364669-3F83-9E4E-8680-A521C87F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9E09-8DEB-E94C-BEDE-CA5D735334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540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DC229A-F07A-B24D-9035-808FE902B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A944BE-E6CA-3A48-869F-ACB725430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3926E2-7EC2-7643-9079-150740165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A2E6BC8-36B2-C849-8EE1-3431DA4F0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E26AB90-3CBF-C745-BA69-301AD72D0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95C36FF-B5DC-5247-A78F-DCEA6893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58B5-041F-AB45-B618-128F8F4ABFDF}" type="datetimeFigureOut">
              <a:rPr lang="it-IT" smtClean="0"/>
              <a:t>15/10/19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D7E8DC7-78CC-1647-818E-88D3D292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C4E86F0-D81E-3548-8BBD-1986905A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9E09-8DEB-E94C-BEDE-CA5D735334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962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B72A32-F945-0244-B846-D168B08F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E03DC90-DFF4-D149-9176-EC92FB33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58B5-041F-AB45-B618-128F8F4ABFDF}" type="datetimeFigureOut">
              <a:rPr lang="it-IT" smtClean="0"/>
              <a:t>15/10/19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C4255B3-4A14-EA4B-949B-C7C86B59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37DB504-DEFE-4148-B846-B9704726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9E09-8DEB-E94C-BEDE-CA5D735334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925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D440BD4-E14C-E04A-A8BA-189E02A41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58B5-041F-AB45-B618-128F8F4ABFDF}" type="datetimeFigureOut">
              <a:rPr lang="it-IT" smtClean="0"/>
              <a:t>15/10/19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68D93E0-AAE2-D441-885E-176C5725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1D22CD1-BC4D-EA49-A9FB-15C875E5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9E09-8DEB-E94C-BEDE-CA5D735334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53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641E64-A873-E541-90DD-0E7CA7A61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D41E20-E14C-C24B-87E6-AAF0D511F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767F96E-BCF3-A84E-975F-C2784F611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D16BD76-960C-8E43-ACDF-E0A95625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58B5-041F-AB45-B618-128F8F4ABFDF}" type="datetimeFigureOut">
              <a:rPr lang="it-IT" smtClean="0"/>
              <a:t>15/10/19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9748FFA-35E0-DD48-87BD-72008F51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013190-B8D7-AB45-AE8C-AC1CB556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9E09-8DEB-E94C-BEDE-CA5D735334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284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9FAC62-C116-3541-8BE4-DEA0F94CF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823E2C3-A85B-3340-949F-3B647BB92E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C31E4E-C18D-CA48-969F-A3B1C1C50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D3DD17-ED16-8446-A1AF-6A084029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58B5-041F-AB45-B618-128F8F4ABFDF}" type="datetimeFigureOut">
              <a:rPr lang="it-IT" smtClean="0"/>
              <a:t>15/10/19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9E75486-821D-6B4D-BC7E-14631177F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0EB60D7-CF71-8346-842D-C76D6692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9E09-8DEB-E94C-BEDE-CA5D735334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200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ED91C8-97E0-5F47-AA36-5BD255F7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DD66BAB-FD49-D046-AD1E-D6A3F2465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DBE765-DE23-5940-9EF3-6D1C2FD2A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158B5-041F-AB45-B618-128F8F4ABFDF}" type="datetimeFigureOut">
              <a:rPr lang="it-IT" smtClean="0"/>
              <a:t>15/10/19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133BCE-8787-B047-B9A2-0904091C6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7569B7-8FC0-8E45-A765-FD0C775DF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39E09-8DEB-E94C-BEDE-CA5D735334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756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D6A214-621A-3643-BE9D-A6CB375EE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 fontScale="90000"/>
          </a:bodyPr>
          <a:lstStyle/>
          <a:p>
            <a:pPr algn="l"/>
            <a:r>
              <a:rPr lang="en-US" sz="3400" dirty="0" err="1"/>
              <a:t>Progetti</a:t>
            </a:r>
            <a:r>
              <a:rPr lang="en-US" sz="3400" dirty="0"/>
              <a:t> </a:t>
            </a:r>
            <a:r>
              <a:rPr lang="en-US" sz="3400" dirty="0" err="1"/>
              <a:t>Prodigio</a:t>
            </a:r>
            <a:r>
              <a:rPr lang="en-US" sz="3400" dirty="0"/>
              <a:t> e </a:t>
            </a:r>
            <a:r>
              <a:rPr lang="en-US" sz="3400" dirty="0" err="1"/>
              <a:t>Meridia</a:t>
            </a:r>
            <a:r>
              <a:rPr lang="en-US" sz="3400" dirty="0"/>
              <a:t>:</a:t>
            </a:r>
            <a:br>
              <a:rPr lang="en-US" sz="3400" dirty="0"/>
            </a:br>
            <a:r>
              <a:rPr lang="en-US" sz="3400" dirty="0" err="1"/>
              <a:t>esperienze</a:t>
            </a:r>
            <a:r>
              <a:rPr lang="en-US" sz="3400" dirty="0"/>
              <a:t> di open community per la </a:t>
            </a:r>
            <a:r>
              <a:rPr lang="en-US" sz="3400" dirty="0" err="1"/>
              <a:t>trasformazione</a:t>
            </a:r>
            <a:r>
              <a:rPr lang="en-US" sz="3400" dirty="0"/>
              <a:t> </a:t>
            </a:r>
            <a:r>
              <a:rPr lang="en-US" sz="3400" dirty="0" err="1"/>
              <a:t>digitale</a:t>
            </a:r>
            <a:r>
              <a:rPr lang="en-US" sz="3400" dirty="0"/>
              <a:t> del </a:t>
            </a:r>
            <a:r>
              <a:rPr lang="en-US" sz="3400" dirty="0" err="1"/>
              <a:t>Comune</a:t>
            </a:r>
            <a:r>
              <a:rPr lang="en-US" sz="3400" dirty="0"/>
              <a:t> di </a:t>
            </a:r>
            <a:r>
              <a:rPr lang="en-US" sz="3400" dirty="0" err="1"/>
              <a:t>Merano</a:t>
            </a:r>
            <a:endParaRPr lang="it-IT" sz="3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D1C4E40-7A8F-4A40-BF32-1361A81AE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it-IT" sz="2000"/>
              <a:t>Diego Zanella - Assessore all'informatica del Comune di Merano </a:t>
            </a:r>
          </a:p>
        </p:txBody>
      </p:sp>
      <p:sp>
        <p:nvSpPr>
          <p:cNvPr id="39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45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7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D830B93-D920-F949-A5D5-69708AB8F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it-IT" dirty="0"/>
              <a:t>Il percorso di Merano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95B5606-69F7-5848-8E89-43C04C71A63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98610" y="563189"/>
            <a:ext cx="2914607" cy="149009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62F4558-535F-1845-A4C5-0B47789A89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99727" y="3498541"/>
            <a:ext cx="3258175" cy="1559103"/>
          </a:xfrm>
          <a:prstGeom prst="rect">
            <a:avLst/>
          </a:prstGeom>
        </p:spPr>
      </p:pic>
      <p:pic>
        <p:nvPicPr>
          <p:cNvPr id="11" name="Immagine 10" descr="Immagine che contiene uccello&#10;&#10;Descrizione generata automaticamente">
            <a:extLst>
              <a:ext uri="{FF2B5EF4-FFF2-40B4-BE49-F238E27FC236}">
                <a16:creationId xmlns:a16="http://schemas.microsoft.com/office/drawing/2014/main" id="{614BEC87-E689-3B42-8DBE-05CC07E9F11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11922" y="1626668"/>
            <a:ext cx="4279900" cy="2857500"/>
          </a:xfrm>
          <a:prstGeom prst="rect">
            <a:avLst/>
          </a:prstGeom>
        </p:spPr>
      </p:pic>
      <p:pic>
        <p:nvPicPr>
          <p:cNvPr id="13" name="Immagine 1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7344FD4-E29B-5346-BB2B-3331E3DCDFA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32877" y="2505222"/>
            <a:ext cx="2933700" cy="8636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55D0F76-2157-A948-BD99-341435D30D6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alphaModFix amt="35000"/>
          </a:blip>
          <a:stretch>
            <a:fillRect/>
          </a:stretch>
        </p:blipFill>
        <p:spPr>
          <a:xfrm rot="21428863">
            <a:off x="723570" y="1001929"/>
            <a:ext cx="3482239" cy="348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3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D830B93-D920-F949-A5D5-69708AB8F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it-IT"/>
              <a:t>Progettualità attive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6A84802-712B-4930-937D-2E897B677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059756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011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659E52C-4C01-1341-AF15-33AF50D2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it-IT" dirty="0"/>
              <a:t>Linee guida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F5C4C1B4-0FDF-4188-A3BD-604B19DCF4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184594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4780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rco 22">
            <a:extLst>
              <a:ext uri="{FF2B5EF4-FFF2-40B4-BE49-F238E27FC236}">
                <a16:creationId xmlns:a16="http://schemas.microsoft.com/office/drawing/2014/main" id="{9D581ED0-2B45-F342-B890-BFF424C7B6D9}"/>
              </a:ext>
            </a:extLst>
          </p:cNvPr>
          <p:cNvSpPr/>
          <p:nvPr/>
        </p:nvSpPr>
        <p:spPr>
          <a:xfrm>
            <a:off x="5246845" y="808152"/>
            <a:ext cx="745322" cy="1056247"/>
          </a:xfrm>
          <a:prstGeom prst="arc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659E52C-4C01-1341-AF15-33AF50D2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it-IT" dirty="0"/>
              <a:t>Network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8" name="Segnaposto contenuto 47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ED131B82-796B-A640-922B-538B84AE1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75932" y="251270"/>
            <a:ext cx="5081650" cy="521194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1FC45D9-E7E7-7C43-8A2C-ED75FEE9D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641" y="4594185"/>
            <a:ext cx="288000" cy="288000"/>
          </a:xfrm>
          <a:prstGeom prst="rect">
            <a:avLst/>
          </a:prstGeom>
        </p:spPr>
      </p:pic>
      <p:sp>
        <p:nvSpPr>
          <p:cNvPr id="7" name="Arco 6">
            <a:extLst>
              <a:ext uri="{FF2B5EF4-FFF2-40B4-BE49-F238E27FC236}">
                <a16:creationId xmlns:a16="http://schemas.microsoft.com/office/drawing/2014/main" id="{A354454C-3BBD-C14B-897F-13187119532E}"/>
              </a:ext>
            </a:extLst>
          </p:cNvPr>
          <p:cNvSpPr/>
          <p:nvPr/>
        </p:nvSpPr>
        <p:spPr>
          <a:xfrm>
            <a:off x="5094445" y="747896"/>
            <a:ext cx="745322" cy="1056247"/>
          </a:xfrm>
          <a:prstGeom prst="arc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08D22D8-336C-E846-9072-D464835E5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443" y="993883"/>
            <a:ext cx="288000" cy="288000"/>
          </a:xfrm>
          <a:prstGeom prst="rect">
            <a:avLst/>
          </a:prstGeom>
        </p:spPr>
      </p:pic>
      <p:sp>
        <p:nvSpPr>
          <p:cNvPr id="16" name="Arco 15">
            <a:extLst>
              <a:ext uri="{FF2B5EF4-FFF2-40B4-BE49-F238E27FC236}">
                <a16:creationId xmlns:a16="http://schemas.microsoft.com/office/drawing/2014/main" id="{49E91F64-76F2-D649-80E0-8E4134BE7770}"/>
              </a:ext>
            </a:extLst>
          </p:cNvPr>
          <p:cNvSpPr/>
          <p:nvPr/>
        </p:nvSpPr>
        <p:spPr>
          <a:xfrm>
            <a:off x="4827199" y="886843"/>
            <a:ext cx="981396" cy="1056247"/>
          </a:xfrm>
          <a:prstGeom prst="arc">
            <a:avLst>
              <a:gd name="adj1" fmla="val 12323485"/>
              <a:gd name="adj2" fmla="val 1627782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Arco 17">
            <a:extLst>
              <a:ext uri="{FF2B5EF4-FFF2-40B4-BE49-F238E27FC236}">
                <a16:creationId xmlns:a16="http://schemas.microsoft.com/office/drawing/2014/main" id="{0AD2907E-E4A2-964B-95BF-326D293F94BB}"/>
              </a:ext>
            </a:extLst>
          </p:cNvPr>
          <p:cNvSpPr/>
          <p:nvPr/>
        </p:nvSpPr>
        <p:spPr>
          <a:xfrm rot="19023680">
            <a:off x="4885857" y="-274203"/>
            <a:ext cx="5633868" cy="5470740"/>
          </a:xfrm>
          <a:prstGeom prst="arc">
            <a:avLst>
              <a:gd name="adj1" fmla="val 9994992"/>
              <a:gd name="adj2" fmla="val 1542412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D61174FC-C311-EC4E-B26E-EC3A98095EAC}"/>
              </a:ext>
            </a:extLst>
          </p:cNvPr>
          <p:cNvSpPr/>
          <p:nvPr/>
        </p:nvSpPr>
        <p:spPr>
          <a:xfrm rot="5847107">
            <a:off x="3281294" y="1126699"/>
            <a:ext cx="3127475" cy="2175757"/>
          </a:xfrm>
          <a:prstGeom prst="arc">
            <a:avLst>
              <a:gd name="adj1" fmla="val 12045008"/>
              <a:gd name="adj2" fmla="val 16643125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B04E2FE-433E-294E-B12C-5228CCF62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826" y="2236143"/>
            <a:ext cx="288000" cy="2880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85C9014-073B-B64F-B1B2-B1E654933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724" y="939823"/>
            <a:ext cx="288000" cy="28800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34EEE649-7964-6D40-99E0-65BEAF101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402" y="1056343"/>
            <a:ext cx="288000" cy="288000"/>
          </a:xfrm>
          <a:prstGeom prst="rect">
            <a:avLst/>
          </a:prstGeom>
        </p:spPr>
      </p:pic>
      <p:pic>
        <p:nvPicPr>
          <p:cNvPr id="6" name="Immagine 5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1E7C29D6-BC6B-9A43-BFE6-F4FE9E169E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580" y="527898"/>
            <a:ext cx="411925" cy="41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64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BBD5F0-77C7-1E44-ADA7-C187BF2DD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it-IT" dirty="0"/>
              <a:t>Pro e Contro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3449B97D-67B3-4E74-8CF2-9FCCC4226D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240668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508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238820-0294-214E-BDEE-143BC9E50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Qualche idea…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C07BDBD3-2C75-46A2-BB22-9BC8C2CFD5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322232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35922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753</Words>
  <Application>Microsoft Macintosh PowerPoint</Application>
  <PresentationFormat>Widescreen</PresentationFormat>
  <Paragraphs>54</Paragraphs>
  <Slides>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Tema di Office</vt:lpstr>
      <vt:lpstr>Progetti Prodigio e Meridia: esperienze di open community per la trasformazione digitale del Comune di Merano</vt:lpstr>
      <vt:lpstr>Il percorso di Merano</vt:lpstr>
      <vt:lpstr>Progettualità attive</vt:lpstr>
      <vt:lpstr>Linee guida</vt:lpstr>
      <vt:lpstr>Network</vt:lpstr>
      <vt:lpstr>Pro e Contro</vt:lpstr>
      <vt:lpstr>Qualche idea…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Progetti Prodigio e Meridia, esperienze di open community per la trasformazione digitale del Comune di Merano</dc:title>
  <dc:creator>Giulia Marchio</dc:creator>
  <cp:lastModifiedBy>Claudio Russo</cp:lastModifiedBy>
  <cp:revision>11</cp:revision>
  <dcterms:created xsi:type="dcterms:W3CDTF">2019-10-14T21:39:07Z</dcterms:created>
  <dcterms:modified xsi:type="dcterms:W3CDTF">2019-10-15T13:21:00Z</dcterms:modified>
</cp:coreProperties>
</file>