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867" r:id="rId5"/>
    <p:sldId id="868" r:id="rId6"/>
    <p:sldId id="869" r:id="rId7"/>
    <p:sldId id="870" r:id="rId8"/>
    <p:sldId id="871" r:id="rId9"/>
    <p:sldId id="872" r:id="rId10"/>
    <p:sldId id="873" r:id="rId11"/>
    <p:sldId id="874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8CC5F3-7C65-4735-9D8A-2CA84EB5D224}" v="3069" dt="2018-07-19T16:02:45.1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vanni Galazzini" userId="2dd3a47a2723b683" providerId="LiveId" clId="{9006C211-A1BA-4D76-B24E-16B579F1F3C1}"/>
    <pc:docChg chg="modSld">
      <pc:chgData name="Giovanni Galazzini" userId="2dd3a47a2723b683" providerId="LiveId" clId="{9006C211-A1BA-4D76-B24E-16B579F1F3C1}" dt="2018-06-06T13:27:55.301" v="154" actId="20577"/>
      <pc:docMkLst>
        <pc:docMk/>
      </pc:docMkLst>
    </pc:docChg>
  </pc:docChgLst>
  <pc:docChgLst>
    <pc:chgData name="Giovanni Galazzini" userId="2dd3a47a2723b683" providerId="LiveId" clId="{14D43BFB-F54E-4F7A-81D6-88FB11B8D912}"/>
    <pc:docChg chg="undo custSel addSld modSld">
      <pc:chgData name="Giovanni Galazzini" userId="2dd3a47a2723b683" providerId="LiveId" clId="{14D43BFB-F54E-4F7A-81D6-88FB11B8D912}" dt="2018-06-06T12:53:38.301" v="837" actId="14100"/>
      <pc:docMkLst>
        <pc:docMk/>
      </pc:docMkLst>
    </pc:docChg>
  </pc:docChgLst>
  <pc:docChgLst>
    <pc:chgData name="Giovanni Galazzini" userId="2dd3a47a2723b683" providerId="LiveId" clId="{EF8CC5F3-7C65-4735-9D8A-2CA84EB5D224}"/>
    <pc:docChg chg="custSel addSld delSld modSld sldOrd">
      <pc:chgData name="Giovanni Galazzini" userId="2dd3a47a2723b683" providerId="LiveId" clId="{EF8CC5F3-7C65-4735-9D8A-2CA84EB5D224}" dt="2018-07-19T16:02:45.145" v="3067" actId="20577"/>
      <pc:docMkLst>
        <pc:docMk/>
      </pc:docMkLst>
      <pc:sldChg chg="delSp del ord">
        <pc:chgData name="Giovanni Galazzini" userId="2dd3a47a2723b683" providerId="LiveId" clId="{EF8CC5F3-7C65-4735-9D8A-2CA84EB5D224}" dt="2018-07-19T15:05:43.670" v="47" actId="2696"/>
        <pc:sldMkLst>
          <pc:docMk/>
          <pc:sldMk cId="1847347444" sldId="256"/>
        </pc:sldMkLst>
        <pc:spChg chg="del">
          <ac:chgData name="Giovanni Galazzini" userId="2dd3a47a2723b683" providerId="LiveId" clId="{EF8CC5F3-7C65-4735-9D8A-2CA84EB5D224}" dt="2018-07-19T14:56:42.181" v="0" actId="478"/>
          <ac:spMkLst>
            <pc:docMk/>
            <pc:sldMk cId="1847347444" sldId="256"/>
            <ac:spMk id="9" creationId="{AC0AFA87-FDA2-4EC4-8616-262E2A944322}"/>
          </ac:spMkLst>
        </pc:spChg>
        <pc:spChg chg="del">
          <ac:chgData name="Giovanni Galazzini" userId="2dd3a47a2723b683" providerId="LiveId" clId="{EF8CC5F3-7C65-4735-9D8A-2CA84EB5D224}" dt="2018-07-19T14:56:42.181" v="0" actId="478"/>
          <ac:spMkLst>
            <pc:docMk/>
            <pc:sldMk cId="1847347444" sldId="256"/>
            <ac:spMk id="10" creationId="{F965272C-1C77-4A10-AA52-F6C11D05CB3E}"/>
          </ac:spMkLst>
        </pc:spChg>
        <pc:spChg chg="del">
          <ac:chgData name="Giovanni Galazzini" userId="2dd3a47a2723b683" providerId="LiveId" clId="{EF8CC5F3-7C65-4735-9D8A-2CA84EB5D224}" dt="2018-07-19T14:56:42.181" v="0" actId="478"/>
          <ac:spMkLst>
            <pc:docMk/>
            <pc:sldMk cId="1847347444" sldId="256"/>
            <ac:spMk id="11" creationId="{0292B401-DE5F-4786-A841-B74C50E49DB5}"/>
          </ac:spMkLst>
        </pc:spChg>
        <pc:spChg chg="del">
          <ac:chgData name="Giovanni Galazzini" userId="2dd3a47a2723b683" providerId="LiveId" clId="{EF8CC5F3-7C65-4735-9D8A-2CA84EB5D224}" dt="2018-07-19T14:56:42.181" v="0" actId="478"/>
          <ac:spMkLst>
            <pc:docMk/>
            <pc:sldMk cId="1847347444" sldId="256"/>
            <ac:spMk id="17" creationId="{E33EE11A-73DE-4485-BB20-DB921A75224B}"/>
          </ac:spMkLst>
        </pc:spChg>
        <pc:spChg chg="del">
          <ac:chgData name="Giovanni Galazzini" userId="2dd3a47a2723b683" providerId="LiveId" clId="{EF8CC5F3-7C65-4735-9D8A-2CA84EB5D224}" dt="2018-07-19T14:56:42.181" v="0" actId="478"/>
          <ac:spMkLst>
            <pc:docMk/>
            <pc:sldMk cId="1847347444" sldId="256"/>
            <ac:spMk id="18" creationId="{37336ED0-8DF9-402D-B295-219F0E6A8BBD}"/>
          </ac:spMkLst>
        </pc:spChg>
        <pc:spChg chg="del">
          <ac:chgData name="Giovanni Galazzini" userId="2dd3a47a2723b683" providerId="LiveId" clId="{EF8CC5F3-7C65-4735-9D8A-2CA84EB5D224}" dt="2018-07-19T14:56:42.181" v="0" actId="478"/>
          <ac:spMkLst>
            <pc:docMk/>
            <pc:sldMk cId="1847347444" sldId="256"/>
            <ac:spMk id="19" creationId="{03CC194B-4A3A-4FAF-8FC2-577A1E580E27}"/>
          </ac:spMkLst>
        </pc:spChg>
        <pc:spChg chg="del">
          <ac:chgData name="Giovanni Galazzini" userId="2dd3a47a2723b683" providerId="LiveId" clId="{EF8CC5F3-7C65-4735-9D8A-2CA84EB5D224}" dt="2018-07-19T14:56:42.181" v="0" actId="478"/>
          <ac:spMkLst>
            <pc:docMk/>
            <pc:sldMk cId="1847347444" sldId="256"/>
            <ac:spMk id="20" creationId="{11355B3B-D10F-4327-92B9-3CA6DF9C5830}"/>
          </ac:spMkLst>
        </pc:spChg>
        <pc:spChg chg="del">
          <ac:chgData name="Giovanni Galazzini" userId="2dd3a47a2723b683" providerId="LiveId" clId="{EF8CC5F3-7C65-4735-9D8A-2CA84EB5D224}" dt="2018-07-19T14:56:42.181" v="0" actId="478"/>
          <ac:spMkLst>
            <pc:docMk/>
            <pc:sldMk cId="1847347444" sldId="256"/>
            <ac:spMk id="21" creationId="{E1DD8246-A14F-44F6-B80B-1C20CC3C787C}"/>
          </ac:spMkLst>
        </pc:spChg>
      </pc:sldChg>
      <pc:sldChg chg="modSp">
        <pc:chgData name="Giovanni Galazzini" userId="2dd3a47a2723b683" providerId="LiveId" clId="{EF8CC5F3-7C65-4735-9D8A-2CA84EB5D224}" dt="2018-07-19T14:58:19.271" v="29" actId="20577"/>
        <pc:sldMkLst>
          <pc:docMk/>
          <pc:sldMk cId="2265350221" sldId="867"/>
        </pc:sldMkLst>
        <pc:spChg chg="mod">
          <ac:chgData name="Giovanni Galazzini" userId="2dd3a47a2723b683" providerId="LiveId" clId="{EF8CC5F3-7C65-4735-9D8A-2CA84EB5D224}" dt="2018-07-19T14:58:19.271" v="29" actId="20577"/>
          <ac:spMkLst>
            <pc:docMk/>
            <pc:sldMk cId="2265350221" sldId="867"/>
            <ac:spMk id="10246" creationId="{00000000-0000-0000-0000-000000000000}"/>
          </ac:spMkLst>
        </pc:spChg>
      </pc:sldChg>
      <pc:sldChg chg="add del">
        <pc:chgData name="Giovanni Galazzini" userId="2dd3a47a2723b683" providerId="LiveId" clId="{EF8CC5F3-7C65-4735-9D8A-2CA84EB5D224}" dt="2018-07-19T15:04:42.565" v="31" actId="2696"/>
        <pc:sldMkLst>
          <pc:docMk/>
          <pc:sldMk cId="1077383169" sldId="868"/>
        </pc:sldMkLst>
      </pc:sldChg>
      <pc:sldChg chg="modSp add">
        <pc:chgData name="Giovanni Galazzini" userId="2dd3a47a2723b683" providerId="LiveId" clId="{EF8CC5F3-7C65-4735-9D8A-2CA84EB5D224}" dt="2018-07-19T15:27:26.370" v="545" actId="20577"/>
        <pc:sldMkLst>
          <pc:docMk/>
          <pc:sldMk cId="3496200739" sldId="868"/>
        </pc:sldMkLst>
        <pc:spChg chg="mod">
          <ac:chgData name="Giovanni Galazzini" userId="2dd3a47a2723b683" providerId="LiveId" clId="{EF8CC5F3-7C65-4735-9D8A-2CA84EB5D224}" dt="2018-07-19T15:25:06.393" v="135" actId="27636"/>
          <ac:spMkLst>
            <pc:docMk/>
            <pc:sldMk cId="3496200739" sldId="868"/>
            <ac:spMk id="2" creationId="{D73F188B-2F5E-493B-AD01-84374A2C03C9}"/>
          </ac:spMkLst>
        </pc:spChg>
        <pc:spChg chg="mod">
          <ac:chgData name="Giovanni Galazzini" userId="2dd3a47a2723b683" providerId="LiveId" clId="{EF8CC5F3-7C65-4735-9D8A-2CA84EB5D224}" dt="2018-07-19T15:27:26.370" v="545" actId="20577"/>
          <ac:spMkLst>
            <pc:docMk/>
            <pc:sldMk cId="3496200739" sldId="868"/>
            <ac:spMk id="3" creationId="{20E97DAC-E6B4-491B-9223-D90A97FEE175}"/>
          </ac:spMkLst>
        </pc:spChg>
      </pc:sldChg>
      <pc:sldChg chg="modSp add">
        <pc:chgData name="Giovanni Galazzini" userId="2dd3a47a2723b683" providerId="LiveId" clId="{EF8CC5F3-7C65-4735-9D8A-2CA84EB5D224}" dt="2018-07-19T16:00:50.676" v="3061" actId="20577"/>
        <pc:sldMkLst>
          <pc:docMk/>
          <pc:sldMk cId="2555005185" sldId="869"/>
        </pc:sldMkLst>
        <pc:spChg chg="mod">
          <ac:chgData name="Giovanni Galazzini" userId="2dd3a47a2723b683" providerId="LiveId" clId="{EF8CC5F3-7C65-4735-9D8A-2CA84EB5D224}" dt="2018-07-19T16:00:50.676" v="3061" actId="20577"/>
          <ac:spMkLst>
            <pc:docMk/>
            <pc:sldMk cId="2555005185" sldId="869"/>
            <ac:spMk id="2" creationId="{D73F188B-2F5E-493B-AD01-84374A2C03C9}"/>
          </ac:spMkLst>
        </pc:spChg>
        <pc:spChg chg="mod">
          <ac:chgData name="Giovanni Galazzini" userId="2dd3a47a2723b683" providerId="LiveId" clId="{EF8CC5F3-7C65-4735-9D8A-2CA84EB5D224}" dt="2018-07-19T16:00:41.374" v="3053" actId="20577"/>
          <ac:spMkLst>
            <pc:docMk/>
            <pc:sldMk cId="2555005185" sldId="869"/>
            <ac:spMk id="3" creationId="{20E97DAC-E6B4-491B-9223-D90A97FEE175}"/>
          </ac:spMkLst>
        </pc:spChg>
      </pc:sldChg>
      <pc:sldChg chg="modSp add">
        <pc:chgData name="Giovanni Galazzini" userId="2dd3a47a2723b683" providerId="LiveId" clId="{EF8CC5F3-7C65-4735-9D8A-2CA84EB5D224}" dt="2018-07-19T16:01:50.364" v="3065" actId="20577"/>
        <pc:sldMkLst>
          <pc:docMk/>
          <pc:sldMk cId="2460716079" sldId="870"/>
        </pc:sldMkLst>
        <pc:spChg chg="mod">
          <ac:chgData name="Giovanni Galazzini" userId="2dd3a47a2723b683" providerId="LiveId" clId="{EF8CC5F3-7C65-4735-9D8A-2CA84EB5D224}" dt="2018-07-19T16:01:08.171" v="3064" actId="20577"/>
          <ac:spMkLst>
            <pc:docMk/>
            <pc:sldMk cId="2460716079" sldId="870"/>
            <ac:spMk id="2" creationId="{D73F188B-2F5E-493B-AD01-84374A2C03C9}"/>
          </ac:spMkLst>
        </pc:spChg>
        <pc:spChg chg="mod">
          <ac:chgData name="Giovanni Galazzini" userId="2dd3a47a2723b683" providerId="LiveId" clId="{EF8CC5F3-7C65-4735-9D8A-2CA84EB5D224}" dt="2018-07-19T16:01:50.364" v="3065" actId="20577"/>
          <ac:spMkLst>
            <pc:docMk/>
            <pc:sldMk cId="2460716079" sldId="870"/>
            <ac:spMk id="3" creationId="{20E97DAC-E6B4-491B-9223-D90A97FEE175}"/>
          </ac:spMkLst>
        </pc:spChg>
      </pc:sldChg>
      <pc:sldChg chg="modSp add">
        <pc:chgData name="Giovanni Galazzini" userId="2dd3a47a2723b683" providerId="LiveId" clId="{EF8CC5F3-7C65-4735-9D8A-2CA84EB5D224}" dt="2018-07-19T15:41:54.050" v="1821" actId="20577"/>
        <pc:sldMkLst>
          <pc:docMk/>
          <pc:sldMk cId="2310680038" sldId="871"/>
        </pc:sldMkLst>
        <pc:spChg chg="mod">
          <ac:chgData name="Giovanni Galazzini" userId="2dd3a47a2723b683" providerId="LiveId" clId="{EF8CC5F3-7C65-4735-9D8A-2CA84EB5D224}" dt="2018-07-19T15:38:36.761" v="1396" actId="20577"/>
          <ac:spMkLst>
            <pc:docMk/>
            <pc:sldMk cId="2310680038" sldId="871"/>
            <ac:spMk id="2" creationId="{D73F188B-2F5E-493B-AD01-84374A2C03C9}"/>
          </ac:spMkLst>
        </pc:spChg>
        <pc:spChg chg="mod">
          <ac:chgData name="Giovanni Galazzini" userId="2dd3a47a2723b683" providerId="LiveId" clId="{EF8CC5F3-7C65-4735-9D8A-2CA84EB5D224}" dt="2018-07-19T15:41:54.050" v="1821" actId="20577"/>
          <ac:spMkLst>
            <pc:docMk/>
            <pc:sldMk cId="2310680038" sldId="871"/>
            <ac:spMk id="3" creationId="{20E97DAC-E6B4-491B-9223-D90A97FEE175}"/>
          </ac:spMkLst>
        </pc:spChg>
      </pc:sldChg>
      <pc:sldChg chg="modSp add">
        <pc:chgData name="Giovanni Galazzini" userId="2dd3a47a2723b683" providerId="LiveId" clId="{EF8CC5F3-7C65-4735-9D8A-2CA84EB5D224}" dt="2018-07-19T15:52:52.234" v="2303" actId="20577"/>
        <pc:sldMkLst>
          <pc:docMk/>
          <pc:sldMk cId="4211751427" sldId="872"/>
        </pc:sldMkLst>
        <pc:spChg chg="mod">
          <ac:chgData name="Giovanni Galazzini" userId="2dd3a47a2723b683" providerId="LiveId" clId="{EF8CC5F3-7C65-4735-9D8A-2CA84EB5D224}" dt="2018-07-19T15:50:33.857" v="1955" actId="20577"/>
          <ac:spMkLst>
            <pc:docMk/>
            <pc:sldMk cId="4211751427" sldId="872"/>
            <ac:spMk id="2" creationId="{D73F188B-2F5E-493B-AD01-84374A2C03C9}"/>
          </ac:spMkLst>
        </pc:spChg>
        <pc:spChg chg="mod">
          <ac:chgData name="Giovanni Galazzini" userId="2dd3a47a2723b683" providerId="LiveId" clId="{EF8CC5F3-7C65-4735-9D8A-2CA84EB5D224}" dt="2018-07-19T15:52:52.234" v="2303" actId="20577"/>
          <ac:spMkLst>
            <pc:docMk/>
            <pc:sldMk cId="4211751427" sldId="872"/>
            <ac:spMk id="3" creationId="{20E97DAC-E6B4-491B-9223-D90A97FEE175}"/>
          </ac:spMkLst>
        </pc:spChg>
      </pc:sldChg>
      <pc:sldChg chg="modSp add">
        <pc:chgData name="Giovanni Galazzini" userId="2dd3a47a2723b683" providerId="LiveId" clId="{EF8CC5F3-7C65-4735-9D8A-2CA84EB5D224}" dt="2018-07-19T16:02:45.145" v="3067" actId="20577"/>
        <pc:sldMkLst>
          <pc:docMk/>
          <pc:sldMk cId="96034026" sldId="873"/>
        </pc:sldMkLst>
        <pc:spChg chg="mod">
          <ac:chgData name="Giovanni Galazzini" userId="2dd3a47a2723b683" providerId="LiveId" clId="{EF8CC5F3-7C65-4735-9D8A-2CA84EB5D224}" dt="2018-07-19T15:53:46.535" v="2331" actId="20577"/>
          <ac:spMkLst>
            <pc:docMk/>
            <pc:sldMk cId="96034026" sldId="873"/>
            <ac:spMk id="2" creationId="{D73F188B-2F5E-493B-AD01-84374A2C03C9}"/>
          </ac:spMkLst>
        </pc:spChg>
        <pc:spChg chg="mod">
          <ac:chgData name="Giovanni Galazzini" userId="2dd3a47a2723b683" providerId="LiveId" clId="{EF8CC5F3-7C65-4735-9D8A-2CA84EB5D224}" dt="2018-07-19T16:02:45.145" v="3067" actId="20577"/>
          <ac:spMkLst>
            <pc:docMk/>
            <pc:sldMk cId="96034026" sldId="873"/>
            <ac:spMk id="3" creationId="{20E97DAC-E6B4-491B-9223-D90A97FEE175}"/>
          </ac:spMkLst>
        </pc:spChg>
      </pc:sldChg>
      <pc:sldChg chg="modSp add">
        <pc:chgData name="Giovanni Galazzini" userId="2dd3a47a2723b683" providerId="LiveId" clId="{EF8CC5F3-7C65-4735-9D8A-2CA84EB5D224}" dt="2018-07-19T15:59:10.387" v="3051" actId="20577"/>
        <pc:sldMkLst>
          <pc:docMk/>
          <pc:sldMk cId="1558404838" sldId="874"/>
        </pc:sldMkLst>
        <pc:spChg chg="mod">
          <ac:chgData name="Giovanni Galazzini" userId="2dd3a47a2723b683" providerId="LiveId" clId="{EF8CC5F3-7C65-4735-9D8A-2CA84EB5D224}" dt="2018-07-19T15:57:15.039" v="2780" actId="20577"/>
          <ac:spMkLst>
            <pc:docMk/>
            <pc:sldMk cId="1558404838" sldId="874"/>
            <ac:spMk id="2" creationId="{D73F188B-2F5E-493B-AD01-84374A2C03C9}"/>
          </ac:spMkLst>
        </pc:spChg>
        <pc:spChg chg="mod">
          <ac:chgData name="Giovanni Galazzini" userId="2dd3a47a2723b683" providerId="LiveId" clId="{EF8CC5F3-7C65-4735-9D8A-2CA84EB5D224}" dt="2018-07-19T15:59:10.387" v="3051" actId="20577"/>
          <ac:spMkLst>
            <pc:docMk/>
            <pc:sldMk cId="1558404838" sldId="874"/>
            <ac:spMk id="3" creationId="{20E97DAC-E6B4-491B-9223-D90A97FEE17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AC066-3914-49D8-8592-21C982B5037D}" type="datetimeFigureOut">
              <a:rPr lang="it-IT" smtClean="0"/>
              <a:t>19/07/2018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157570-A257-4B3A-8863-A26CCDED32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4446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0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3208" algn="l"/>
                <a:tab pos="909585" algn="l"/>
                <a:tab pos="1365962" algn="l"/>
                <a:tab pos="1822340" algn="l"/>
                <a:tab pos="2278717" algn="l"/>
                <a:tab pos="2735095" algn="l"/>
                <a:tab pos="3191472" algn="l"/>
                <a:tab pos="3646265" algn="l"/>
                <a:tab pos="4102642" algn="l"/>
                <a:tab pos="4560604" algn="l"/>
                <a:tab pos="5018566" algn="l"/>
                <a:tab pos="5474943" algn="l"/>
                <a:tab pos="5931321" algn="l"/>
                <a:tab pos="6387698" algn="l"/>
                <a:tab pos="6842490" algn="l"/>
                <a:tab pos="7298867" algn="l"/>
                <a:tab pos="7755245" algn="l"/>
                <a:tab pos="8211622" algn="l"/>
                <a:tab pos="8669585" algn="l"/>
                <a:tab pos="9125962" algn="l"/>
              </a:tabLst>
              <a:defRPr sz="2400">
                <a:solidFill>
                  <a:schemeClr val="bg1"/>
                </a:solidFill>
                <a:latin typeface="Verdana" pitchFamily="34" charset="0"/>
                <a:cs typeface="Lucida Sans Unicode" pitchFamily="34" charset="0"/>
              </a:defRPr>
            </a:lvl1pPr>
            <a:lvl2pPr eaLnBrk="0" hangingPunct="0">
              <a:tabLst>
                <a:tab pos="0" algn="l"/>
                <a:tab pos="453208" algn="l"/>
                <a:tab pos="909585" algn="l"/>
                <a:tab pos="1365962" algn="l"/>
                <a:tab pos="1822340" algn="l"/>
                <a:tab pos="2278717" algn="l"/>
                <a:tab pos="2735095" algn="l"/>
                <a:tab pos="3191472" algn="l"/>
                <a:tab pos="3646265" algn="l"/>
                <a:tab pos="4102642" algn="l"/>
                <a:tab pos="4560604" algn="l"/>
                <a:tab pos="5018566" algn="l"/>
                <a:tab pos="5474943" algn="l"/>
                <a:tab pos="5931321" algn="l"/>
                <a:tab pos="6387698" algn="l"/>
                <a:tab pos="6842490" algn="l"/>
                <a:tab pos="7298867" algn="l"/>
                <a:tab pos="7755245" algn="l"/>
                <a:tab pos="8211622" algn="l"/>
                <a:tab pos="8669585" algn="l"/>
                <a:tab pos="9125962" algn="l"/>
              </a:tabLst>
              <a:defRPr sz="2400">
                <a:solidFill>
                  <a:schemeClr val="bg1"/>
                </a:solidFill>
                <a:latin typeface="Verdana" pitchFamily="34" charset="0"/>
                <a:cs typeface="Lucida Sans Unicode" pitchFamily="34" charset="0"/>
              </a:defRPr>
            </a:lvl2pPr>
            <a:lvl3pPr eaLnBrk="0" hangingPunct="0">
              <a:tabLst>
                <a:tab pos="0" algn="l"/>
                <a:tab pos="453208" algn="l"/>
                <a:tab pos="909585" algn="l"/>
                <a:tab pos="1365962" algn="l"/>
                <a:tab pos="1822340" algn="l"/>
                <a:tab pos="2278717" algn="l"/>
                <a:tab pos="2735095" algn="l"/>
                <a:tab pos="3191472" algn="l"/>
                <a:tab pos="3646265" algn="l"/>
                <a:tab pos="4102642" algn="l"/>
                <a:tab pos="4560604" algn="l"/>
                <a:tab pos="5018566" algn="l"/>
                <a:tab pos="5474943" algn="l"/>
                <a:tab pos="5931321" algn="l"/>
                <a:tab pos="6387698" algn="l"/>
                <a:tab pos="6842490" algn="l"/>
                <a:tab pos="7298867" algn="l"/>
                <a:tab pos="7755245" algn="l"/>
                <a:tab pos="8211622" algn="l"/>
                <a:tab pos="8669585" algn="l"/>
                <a:tab pos="9125962" algn="l"/>
              </a:tabLst>
              <a:defRPr sz="2400">
                <a:solidFill>
                  <a:schemeClr val="bg1"/>
                </a:solidFill>
                <a:latin typeface="Verdana" pitchFamily="34" charset="0"/>
                <a:cs typeface="Lucida Sans Unicode" pitchFamily="34" charset="0"/>
              </a:defRPr>
            </a:lvl3pPr>
            <a:lvl4pPr eaLnBrk="0" hangingPunct="0">
              <a:tabLst>
                <a:tab pos="0" algn="l"/>
                <a:tab pos="453208" algn="l"/>
                <a:tab pos="909585" algn="l"/>
                <a:tab pos="1365962" algn="l"/>
                <a:tab pos="1822340" algn="l"/>
                <a:tab pos="2278717" algn="l"/>
                <a:tab pos="2735095" algn="l"/>
                <a:tab pos="3191472" algn="l"/>
                <a:tab pos="3646265" algn="l"/>
                <a:tab pos="4102642" algn="l"/>
                <a:tab pos="4560604" algn="l"/>
                <a:tab pos="5018566" algn="l"/>
                <a:tab pos="5474943" algn="l"/>
                <a:tab pos="5931321" algn="l"/>
                <a:tab pos="6387698" algn="l"/>
                <a:tab pos="6842490" algn="l"/>
                <a:tab pos="7298867" algn="l"/>
                <a:tab pos="7755245" algn="l"/>
                <a:tab pos="8211622" algn="l"/>
                <a:tab pos="8669585" algn="l"/>
                <a:tab pos="9125962" algn="l"/>
              </a:tabLst>
              <a:defRPr sz="2400">
                <a:solidFill>
                  <a:schemeClr val="bg1"/>
                </a:solidFill>
                <a:latin typeface="Verdana" pitchFamily="34" charset="0"/>
                <a:cs typeface="Lucida Sans Unicode" pitchFamily="34" charset="0"/>
              </a:defRPr>
            </a:lvl4pPr>
            <a:lvl5pPr eaLnBrk="0" hangingPunct="0">
              <a:tabLst>
                <a:tab pos="0" algn="l"/>
                <a:tab pos="453208" algn="l"/>
                <a:tab pos="909585" algn="l"/>
                <a:tab pos="1365962" algn="l"/>
                <a:tab pos="1822340" algn="l"/>
                <a:tab pos="2278717" algn="l"/>
                <a:tab pos="2735095" algn="l"/>
                <a:tab pos="3191472" algn="l"/>
                <a:tab pos="3646265" algn="l"/>
                <a:tab pos="4102642" algn="l"/>
                <a:tab pos="4560604" algn="l"/>
                <a:tab pos="5018566" algn="l"/>
                <a:tab pos="5474943" algn="l"/>
                <a:tab pos="5931321" algn="l"/>
                <a:tab pos="6387698" algn="l"/>
                <a:tab pos="6842490" algn="l"/>
                <a:tab pos="7298867" algn="l"/>
                <a:tab pos="7755245" algn="l"/>
                <a:tab pos="8211622" algn="l"/>
                <a:tab pos="8669585" algn="l"/>
                <a:tab pos="9125962" algn="l"/>
              </a:tabLst>
              <a:defRPr sz="2400">
                <a:solidFill>
                  <a:schemeClr val="bg1"/>
                </a:solidFill>
                <a:latin typeface="Verdana" pitchFamily="34" charset="0"/>
                <a:cs typeface="Lucida Sans Unicode" pitchFamily="34" charset="0"/>
              </a:defRPr>
            </a:lvl5pPr>
            <a:lvl6pPr marL="2510076" indent="-228189" defTabSz="44845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3208" algn="l"/>
                <a:tab pos="909585" algn="l"/>
                <a:tab pos="1365962" algn="l"/>
                <a:tab pos="1822340" algn="l"/>
                <a:tab pos="2278717" algn="l"/>
                <a:tab pos="2735095" algn="l"/>
                <a:tab pos="3191472" algn="l"/>
                <a:tab pos="3646265" algn="l"/>
                <a:tab pos="4102642" algn="l"/>
                <a:tab pos="4560604" algn="l"/>
                <a:tab pos="5018566" algn="l"/>
                <a:tab pos="5474943" algn="l"/>
                <a:tab pos="5931321" algn="l"/>
                <a:tab pos="6387698" algn="l"/>
                <a:tab pos="6842490" algn="l"/>
                <a:tab pos="7298867" algn="l"/>
                <a:tab pos="7755245" algn="l"/>
                <a:tab pos="8211622" algn="l"/>
                <a:tab pos="8669585" algn="l"/>
                <a:tab pos="9125962" algn="l"/>
              </a:tabLst>
              <a:defRPr sz="2400">
                <a:solidFill>
                  <a:schemeClr val="bg1"/>
                </a:solidFill>
                <a:latin typeface="Verdana" pitchFamily="34" charset="0"/>
                <a:cs typeface="Lucida Sans Unicode" pitchFamily="34" charset="0"/>
              </a:defRPr>
            </a:lvl6pPr>
            <a:lvl7pPr marL="2966452" indent="-228189" defTabSz="44845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3208" algn="l"/>
                <a:tab pos="909585" algn="l"/>
                <a:tab pos="1365962" algn="l"/>
                <a:tab pos="1822340" algn="l"/>
                <a:tab pos="2278717" algn="l"/>
                <a:tab pos="2735095" algn="l"/>
                <a:tab pos="3191472" algn="l"/>
                <a:tab pos="3646265" algn="l"/>
                <a:tab pos="4102642" algn="l"/>
                <a:tab pos="4560604" algn="l"/>
                <a:tab pos="5018566" algn="l"/>
                <a:tab pos="5474943" algn="l"/>
                <a:tab pos="5931321" algn="l"/>
                <a:tab pos="6387698" algn="l"/>
                <a:tab pos="6842490" algn="l"/>
                <a:tab pos="7298867" algn="l"/>
                <a:tab pos="7755245" algn="l"/>
                <a:tab pos="8211622" algn="l"/>
                <a:tab pos="8669585" algn="l"/>
                <a:tab pos="9125962" algn="l"/>
              </a:tabLst>
              <a:defRPr sz="2400">
                <a:solidFill>
                  <a:schemeClr val="bg1"/>
                </a:solidFill>
                <a:latin typeface="Verdana" pitchFamily="34" charset="0"/>
                <a:cs typeface="Lucida Sans Unicode" pitchFamily="34" charset="0"/>
              </a:defRPr>
            </a:lvl7pPr>
            <a:lvl8pPr marL="3422829" indent="-228189" defTabSz="44845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3208" algn="l"/>
                <a:tab pos="909585" algn="l"/>
                <a:tab pos="1365962" algn="l"/>
                <a:tab pos="1822340" algn="l"/>
                <a:tab pos="2278717" algn="l"/>
                <a:tab pos="2735095" algn="l"/>
                <a:tab pos="3191472" algn="l"/>
                <a:tab pos="3646265" algn="l"/>
                <a:tab pos="4102642" algn="l"/>
                <a:tab pos="4560604" algn="l"/>
                <a:tab pos="5018566" algn="l"/>
                <a:tab pos="5474943" algn="l"/>
                <a:tab pos="5931321" algn="l"/>
                <a:tab pos="6387698" algn="l"/>
                <a:tab pos="6842490" algn="l"/>
                <a:tab pos="7298867" algn="l"/>
                <a:tab pos="7755245" algn="l"/>
                <a:tab pos="8211622" algn="l"/>
                <a:tab pos="8669585" algn="l"/>
                <a:tab pos="9125962" algn="l"/>
              </a:tabLst>
              <a:defRPr sz="2400">
                <a:solidFill>
                  <a:schemeClr val="bg1"/>
                </a:solidFill>
                <a:latin typeface="Verdana" pitchFamily="34" charset="0"/>
                <a:cs typeface="Lucida Sans Unicode" pitchFamily="34" charset="0"/>
              </a:defRPr>
            </a:lvl8pPr>
            <a:lvl9pPr marL="3879207" indent="-228189" defTabSz="44845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3208" algn="l"/>
                <a:tab pos="909585" algn="l"/>
                <a:tab pos="1365962" algn="l"/>
                <a:tab pos="1822340" algn="l"/>
                <a:tab pos="2278717" algn="l"/>
                <a:tab pos="2735095" algn="l"/>
                <a:tab pos="3191472" algn="l"/>
                <a:tab pos="3646265" algn="l"/>
                <a:tab pos="4102642" algn="l"/>
                <a:tab pos="4560604" algn="l"/>
                <a:tab pos="5018566" algn="l"/>
                <a:tab pos="5474943" algn="l"/>
                <a:tab pos="5931321" algn="l"/>
                <a:tab pos="6387698" algn="l"/>
                <a:tab pos="6842490" algn="l"/>
                <a:tab pos="7298867" algn="l"/>
                <a:tab pos="7755245" algn="l"/>
                <a:tab pos="8211622" algn="l"/>
                <a:tab pos="8669585" algn="l"/>
                <a:tab pos="9125962" algn="l"/>
              </a:tabLst>
              <a:defRPr sz="2400">
                <a:solidFill>
                  <a:schemeClr val="bg1"/>
                </a:solidFill>
                <a:latin typeface="Verdana" pitchFamily="34" charset="0"/>
                <a:cs typeface="Lucida Sans Unicode" pitchFamily="34" charset="0"/>
              </a:defRPr>
            </a:lvl9pPr>
          </a:lstStyle>
          <a:p>
            <a:pPr eaLnBrk="1" hangingPunct="1">
              <a:buFont typeface="Times New Roman" pitchFamily="18" charset="0"/>
              <a:buNone/>
            </a:pPr>
            <a:fld id="{6538B07F-44E4-4BF3-8962-9D5593211142}" type="slidenum">
              <a:rPr lang="it-IT" altLang="it-IT" sz="1400">
                <a:solidFill>
                  <a:srgbClr val="000000"/>
                </a:solidFill>
                <a:latin typeface="Times New Roman" pitchFamily="18" charset="0"/>
              </a:rPr>
              <a:pPr eaLnBrk="1" hangingPunct="1">
                <a:buFont typeface="Times New Roman" pitchFamily="18" charset="0"/>
                <a:buNone/>
              </a:pPr>
              <a:t>1</a:t>
            </a:fld>
            <a:endParaRPr lang="it-IT" altLang="it-IT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8003" name="Text Box 1"/>
          <p:cNvSpPr txBox="1">
            <a:spLocks noChangeArrowheads="1"/>
          </p:cNvSpPr>
          <p:nvPr/>
        </p:nvSpPr>
        <p:spPr bwMode="auto">
          <a:xfrm>
            <a:off x="906357" y="754564"/>
            <a:ext cx="4978617" cy="372050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2910" tIns="46455" rIns="92910" bIns="46455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sp>
        <p:nvSpPr>
          <p:cNvPr id="128004" name="Rectangle 2"/>
          <p:cNvSpPr>
            <a:spLocks noGrp="1" noChangeArrowheads="1"/>
          </p:cNvSpPr>
          <p:nvPr>
            <p:ph type="body"/>
          </p:nvPr>
        </p:nvSpPr>
        <p:spPr>
          <a:xfrm>
            <a:off x="678185" y="4712854"/>
            <a:ext cx="5411196" cy="444495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 altLang="it-IT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761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1C6C46-AF4F-4ED0-8A05-1E4D55302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15A350C-B2BE-4196-920F-15FE9D9F3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5060FE7-66F3-4616-B429-C397B81B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19/07/2018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2DD2E4F-433E-4E51-BABF-BAC399358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87370A7-E033-401F-ADD1-40A2B6345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7668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8C09C5-E555-4FD4-B486-1F1E212B1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96F12EA-DC3D-4739-9EC5-D0CD6CBA1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00AEB2-A89D-4CAB-A661-F88C301E5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19/07/2018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5636584-3E1D-43D2-9F2F-A89F65C5A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47C34F-1461-41BE-B726-241A799B9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9698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92A395C-1788-4239-B376-DACE956F0C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EAE80D6-4670-4435-8657-5896263AD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D7F26C6-800D-4ABA-8329-73B57BD37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19/07/2018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EF1EE70-6BCE-4049-989B-A9E0E4132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48F0B53-E48B-4324-B1FC-A54E87845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2056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901" y="6138863"/>
            <a:ext cx="391583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929314"/>
            <a:ext cx="3769784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2" name="Segnaposto testo 11"/>
          <p:cNvSpPr>
            <a:spLocks noGrp="1"/>
          </p:cNvSpPr>
          <p:nvPr>
            <p:ph type="body" sz="quarter" idx="10"/>
          </p:nvPr>
        </p:nvSpPr>
        <p:spPr>
          <a:xfrm>
            <a:off x="1047751" y="3500439"/>
            <a:ext cx="10287000" cy="1928813"/>
          </a:xfrm>
        </p:spPr>
        <p:txBody>
          <a:bodyPr>
            <a:normAutofit/>
          </a:bodyPr>
          <a:lstStyle>
            <a:lvl1pPr algn="ctr">
              <a:buNone/>
              <a:defRPr sz="3200" b="1"/>
            </a:lvl1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pic>
        <p:nvPicPr>
          <p:cNvPr id="6" name="Picture 1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5507" y="908721"/>
            <a:ext cx="8284800" cy="2142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404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F90C9D-FDD2-43CA-9B42-1EF8DB80B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D7600E-61CE-4613-A4D0-EF07CF25E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FF1F94-FEEA-463D-8BBB-D9F62B19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19/07/2018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823BF4-82E0-47E7-BE92-B84225B4C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4F826A4-249A-4598-BD03-57D863193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287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B86004-E401-4BDE-93D5-06F646E8D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2F7CA2C-8169-417D-9626-645047DDF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99463E5-3CF4-4C8C-8FEA-54E599827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19/07/2018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0662DC-31E0-4415-9AEB-E1B63D582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D664B4-E422-45D9-AA67-28C187C8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8244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544C31-A9EE-4763-BDFE-A8B48157D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64BA3D-B850-4520-B2D4-9924D05F0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D28EEAD-CD6D-4EFC-AFA0-3ED48CC95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4278574-633D-47A5-A674-E3D968F7B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19/07/2018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585A8B4-2483-4A39-92CC-A2B5B8C41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58BF3C6-56C3-4589-AE0F-D19DA897D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760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99CF6E-78C2-42FA-A77F-826F81CDD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524CA4-9D3B-4590-AAA6-FB44704A9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29FB6AC-C9CB-43E3-8852-485957324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9DC8449-8A48-452D-AC9D-BFECC721B3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EACA81-9525-4C72-9D90-D3C71324FC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E3E21E8-CF13-49C9-B6A4-2298752E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19/07/2018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EA34BB0-6835-425B-A0C2-D3E2C9C90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37939E3-71B9-4CCB-905E-167A218AB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546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03B1CB-9098-45F2-A557-218EB92EF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2D6CC8C-8E54-473C-98C2-C21AFF590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19/07/2018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A017C68-0A68-41B9-A970-9D6F76316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79CA36C-D159-431C-94D6-A9AE3C5FD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6307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2425A27-019D-4839-B07E-DD0704252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19/07/2018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E1D879E-881A-43E4-8061-A636FD1F5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D874F1E-0BE2-46D3-B1D9-D35E67D82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1824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73226B-350B-48A7-B75A-2DE925473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5CC27A-AAA6-495D-9213-13B8ACDDC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FE57213-CA22-43BA-973D-BF8F08BB3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4878BB9-4A92-4035-9D11-83C75A622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19/07/2018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8AF1235-CD97-4D74-B40F-655B2655E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08C0906-6E01-48C4-85EE-D9AC88485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701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658091-CA44-439A-8A19-22057E5D6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9115D39-4BF0-404E-A8F3-F4D3559A17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1174FD0-9D67-415A-AC1E-35DCA7F90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932ED66-2BEE-44DC-82C7-A8F2A85A4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19/07/2018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3172542-919F-4E05-99FB-FCABCC700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A466BE7-83B8-45FD-9507-20F84BE9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673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273A362-9380-427C-8A78-7C29503A5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51CB88A-3C3A-496C-9C88-2E08C4952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FC7AC8A-F7DD-4AB7-8B0D-FCCA4EB0F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E2B62-ED4F-41EE-9F13-E388B84F2777}" type="datetimeFigureOut">
              <a:rPr lang="it-IT" smtClean="0"/>
              <a:t>19/07/2018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BF8CEBF-0284-495C-8341-AF9F09001B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7F4526-6D8A-4446-AF1E-69E715DA0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38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Segnaposto testo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it-IT" altLang="it-IT" dirty="0"/>
              <a:t>Ambiente e Tools di Sviluppo</a:t>
            </a:r>
          </a:p>
        </p:txBody>
      </p:sp>
      <p:sp>
        <p:nvSpPr>
          <p:cNvPr id="5" name="Rectangle 28"/>
          <p:cNvSpPr txBox="1">
            <a:spLocks noChangeArrowheads="1"/>
          </p:cNvSpPr>
          <p:nvPr/>
        </p:nvSpPr>
        <p:spPr bwMode="auto">
          <a:xfrm>
            <a:off x="1955540" y="4949826"/>
            <a:ext cx="3324070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125000"/>
              </a:lnSpc>
              <a:buClr>
                <a:schemeClr val="folHlink"/>
              </a:buClr>
              <a:buFont typeface="Webdings" pitchFamily="18" charset="2"/>
              <a:buNone/>
            </a:pPr>
            <a:r>
              <a:rPr lang="it-IT" sz="2000" b="1" dirty="0">
                <a:solidFill>
                  <a:srgbClr val="777777"/>
                </a:solidFill>
                <a:latin typeface="Calibri" pitchFamily="34" charset="0"/>
              </a:rPr>
              <a:t>Bologna, 29/06/2018</a:t>
            </a:r>
          </a:p>
        </p:txBody>
      </p:sp>
      <p:pic>
        <p:nvPicPr>
          <p:cNvPr id="1026" name="Immagine 2">
            <a:extLst>
              <a:ext uri="{FF2B5EF4-FFF2-40B4-BE49-F238E27FC236}">
                <a16:creationId xmlns:a16="http://schemas.microsoft.com/office/drawing/2014/main" id="{FC8E057F-8BB3-4EB0-B755-3983BBD71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156" y="4757739"/>
            <a:ext cx="216217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53502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3F188B-2F5E-493B-AD01-84374A2C0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499"/>
            <a:ext cx="10339647" cy="931661"/>
          </a:xfrm>
        </p:spPr>
        <p:txBody>
          <a:bodyPr>
            <a:normAutofit fontScale="90000"/>
          </a:bodyPr>
          <a:lstStyle/>
          <a:p>
            <a:r>
              <a:rPr lang="it-IT" sz="3600" b="1" dirty="0">
                <a:latin typeface="+mn-lt"/>
              </a:rPr>
              <a:t>Best </a:t>
            </a:r>
            <a:r>
              <a:rPr lang="it-IT" sz="3600" b="1" dirty="0" err="1">
                <a:latin typeface="+mn-lt"/>
              </a:rPr>
              <a:t>Practice</a:t>
            </a:r>
            <a:r>
              <a:rPr lang="it-IT" sz="3600" b="1" dirty="0">
                <a:latin typeface="+mn-lt"/>
              </a:rPr>
              <a:t> per lo sviluppo del software attuate dal gruppo di sviluppo in </a:t>
            </a:r>
            <a:r>
              <a:rPr lang="it-IT" sz="3600" b="1" dirty="0" err="1">
                <a:latin typeface="+mn-lt"/>
              </a:rPr>
              <a:t>ParER</a:t>
            </a:r>
            <a:r>
              <a:rPr lang="it-IT" sz="3600" b="1" dirty="0">
                <a:latin typeface="+mn-lt"/>
              </a:rPr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E97DAC-E6B4-491B-9223-D90A97FEE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287"/>
            <a:ext cx="10515600" cy="4813676"/>
          </a:xfrm>
        </p:spPr>
        <p:txBody>
          <a:bodyPr/>
          <a:lstStyle/>
          <a:p>
            <a:r>
              <a:rPr lang="it-IT" dirty="0"/>
              <a:t>Gestione ottimizzata del flusso di creazione del software grazie ad attività standardizzate</a:t>
            </a:r>
          </a:p>
          <a:p>
            <a:r>
              <a:rPr lang="it-IT" dirty="0" err="1"/>
              <a:t>Build</a:t>
            </a:r>
            <a:r>
              <a:rPr lang="it-IT" dirty="0"/>
              <a:t>, test e </a:t>
            </a:r>
            <a:r>
              <a:rPr lang="it-IT" dirty="0" err="1"/>
              <a:t>deploy</a:t>
            </a:r>
            <a:r>
              <a:rPr lang="it-IT" dirty="0"/>
              <a:t> automatici ad ogni </a:t>
            </a:r>
            <a:r>
              <a:rPr lang="it-IT" dirty="0" err="1"/>
              <a:t>commit</a:t>
            </a:r>
            <a:r>
              <a:rPr lang="it-IT" dirty="0"/>
              <a:t> per anticipare l’individuazione di errori</a:t>
            </a:r>
          </a:p>
          <a:p>
            <a:r>
              <a:rPr lang="it-IT" dirty="0"/>
              <a:t>Analisi statica dei sorgenti utile per avere indicazioni sulla qualità del software</a:t>
            </a:r>
          </a:p>
          <a:p>
            <a:r>
              <a:rPr lang="it-IT" dirty="0"/>
              <a:t>Repository di artefatti centralizzato</a:t>
            </a:r>
          </a:p>
          <a:p>
            <a:r>
              <a:rPr lang="it-IT" dirty="0"/>
              <a:t>Sistema di </a:t>
            </a:r>
            <a:r>
              <a:rPr lang="it-IT" dirty="0" err="1"/>
              <a:t>logging</a:t>
            </a:r>
            <a:r>
              <a:rPr lang="it-IT" dirty="0"/>
              <a:t> aggregato e istantaneo</a:t>
            </a:r>
          </a:p>
          <a:p>
            <a:r>
              <a:rPr lang="it-IT" dirty="0"/>
              <a:t>Test automatici sulle funzionalità core del sistema</a:t>
            </a:r>
          </a:p>
        </p:txBody>
      </p:sp>
    </p:spTree>
    <p:extLst>
      <p:ext uri="{BB962C8B-B14F-4D97-AF65-F5344CB8AC3E}">
        <p14:creationId xmlns:p14="http://schemas.microsoft.com/office/powerpoint/2010/main" val="3496200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3F188B-2F5E-493B-AD01-84374A2C0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499"/>
            <a:ext cx="10339647" cy="931661"/>
          </a:xfrm>
        </p:spPr>
        <p:txBody>
          <a:bodyPr>
            <a:normAutofit/>
          </a:bodyPr>
          <a:lstStyle/>
          <a:p>
            <a:r>
              <a:rPr lang="it-IT" sz="3600" b="1" dirty="0">
                <a:latin typeface="+mn-lt"/>
              </a:rPr>
              <a:t>Repository MAVEN centralizzato e NEXUS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E97DAC-E6B4-491B-9223-D90A97FEE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287"/>
            <a:ext cx="10515600" cy="4813676"/>
          </a:xfrm>
        </p:spPr>
        <p:txBody>
          <a:bodyPr/>
          <a:lstStyle/>
          <a:p>
            <a:r>
              <a:rPr lang="it-IT" dirty="0" err="1"/>
              <a:t>Maven</a:t>
            </a:r>
            <a:r>
              <a:rPr lang="it-IT" dirty="0"/>
              <a:t> consente di strutturare la gestione delle librerie all’interno delle applicazioni</a:t>
            </a:r>
          </a:p>
          <a:p>
            <a:r>
              <a:rPr lang="it-IT" dirty="0" err="1"/>
              <a:t>Nexus</a:t>
            </a:r>
            <a:r>
              <a:rPr lang="it-IT" dirty="0"/>
              <a:t> consente di centralizzare l’archiviazione strutturata delle librerie</a:t>
            </a:r>
          </a:p>
          <a:p>
            <a:r>
              <a:rPr lang="it-IT" dirty="0"/>
              <a:t>L’interazione di </a:t>
            </a:r>
            <a:r>
              <a:rPr lang="it-IT" dirty="0" err="1"/>
              <a:t>Maven</a:t>
            </a:r>
            <a:r>
              <a:rPr lang="it-IT" dirty="0"/>
              <a:t> e  </a:t>
            </a:r>
            <a:r>
              <a:rPr lang="it-IT" dirty="0" err="1"/>
              <a:t>Nexus</a:t>
            </a:r>
            <a:r>
              <a:rPr lang="it-IT" dirty="0"/>
              <a:t> permette l’identificazione automatica di librerie obsolete o con vulnerabilità note</a:t>
            </a:r>
          </a:p>
        </p:txBody>
      </p:sp>
    </p:spTree>
    <p:extLst>
      <p:ext uri="{BB962C8B-B14F-4D97-AF65-F5344CB8AC3E}">
        <p14:creationId xmlns:p14="http://schemas.microsoft.com/office/powerpoint/2010/main" val="2555005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3F188B-2F5E-493B-AD01-84374A2C0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499"/>
            <a:ext cx="10339647" cy="931661"/>
          </a:xfrm>
        </p:spPr>
        <p:txBody>
          <a:bodyPr>
            <a:normAutofit/>
          </a:bodyPr>
          <a:lstStyle/>
          <a:p>
            <a:r>
              <a:rPr lang="it-IT" sz="3600" b="1" dirty="0" err="1">
                <a:latin typeface="+mn-lt"/>
              </a:rPr>
              <a:t>Continuous</a:t>
            </a:r>
            <a:r>
              <a:rPr lang="it-IT" sz="3600" b="1" dirty="0">
                <a:latin typeface="+mn-lt"/>
              </a:rPr>
              <a:t> </a:t>
            </a:r>
            <a:r>
              <a:rPr lang="it-IT" sz="3600" b="1" dirty="0" err="1">
                <a:latin typeface="+mn-lt"/>
              </a:rPr>
              <a:t>integration</a:t>
            </a:r>
            <a:r>
              <a:rPr lang="it-IT" sz="3600" b="1" dirty="0">
                <a:latin typeface="+mn-lt"/>
              </a:rPr>
              <a:t> tramite JENKINS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E97DAC-E6B4-491B-9223-D90A97FEE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287"/>
            <a:ext cx="10515600" cy="4813676"/>
          </a:xfrm>
        </p:spPr>
        <p:txBody>
          <a:bodyPr/>
          <a:lstStyle/>
          <a:p>
            <a:pPr marL="0" indent="0">
              <a:buNone/>
            </a:pPr>
            <a:r>
              <a:rPr lang="it-IT" dirty="0" err="1"/>
              <a:t>Build</a:t>
            </a:r>
            <a:r>
              <a:rPr lang="it-IT" dirty="0"/>
              <a:t>, test e </a:t>
            </a:r>
            <a:r>
              <a:rPr lang="it-IT" dirty="0" err="1"/>
              <a:t>deploy</a:t>
            </a:r>
            <a:r>
              <a:rPr lang="it-IT" dirty="0"/>
              <a:t> automatici ad ogni </a:t>
            </a:r>
            <a:r>
              <a:rPr lang="it-IT" dirty="0" err="1"/>
              <a:t>commit</a:t>
            </a:r>
            <a:r>
              <a:rPr lang="it-IT" dirty="0"/>
              <a:t> per anticipare l’individuazione di errori</a:t>
            </a:r>
          </a:p>
          <a:p>
            <a:pPr marL="0" indent="0">
              <a:buNone/>
            </a:pPr>
            <a:r>
              <a:rPr lang="it-IT" dirty="0"/>
              <a:t>L’utilizzo di Jenkins:</a:t>
            </a:r>
          </a:p>
          <a:p>
            <a:r>
              <a:rPr lang="it-IT" dirty="0"/>
              <a:t>Accorcia il tempo tra la creazione di una nuova funzionalità e il momento in cui questa viene testata ed eventualmente corretta</a:t>
            </a:r>
          </a:p>
          <a:p>
            <a:r>
              <a:rPr lang="it-IT" dirty="0"/>
              <a:t>Aumenta il focus del gruppo di lavoro su attività ad alto valore aggiunto, automatizzando i processi di gestione ordinaria</a:t>
            </a:r>
          </a:p>
        </p:txBody>
      </p:sp>
    </p:spTree>
    <p:extLst>
      <p:ext uri="{BB962C8B-B14F-4D97-AF65-F5344CB8AC3E}">
        <p14:creationId xmlns:p14="http://schemas.microsoft.com/office/powerpoint/2010/main" val="2460716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3F188B-2F5E-493B-AD01-84374A2C0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499"/>
            <a:ext cx="10339647" cy="931661"/>
          </a:xfrm>
        </p:spPr>
        <p:txBody>
          <a:bodyPr>
            <a:normAutofit/>
          </a:bodyPr>
          <a:lstStyle/>
          <a:p>
            <a:r>
              <a:rPr lang="it-IT" sz="3600" b="1" dirty="0">
                <a:latin typeface="+mn-lt"/>
              </a:rPr>
              <a:t>Migliore qualità del software tramite SONARQUBE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E97DAC-E6B4-491B-9223-D90A97FEE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287"/>
            <a:ext cx="10515600" cy="4813676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Analisi statica dei sorgenti per avere indicazioni sulla qualità del software</a:t>
            </a:r>
          </a:p>
          <a:p>
            <a:pPr marL="0" indent="0">
              <a:buNone/>
            </a:pPr>
            <a:r>
              <a:rPr lang="it-IT" dirty="0" err="1"/>
              <a:t>SonarQube</a:t>
            </a:r>
            <a:r>
              <a:rPr lang="it-IT" dirty="0"/>
              <a:t> mette a disposizione:</a:t>
            </a:r>
          </a:p>
          <a:p>
            <a:r>
              <a:rPr lang="it-IT" dirty="0"/>
              <a:t>Analisi statica automatizzata del codice sorgente, che permette di ottenere, oltre a statistiche sulla qualità dei dati, anche notifiche su possibili errori di programmazione o di sicurezza</a:t>
            </a:r>
          </a:p>
          <a:p>
            <a:r>
              <a:rPr lang="it-IT" dirty="0"/>
              <a:t>Notifiche e suggerimenti allo sviluppatore che ha effettuato il </a:t>
            </a:r>
            <a:r>
              <a:rPr lang="it-IT" dirty="0" err="1"/>
              <a:t>commit</a:t>
            </a:r>
            <a:r>
              <a:rPr lang="it-IT" dirty="0"/>
              <a:t> che ha introdotto l’errore</a:t>
            </a:r>
          </a:p>
        </p:txBody>
      </p:sp>
    </p:spTree>
    <p:extLst>
      <p:ext uri="{BB962C8B-B14F-4D97-AF65-F5344CB8AC3E}">
        <p14:creationId xmlns:p14="http://schemas.microsoft.com/office/powerpoint/2010/main" val="2310680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3F188B-2F5E-493B-AD01-84374A2C0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499"/>
            <a:ext cx="10339647" cy="931661"/>
          </a:xfrm>
        </p:spPr>
        <p:txBody>
          <a:bodyPr>
            <a:normAutofit/>
          </a:bodyPr>
          <a:lstStyle/>
          <a:p>
            <a:r>
              <a:rPr lang="it-IT" sz="3600" b="1" dirty="0">
                <a:latin typeface="+mn-lt"/>
              </a:rPr>
              <a:t>Software </a:t>
            </a:r>
            <a:r>
              <a:rPr lang="it-IT" sz="3600" b="1" dirty="0" err="1">
                <a:latin typeface="+mn-lt"/>
              </a:rPr>
              <a:t>Configuration</a:t>
            </a:r>
            <a:r>
              <a:rPr lang="it-IT" sz="3600" b="1" dirty="0">
                <a:latin typeface="+mn-lt"/>
              </a:rPr>
              <a:t> Management tramite GIT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E97DAC-E6B4-491B-9223-D90A97FEE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287"/>
            <a:ext cx="10515600" cy="4813676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Gestione ottimizzata del flusso di creazione del software grazie ad attività standardizzate</a:t>
            </a:r>
          </a:p>
          <a:p>
            <a:pPr marL="0" indent="0">
              <a:buNone/>
            </a:pPr>
            <a:r>
              <a:rPr lang="it-IT" dirty="0"/>
              <a:t>L’utilizzo di GIT come SCM:</a:t>
            </a:r>
          </a:p>
          <a:p>
            <a:r>
              <a:rPr lang="it-IT" dirty="0"/>
              <a:t>Consente il disaccoppiamento tra flusso di lavoro locale e remoto, permettendo allo sviluppatore di personalizzare il proprio flusso di lavoro senza alterare gli standard condivisi</a:t>
            </a:r>
          </a:p>
          <a:p>
            <a:r>
              <a:rPr lang="it-IT" dirty="0"/>
              <a:t>Permette di stabilire e seguire forti standard condivisi (p.e. </a:t>
            </a:r>
            <a:r>
              <a:rPr lang="it-IT" dirty="0" err="1"/>
              <a:t>Git</a:t>
            </a:r>
            <a:r>
              <a:rPr lang="it-IT" dirty="0"/>
              <a:t> Flow)</a:t>
            </a:r>
          </a:p>
        </p:txBody>
      </p:sp>
    </p:spTree>
    <p:extLst>
      <p:ext uri="{BB962C8B-B14F-4D97-AF65-F5344CB8AC3E}">
        <p14:creationId xmlns:p14="http://schemas.microsoft.com/office/powerpoint/2010/main" val="4211751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3F188B-2F5E-493B-AD01-84374A2C0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499"/>
            <a:ext cx="10339647" cy="931661"/>
          </a:xfrm>
        </p:spPr>
        <p:txBody>
          <a:bodyPr>
            <a:normAutofit/>
          </a:bodyPr>
          <a:lstStyle/>
          <a:p>
            <a:r>
              <a:rPr lang="it-IT" sz="3600" b="1" dirty="0" err="1">
                <a:latin typeface="+mn-lt"/>
              </a:rPr>
              <a:t>Logging</a:t>
            </a:r>
            <a:r>
              <a:rPr lang="it-IT" sz="3600" b="1" dirty="0">
                <a:latin typeface="+mn-lt"/>
              </a:rPr>
              <a:t> tramite GRAYLOG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E97DAC-E6B4-491B-9223-D90A97FEE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287"/>
            <a:ext cx="10515600" cy="4813676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Sistema di </a:t>
            </a:r>
            <a:r>
              <a:rPr lang="it-IT" dirty="0" err="1"/>
              <a:t>logging</a:t>
            </a:r>
            <a:r>
              <a:rPr lang="it-IT" dirty="0"/>
              <a:t> aggregato e istantaneo</a:t>
            </a:r>
          </a:p>
          <a:p>
            <a:pPr marL="0" indent="0">
              <a:buNone/>
            </a:pPr>
            <a:r>
              <a:rPr lang="it-IT" dirty="0" err="1"/>
              <a:t>Graylog</a:t>
            </a:r>
            <a:r>
              <a:rPr lang="it-IT" dirty="0"/>
              <a:t>:</a:t>
            </a:r>
          </a:p>
          <a:p>
            <a:r>
              <a:rPr lang="it-IT" dirty="0"/>
              <a:t>Aggrega e interpreta i file log di tutte le applicazioni</a:t>
            </a:r>
          </a:p>
          <a:p>
            <a:r>
              <a:rPr lang="it-IT" dirty="0"/>
              <a:t>Permette </a:t>
            </a:r>
            <a:r>
              <a:rPr lang="it-IT"/>
              <a:t>di interrogare </a:t>
            </a:r>
            <a:r>
              <a:rPr lang="it-IT" dirty="0"/>
              <a:t>istantaneamente e efficacemente tutti i log di tutti i server tramite un linguaggio di interrogazione potente e flessibile</a:t>
            </a:r>
          </a:p>
          <a:p>
            <a:r>
              <a:rPr lang="it-IT" dirty="0"/>
              <a:t>Fornisce un sistema di </a:t>
            </a:r>
            <a:r>
              <a:rPr lang="it-IT" dirty="0" err="1"/>
              <a:t>alert</a:t>
            </a:r>
            <a:r>
              <a:rPr lang="it-IT" dirty="0"/>
              <a:t> che notifica via e-mail gravi situazioni di errore</a:t>
            </a:r>
          </a:p>
          <a:p>
            <a:r>
              <a:rPr lang="it-IT" dirty="0"/>
              <a:t>Fornisce un cruscotto di monitoraggio configurabile</a:t>
            </a:r>
          </a:p>
        </p:txBody>
      </p:sp>
    </p:spTree>
    <p:extLst>
      <p:ext uri="{BB962C8B-B14F-4D97-AF65-F5344CB8AC3E}">
        <p14:creationId xmlns:p14="http://schemas.microsoft.com/office/powerpoint/2010/main" val="96034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3F188B-2F5E-493B-AD01-84374A2C0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499"/>
            <a:ext cx="10339647" cy="931661"/>
          </a:xfrm>
        </p:spPr>
        <p:txBody>
          <a:bodyPr>
            <a:normAutofit/>
          </a:bodyPr>
          <a:lstStyle/>
          <a:p>
            <a:r>
              <a:rPr lang="it-IT" sz="3600" b="1" dirty="0">
                <a:latin typeface="+mn-lt"/>
              </a:rPr>
              <a:t>Test automatici tramite JMETER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E97DAC-E6B4-491B-9223-D90A97FEE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287"/>
            <a:ext cx="10515600" cy="4813676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Test automatici sulle funzionalità core del sistema</a:t>
            </a:r>
          </a:p>
          <a:p>
            <a:pPr marL="0" indent="0">
              <a:buNone/>
            </a:pPr>
            <a:r>
              <a:rPr lang="it-IT" dirty="0" err="1"/>
              <a:t>JMeter</a:t>
            </a:r>
            <a:r>
              <a:rPr lang="it-IT" dirty="0"/>
              <a:t>:</a:t>
            </a:r>
          </a:p>
          <a:p>
            <a:r>
              <a:rPr lang="it-IT" dirty="0"/>
              <a:t>Può essere agevolmente configurato per eseguire test di carico automatici</a:t>
            </a:r>
          </a:p>
          <a:p>
            <a:r>
              <a:rPr lang="it-IT" dirty="0"/>
              <a:t>Consente di lanciare test massivi su varie tipologie di versamenti, che rappresentano le funzionalità core di </a:t>
            </a:r>
            <a:r>
              <a:rPr lang="it-IT" dirty="0" err="1"/>
              <a:t>SacER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84048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B7916C82D0C52488E40E5A2C63920E9" ma:contentTypeVersion="2" ma:contentTypeDescription="Creare un nuovo documento." ma:contentTypeScope="" ma:versionID="ade37bc36eb52b2feac49a1830dafdf5">
  <xsd:schema xmlns:xsd="http://www.w3.org/2001/XMLSchema" xmlns:xs="http://www.w3.org/2001/XMLSchema" xmlns:p="http://schemas.microsoft.com/office/2006/metadata/properties" xmlns:ns2="def5ebc7-7799-4f4d-b024-566756c4de05" targetNamespace="http://schemas.microsoft.com/office/2006/metadata/properties" ma:root="true" ma:fieldsID="5feff06596b4279856c7dba9c5a9f6c3" ns2:_="">
    <xsd:import namespace="def5ebc7-7799-4f4d-b024-566756c4de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f5ebc7-7799-4f4d-b024-566756c4de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78A2E97-AC74-41F8-BE7F-E5C51CA04ED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96783F6-2790-4563-9685-9C3EC87D411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AFD1838-1D43-4761-B6EB-0B3076AFBE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f5ebc7-7799-4f4d-b024-566756c4de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413</Words>
  <Application>Microsoft Office PowerPoint</Application>
  <PresentationFormat>Widescreen</PresentationFormat>
  <Paragraphs>41</Paragraphs>
  <Slides>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Lucida Sans Unicode</vt:lpstr>
      <vt:lpstr>Times New Roman</vt:lpstr>
      <vt:lpstr>Webdings</vt:lpstr>
      <vt:lpstr>Tema di Office</vt:lpstr>
      <vt:lpstr>Presentazione standard di PowerPoint</vt:lpstr>
      <vt:lpstr>Best Practice per lo sviluppo del software attuate dal gruppo di sviluppo in ParER </vt:lpstr>
      <vt:lpstr>Repository MAVEN centralizzato e NEXUS</vt:lpstr>
      <vt:lpstr>Continuous integration tramite JENKINS</vt:lpstr>
      <vt:lpstr>Migliore qualità del software tramite SONARQUBE</vt:lpstr>
      <vt:lpstr>Software Configuration Management tramite GIT</vt:lpstr>
      <vt:lpstr>Logging tramite GRAYLOG</vt:lpstr>
      <vt:lpstr>Test automatici tramite JMETER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Giovanni Galazzini</dc:creator>
  <cp:lastModifiedBy>Giovanni Galazzini</cp:lastModifiedBy>
  <cp:revision>1</cp:revision>
  <dcterms:created xsi:type="dcterms:W3CDTF">2018-06-06T11:22:45Z</dcterms:created>
  <dcterms:modified xsi:type="dcterms:W3CDTF">2018-07-19T16:02:52Z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0x010100CB7916C82D0C52488E40E5A2C63920E9</vt:lpwstr>
  </property>
</Properties>
</file>