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44A"/>
    <a:srgbClr val="E2F0D9"/>
    <a:srgbClr val="83BC5C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3A1067EA-7D38-4025-876C-246C4DA231F7}"/>
    <pc:docChg chg="undo custSel addSld delSld modSld">
      <pc:chgData name="Giovanni Galazzini" userId="2dd3a47a2723b683" providerId="LiveId" clId="{3A1067EA-7D38-4025-876C-246C4DA231F7}" dt="2018-06-02T09:06:02.655" v="2368" actId="1038"/>
      <pc:docMkLst>
        <pc:docMk/>
      </pc:docMkLst>
      <pc:sldChg chg="addSp delSp modSp">
        <pc:chgData name="Giovanni Galazzini" userId="2dd3a47a2723b683" providerId="LiveId" clId="{3A1067EA-7D38-4025-876C-246C4DA231F7}" dt="2018-06-02T09:06:02.655" v="2368" actId="1038"/>
        <pc:sldMkLst>
          <pc:docMk/>
          <pc:sldMk cId="1335581155" sldId="258"/>
        </pc:sldMkLst>
        <pc:spChg chg="add mod">
          <ac:chgData name="Giovanni Galazzini" userId="2dd3a47a2723b683" providerId="LiveId" clId="{3A1067EA-7D38-4025-876C-246C4DA231F7}" dt="2018-05-31T17:54:37.442" v="2316" actId="20577"/>
          <ac:spMkLst>
            <pc:docMk/>
            <pc:sldMk cId="1335581155" sldId="258"/>
            <ac:spMk id="2" creationId="{9E02969A-138A-46EA-A100-BADC9452EF0B}"/>
          </ac:spMkLst>
        </pc:spChg>
        <pc:spChg chg="add mod">
          <ac:chgData name="Giovanni Galazzini" userId="2dd3a47a2723b683" providerId="LiveId" clId="{3A1067EA-7D38-4025-876C-246C4DA231F7}" dt="2018-05-31T16:47:04.745" v="2258" actId="1582"/>
          <ac:spMkLst>
            <pc:docMk/>
            <pc:sldMk cId="1335581155" sldId="258"/>
            <ac:spMk id="3" creationId="{9A42B687-51A9-4348-A436-D563A5525F9A}"/>
          </ac:spMkLst>
        </pc:spChg>
        <pc:spChg chg="add mod">
          <ac:chgData name="Giovanni Galazzini" userId="2dd3a47a2723b683" providerId="LiveId" clId="{3A1067EA-7D38-4025-876C-246C4DA231F7}" dt="2018-05-30T17:44:41.769" v="2152" actId="1037"/>
          <ac:spMkLst>
            <pc:docMk/>
            <pc:sldMk cId="1335581155" sldId="258"/>
            <ac:spMk id="4" creationId="{C1F2D775-9890-4278-8DBD-762774EF3030}"/>
          </ac:spMkLst>
        </pc:spChg>
        <pc:spChg chg="add mod">
          <ac:chgData name="Giovanni Galazzini" userId="2dd3a47a2723b683" providerId="LiveId" clId="{3A1067EA-7D38-4025-876C-246C4DA231F7}" dt="2018-05-30T17:47:36.895" v="2194" actId="1035"/>
          <ac:spMkLst>
            <pc:docMk/>
            <pc:sldMk cId="1335581155" sldId="258"/>
            <ac:spMk id="5" creationId="{36E43574-291F-4E39-BF97-FE290DD8FA77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5-31T16:07:43.535" v="2231" actId="1036"/>
          <ac:spMkLst>
            <pc:docMk/>
            <pc:sldMk cId="1335581155" sldId="258"/>
            <ac:spMk id="7" creationId="{7AD65E7D-9ED1-4D2B-9AFB-DF1059CA2139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0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1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5" creationId="{00000000-0000-0000-0000-000000000000}"/>
          </ac:spMkLst>
        </pc:spChg>
        <pc:spChg chg="add del mod">
          <ac:chgData name="Giovanni Galazzini" userId="2dd3a47a2723b683" providerId="LiveId" clId="{3A1067EA-7D38-4025-876C-246C4DA231F7}" dt="2018-05-30T14:51:50.799" v="1087" actId="478"/>
          <ac:spMkLst>
            <pc:docMk/>
            <pc:sldMk cId="1335581155" sldId="258"/>
            <ac:spMk id="16" creationId="{5486C27D-C59E-40FA-92BF-2E6983B5673C}"/>
          </ac:spMkLst>
        </pc:spChg>
        <pc:spChg chg="add mo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18" creationId="{87C7FA74-F0A3-4221-93C1-315D83521ED5}"/>
          </ac:spMkLst>
        </pc:spChg>
        <pc:spChg chg="add del mod">
          <ac:chgData name="Giovanni Galazzini" userId="2dd3a47a2723b683" providerId="LiveId" clId="{3A1067EA-7D38-4025-876C-246C4DA231F7}" dt="2018-05-30T15:07:25.707" v="1177" actId="478"/>
          <ac:spMkLst>
            <pc:docMk/>
            <pc:sldMk cId="1335581155" sldId="258"/>
            <ac:spMk id="19" creationId="{3F6CA9D3-9DC2-4EAF-97F8-0BA447B296E1}"/>
          </ac:spMkLst>
        </pc:spChg>
        <pc:spChg chg="add mo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20" creationId="{3693515D-D14C-4104-A556-8F19F497443A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2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2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32" creationId="{00000000-0000-0000-0000-000000000000}"/>
          </ac:spMkLst>
        </pc:spChg>
        <pc:spChg chg="mod">
          <ac:chgData name="Giovanni Galazzini" userId="2dd3a47a2723b683" providerId="LiveId" clId="{3A1067EA-7D38-4025-876C-246C4DA231F7}" dt="2018-05-30T17:48:00.342" v="2197" actId="255"/>
          <ac:spMkLst>
            <pc:docMk/>
            <pc:sldMk cId="1335581155" sldId="258"/>
            <ac:spMk id="33" creationId="{90DA269A-82D9-461A-87D5-63DF182B4DF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33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5-30T17:48:58.768" v="2202" actId="1076"/>
          <ac:spMkLst>
            <pc:docMk/>
            <pc:sldMk cId="1335581155" sldId="258"/>
            <ac:spMk id="35" creationId="{58E649B1-7C28-4715-A358-C0CFAC8BC19D}"/>
          </ac:spMkLst>
        </pc:spChg>
        <pc:spChg chg="add mo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36" creationId="{E7D737F4-9FC0-4B08-9699-02A5ACF957EB}"/>
          </ac:spMkLst>
        </pc:spChg>
        <pc:spChg chg="add mo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37" creationId="{AE736471-4A43-4A52-B20E-1E6C30C73777}"/>
          </ac:spMkLst>
        </pc:spChg>
        <pc:spChg chg="add mod or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38" creationId="{6BC89784-0989-4D57-B90D-C4951EEE14D1}"/>
          </ac:spMkLst>
        </pc:spChg>
        <pc:spChg chg="add mod or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39" creationId="{84B6A100-B4D4-4045-97D1-C54C4C448813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0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5-31T16:31:31.098" v="2257" actId="1038"/>
          <ac:spMkLst>
            <pc:docMk/>
            <pc:sldMk cId="1335581155" sldId="258"/>
            <ac:spMk id="41" creationId="{A53279D6-0F48-43BD-8A32-A27E602233EA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3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6-02T09:06:02.655" v="2368" actId="1038"/>
          <ac:spMkLst>
            <pc:docMk/>
            <pc:sldMk cId="1335581155" sldId="258"/>
            <ac:spMk id="43" creationId="{8272407F-066B-4DC6-8500-F4BB70D39785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5" creationId="{00000000-0000-0000-0000-000000000000}"/>
          </ac:spMkLst>
        </pc:spChg>
        <pc:spChg chg="add del mod">
          <ac:chgData name="Giovanni Galazzini" userId="2dd3a47a2723b683" providerId="LiveId" clId="{3A1067EA-7D38-4025-876C-246C4DA231F7}" dt="2018-05-30T15:23:48.224" v="1724" actId="478"/>
          <ac:spMkLst>
            <pc:docMk/>
            <pc:sldMk cId="1335581155" sldId="258"/>
            <ac:spMk id="45" creationId="{270EBF72-1EE6-463E-B05D-3CA17F473031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6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9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5-30T15:42:00.775" v="1927" actId="1036"/>
          <ac:spMkLst>
            <pc:docMk/>
            <pc:sldMk cId="1335581155" sldId="258"/>
            <ac:spMk id="50" creationId="{66568EE8-FBDB-4534-947A-830CFA89E52C}"/>
          </ac:spMkLst>
        </pc:spChg>
        <pc:spChg chg="add mod">
          <ac:chgData name="Giovanni Galazzini" userId="2dd3a47a2723b683" providerId="LiveId" clId="{3A1067EA-7D38-4025-876C-246C4DA231F7}" dt="2018-05-30T15:42:00.775" v="1927" actId="1036"/>
          <ac:spMkLst>
            <pc:docMk/>
            <pc:sldMk cId="1335581155" sldId="258"/>
            <ac:spMk id="51" creationId="{B1B6AFD1-C269-41D6-BB77-800D651E6047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1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3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6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7" creationId="{7FE6E37F-E1FF-4D25-9AE5-365443B2345A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80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5" creationId="{00000000-0000-0000-0000-000000000000}"/>
          </ac:spMkLst>
        </pc:spChg>
        <pc:grpChg chg="add mod">
          <ac:chgData name="Giovanni Galazzini" userId="2dd3a47a2723b683" providerId="LiveId" clId="{3A1067EA-7D38-4025-876C-246C4DA231F7}" dt="2018-05-30T17:44:41.769" v="2152" actId="1037"/>
          <ac:grpSpMkLst>
            <pc:docMk/>
            <pc:sldMk cId="1335581155" sldId="258"/>
            <ac:grpSpMk id="26" creationId="{07D7AF6D-EB3D-41B9-9C84-817D8563D660}"/>
          </ac:grpSpMkLst>
        </pc:grpChg>
        <pc:grpChg chg="add mod">
          <ac:chgData name="Giovanni Galazzini" userId="2dd3a47a2723b683" providerId="LiveId" clId="{3A1067EA-7D38-4025-876C-246C4DA231F7}" dt="2018-05-30T17:48:39.600" v="2200" actId="1076"/>
          <ac:grpSpMkLst>
            <pc:docMk/>
            <pc:sldMk cId="1335581155" sldId="258"/>
            <ac:grpSpMk id="31" creationId="{7DD0013A-A896-4113-8C57-1BB15B76B5F1}"/>
          </ac:grpSpMkLst>
        </pc:grpChg>
        <pc:graphicFrameChg chg="add del mod modGraphic">
          <ac:chgData name="Giovanni Galazzini" userId="2dd3a47a2723b683" providerId="LiveId" clId="{3A1067EA-7D38-4025-876C-246C4DA231F7}" dt="2018-05-30T14:59:33.102" v="1135" actId="478"/>
          <ac:graphicFrameMkLst>
            <pc:docMk/>
            <pc:sldMk cId="1335581155" sldId="258"/>
            <ac:graphicFrameMk id="17" creationId="{EAA335E1-5233-48A8-84F6-10EF80FFC478}"/>
          </ac:graphicFrameMkLst>
        </pc:graphicFrameChg>
        <pc:graphicFrameChg chg="add del mod modGraphic">
          <ac:chgData name="Giovanni Galazzini" userId="2dd3a47a2723b683" providerId="LiveId" clId="{3A1067EA-7D38-4025-876C-246C4DA231F7}" dt="2018-05-30T15:03:02.530" v="1151" actId="478"/>
          <ac:graphicFrameMkLst>
            <pc:docMk/>
            <pc:sldMk cId="1335581155" sldId="258"/>
            <ac:graphicFrameMk id="25" creationId="{6B8DCC20-09C0-4C72-BC40-932DC4AC6008}"/>
          </ac:graphicFrameMkLst>
        </pc:graphicFrameChg>
        <pc:graphicFrameChg chg="add mod modGraphic">
          <ac:chgData name="Giovanni Galazzini" userId="2dd3a47a2723b683" providerId="LiveId" clId="{3A1067EA-7D38-4025-876C-246C4DA231F7}" dt="2018-05-31T16:50:11.390" v="2313" actId="20577"/>
          <ac:graphicFrameMkLst>
            <pc:docMk/>
            <pc:sldMk cId="1335581155" sldId="258"/>
            <ac:graphicFrameMk id="27" creationId="{D95F4691-BDD1-4927-9756-E5129175E7DA}"/>
          </ac:graphicFrameMkLst>
        </pc:graphicFrameChg>
        <pc:graphicFrameChg chg="add mod modGraphic">
          <ac:chgData name="Giovanni Galazzini" userId="2dd3a47a2723b683" providerId="LiveId" clId="{3A1067EA-7D38-4025-876C-246C4DA231F7}" dt="2018-05-31T16:49:46.677" v="2311" actId="20577"/>
          <ac:graphicFrameMkLst>
            <pc:docMk/>
            <pc:sldMk cId="1335581155" sldId="258"/>
            <ac:graphicFrameMk id="34" creationId="{01A022BC-9858-481C-BBB2-52275A5A664F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4" creationId="{EA61E4A3-B4E4-4760-8CAF-8C2C0900BCD2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6" creationId="{295C2F29-C7DA-49B0-83A0-3EE32215C86B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7" creationId="{D7162F88-D6C0-417D-BD9D-E2675C6B96EC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8" creationId="{AAEC00D7-52B6-474F-9E53-6DDB0A180C8A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9" creationId="{909E48B6-F0B7-45F9-91B8-B5A4A643BC15}"/>
          </ac:graphicFrameMkLst>
        </pc:graphicFrameChg>
        <pc:picChg chg="add del mod ord">
          <ac:chgData name="Giovanni Galazzini" userId="2dd3a47a2723b683" providerId="LiveId" clId="{3A1067EA-7D38-4025-876C-246C4DA231F7}" dt="2018-06-02T09:02:05.269" v="2326" actId="478"/>
          <ac:picMkLst>
            <pc:docMk/>
            <pc:sldMk cId="1335581155" sldId="258"/>
            <ac:picMk id="8" creationId="{4DA8F532-B46B-4CAD-87B6-B1479DF597AE}"/>
          </ac:picMkLst>
        </pc:picChg>
        <pc:picChg chg="add mod ord">
          <ac:chgData name="Giovanni Galazzini" userId="2dd3a47a2723b683" providerId="LiveId" clId="{3A1067EA-7D38-4025-876C-246C4DA231F7}" dt="2018-06-02T09:05:53.725" v="2344" actId="1076"/>
          <ac:picMkLst>
            <pc:docMk/>
            <pc:sldMk cId="1335581155" sldId="258"/>
            <ac:picMk id="9" creationId="{6F7292D7-BD51-4AF1-9436-D7071758BD7E}"/>
          </ac:picMkLst>
        </pc:picChg>
        <pc:picChg chg="add del mod">
          <ac:chgData name="Giovanni Galazzini" userId="2dd3a47a2723b683" providerId="LiveId" clId="{3A1067EA-7D38-4025-876C-246C4DA231F7}" dt="2018-06-02T09:05:20.574" v="2340" actId="478"/>
          <ac:picMkLst>
            <pc:docMk/>
            <pc:sldMk cId="1335581155" sldId="258"/>
            <ac:picMk id="11" creationId="{D7DCE84B-7252-4187-9E24-DD90BF149CCD}"/>
          </ac:picMkLst>
        </pc:picChg>
        <pc:picChg chg="add mod ord">
          <ac:chgData name="Giovanni Galazzini" userId="2dd3a47a2723b683" providerId="LiveId" clId="{3A1067EA-7D38-4025-876C-246C4DA231F7}" dt="2018-05-30T17:50:06.600" v="2207" actId="1076"/>
          <ac:picMkLst>
            <pc:docMk/>
            <pc:sldMk cId="1335581155" sldId="258"/>
            <ac:picMk id="29" creationId="{081392CB-7867-4B44-BFA2-0AC16EFC44C9}"/>
          </ac:picMkLst>
        </pc:picChg>
        <pc:picChg chg="add mod ord">
          <ac:chgData name="Giovanni Galazzini" userId="2dd3a47a2723b683" providerId="LiveId" clId="{3A1067EA-7D38-4025-876C-246C4DA231F7}" dt="2018-05-30T17:49:47.871" v="2204" actId="14100"/>
          <ac:picMkLst>
            <pc:docMk/>
            <pc:sldMk cId="1335581155" sldId="258"/>
            <ac:picMk id="40" creationId="{D081AC7C-60A8-43D4-96EE-E80D0B939769}"/>
          </ac:picMkLst>
        </pc:picChg>
        <pc:picChg chg="add del mod">
          <ac:chgData name="Giovanni Galazzini" userId="2dd3a47a2723b683" providerId="LiveId" clId="{3A1067EA-7D38-4025-876C-246C4DA231F7}" dt="2018-06-02T09:04:49.240" v="2331" actId="478"/>
          <ac:picMkLst>
            <pc:docMk/>
            <pc:sldMk cId="1335581155" sldId="258"/>
            <ac:picMk id="42" creationId="{6013DB6E-5438-4242-90E8-6882E3190E41}"/>
          </ac:picMkLst>
        </pc:pic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7:47:36.895" v="2194" actId="1035"/>
          <ac:cxnSpMkLst>
            <pc:docMk/>
            <pc:sldMk cId="1335581155" sldId="258"/>
            <ac:cxnSpMk id="6" creationId="{8DFE4B5C-F365-43C0-ABBE-9CB2A9D39FD4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6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0" creationId="{B06D78A9-FFBD-408F-B6DA-7B6D4E1C29A2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4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4" creationId="{1AFCCE29-706E-4E52-801D-02D2ACC33CA0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5" creationId="{AB9329B3-4AFC-4660-AF78-24ADCF6B4B6D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7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9" creationId="{00000000-0000-0000-0000-000000000000}"/>
          </ac:cxnSpMkLst>
        </pc:cxnChg>
        <pc:cxnChg chg="add del mod">
          <ac:chgData name="Giovanni Galazzini" userId="2dd3a47a2723b683" providerId="LiveId" clId="{3A1067EA-7D38-4025-876C-246C4DA231F7}" dt="2018-05-30T15:07:22.588" v="1176" actId="478"/>
          <ac:cxnSpMkLst>
            <pc:docMk/>
            <pc:sldMk cId="1335581155" sldId="258"/>
            <ac:cxnSpMk id="21" creationId="{2252AEBF-BB02-459C-BBF8-9DB6BB2CF66C}"/>
          </ac:cxnSpMkLst>
        </pc:cxnChg>
        <pc:cxnChg chg="add del mod">
          <ac:chgData name="Giovanni Galazzini" userId="2dd3a47a2723b683" providerId="LiveId" clId="{3A1067EA-7D38-4025-876C-246C4DA231F7}" dt="2018-05-30T15:15:12.233" v="1425" actId="478"/>
          <ac:cxnSpMkLst>
            <pc:docMk/>
            <pc:sldMk cId="1335581155" sldId="258"/>
            <ac:cxnSpMk id="22" creationId="{02E953E6-E7D2-4AD3-A3D2-24DD6387FC2C}"/>
          </ac:cxnSpMkLst>
        </pc:cxnChg>
        <pc:cxnChg chg="add del mod">
          <ac:chgData name="Giovanni Galazzini" userId="2dd3a47a2723b683" providerId="LiveId" clId="{3A1067EA-7D38-4025-876C-246C4DA231F7}" dt="2018-05-30T15:38:50.211" v="1853" actId="478"/>
          <ac:cxnSpMkLst>
            <pc:docMk/>
            <pc:sldMk cId="1335581155" sldId="258"/>
            <ac:cxnSpMk id="23" creationId="{F72C913E-526E-497B-8FB4-A7A0947E06AA}"/>
          </ac:cxnSpMkLst>
        </pc:cxnChg>
        <pc:cxnChg chg="add del mod">
          <ac:chgData name="Giovanni Galazzini" userId="2dd3a47a2723b683" providerId="LiveId" clId="{3A1067EA-7D38-4025-876C-246C4DA231F7}" dt="2018-05-30T15:15:16.482" v="1426" actId="478"/>
          <ac:cxnSpMkLst>
            <pc:docMk/>
            <pc:sldMk cId="1335581155" sldId="258"/>
            <ac:cxnSpMk id="24" creationId="{25B0E0B4-0737-43C2-BDCA-07398D316CD6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28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7:44:41.769" v="2152" actId="1037"/>
          <ac:cxnSpMkLst>
            <pc:docMk/>
            <pc:sldMk cId="1335581155" sldId="258"/>
            <ac:cxnSpMk id="28" creationId="{51A4C168-4A94-4DDC-B42C-5A0C4C88B828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0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7:44:41.769" v="2152" actId="1037"/>
          <ac:cxnSpMkLst>
            <pc:docMk/>
            <pc:sldMk cId="1335581155" sldId="258"/>
            <ac:cxnSpMk id="30" creationId="{D617AAA8-2415-4CB1-8CF8-043CBE7AC42A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5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7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9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4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4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7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61" creationId="{002D5121-2C09-4348-A423-646ACE193C75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0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2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8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4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02/06/2018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06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02/06/2018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3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02/06/2018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3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02/06/2018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0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02/06/2018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25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02/06/2018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69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02/06/2018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02/06/2018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57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02/06/2018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02/06/2018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8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02/06/2018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71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F555-ABC1-46F6-9E03-0B6D4A71152A}" type="datetimeFigureOut">
              <a:rPr lang="it-IT" smtClean="0"/>
              <a:t>02/06/2018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81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Book.sv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6F7292D7-BD51-4AF1-9436-D7071758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93392">
            <a:off x="9389203" y="4384401"/>
            <a:ext cx="393946" cy="490142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081392CB-7867-4B44-BFA2-0AC16EFC4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23318">
            <a:off x="5297567" y="675947"/>
            <a:ext cx="837315" cy="1072353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081AC7C-60A8-43D4-96EE-E80D0B939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07659">
            <a:off x="2297369" y="3858363"/>
            <a:ext cx="757463" cy="987407"/>
          </a:xfrm>
          <a:prstGeom prst="rect">
            <a:avLst/>
          </a:prstGeom>
        </p:spPr>
      </p:pic>
      <p:sp>
        <p:nvSpPr>
          <p:cNvPr id="39" name="Rettangolo 38">
            <a:extLst>
              <a:ext uri="{FF2B5EF4-FFF2-40B4-BE49-F238E27FC236}">
                <a16:creationId xmlns:a16="http://schemas.microsoft.com/office/drawing/2014/main" id="{84B6A100-B4D4-4045-97D1-C54C4C448813}"/>
              </a:ext>
            </a:extLst>
          </p:cNvPr>
          <p:cNvSpPr/>
          <p:nvPr/>
        </p:nvSpPr>
        <p:spPr>
          <a:xfrm>
            <a:off x="595878" y="707006"/>
            <a:ext cx="4665401" cy="315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BC89784-0989-4D57-B90D-C4951EEE14D1}"/>
              </a:ext>
            </a:extLst>
          </p:cNvPr>
          <p:cNvSpPr/>
          <p:nvPr/>
        </p:nvSpPr>
        <p:spPr>
          <a:xfrm>
            <a:off x="512320" y="623285"/>
            <a:ext cx="4665401" cy="315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prstClr val="black"/>
                </a:solidFill>
              </a:rPr>
              <a:t>Ente Produttore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E02969A-138A-46EA-A100-BADC9452EF0B}"/>
              </a:ext>
            </a:extLst>
          </p:cNvPr>
          <p:cNvSpPr/>
          <p:nvPr/>
        </p:nvSpPr>
        <p:spPr>
          <a:xfrm>
            <a:off x="860137" y="6049602"/>
            <a:ext cx="10540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RIUSANTE: POLO DI CONSERVAZIONE ACCREDITATO CHE CONSERVA SU SISTEMI PROPRI</a:t>
            </a:r>
            <a:br>
              <a:rPr lang="it-IT" b="1" dirty="0"/>
            </a:br>
            <a:r>
              <a:rPr lang="it-IT" b="1" dirty="0"/>
              <a:t>GLI ARCHIVI DI DIVERSI ENTI PRODUTTORI ("IN OUTSOURCING")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A42B687-51A9-4348-A436-D563A5525F9A}"/>
              </a:ext>
            </a:extLst>
          </p:cNvPr>
          <p:cNvSpPr/>
          <p:nvPr/>
        </p:nvSpPr>
        <p:spPr>
          <a:xfrm>
            <a:off x="6188310" y="468082"/>
            <a:ext cx="5627920" cy="390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prstClr val="black"/>
                </a:solidFill>
              </a:rPr>
              <a:t>Ente di Conservazione Accreditato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1F2D775-9890-4278-8DBD-762774EF3030}"/>
              </a:ext>
            </a:extLst>
          </p:cNvPr>
          <p:cNvSpPr/>
          <p:nvPr/>
        </p:nvSpPr>
        <p:spPr>
          <a:xfrm>
            <a:off x="6400065" y="1421951"/>
            <a:ext cx="1552862" cy="7877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SITO PRIMARIO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6E43574-291F-4E39-BF97-FE290DD8FA77}"/>
              </a:ext>
            </a:extLst>
          </p:cNvPr>
          <p:cNvSpPr/>
          <p:nvPr/>
        </p:nvSpPr>
        <p:spPr>
          <a:xfrm>
            <a:off x="6484992" y="2539527"/>
            <a:ext cx="1383008" cy="7877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SITO DI DISASTER RECOVERY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8DFE4B5C-F365-43C0-ABBE-9CB2A9D39FD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176496" y="2209744"/>
            <a:ext cx="0" cy="3297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07D7AF6D-EB3D-41B9-9C84-817D8563D660}"/>
              </a:ext>
            </a:extLst>
          </p:cNvPr>
          <p:cNvGrpSpPr/>
          <p:nvPr/>
        </p:nvGrpSpPr>
        <p:grpSpPr>
          <a:xfrm>
            <a:off x="8627582" y="1495950"/>
            <a:ext cx="495300" cy="2488217"/>
            <a:chOff x="8120743" y="1213758"/>
            <a:chExt cx="495300" cy="2873828"/>
          </a:xfrm>
        </p:grpSpPr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B06D78A9-FFBD-408F-B6DA-7B6D4E1C29A2}"/>
                </a:ext>
              </a:extLst>
            </p:cNvPr>
            <p:cNvCxnSpPr>
              <a:cxnSpLocks/>
            </p:cNvCxnSpPr>
            <p:nvPr/>
          </p:nvCxnSpPr>
          <p:spPr>
            <a:xfrm>
              <a:off x="8120743" y="1213758"/>
              <a:ext cx="0" cy="2873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1AFCCE29-706E-4E52-801D-02D2ACC33CA0}"/>
                </a:ext>
              </a:extLst>
            </p:cNvPr>
            <p:cNvCxnSpPr/>
            <p:nvPr/>
          </p:nvCxnSpPr>
          <p:spPr>
            <a:xfrm>
              <a:off x="8120743" y="1213758"/>
              <a:ext cx="495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AB9329B3-4AFC-4660-AF78-24ADCF6B4B6D}"/>
                </a:ext>
              </a:extLst>
            </p:cNvPr>
            <p:cNvCxnSpPr/>
            <p:nvPr/>
          </p:nvCxnSpPr>
          <p:spPr>
            <a:xfrm>
              <a:off x="8120743" y="4087586"/>
              <a:ext cx="495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87C7FA74-F0A3-4221-93C1-315D83521ED5}"/>
              </a:ext>
            </a:extLst>
          </p:cNvPr>
          <p:cNvSpPr/>
          <p:nvPr/>
        </p:nvSpPr>
        <p:spPr>
          <a:xfrm>
            <a:off x="412980" y="522512"/>
            <a:ext cx="4665401" cy="315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prstClr val="black"/>
                </a:solidFill>
              </a:rPr>
              <a:t>Enti Produttori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693515D-D14C-4104-A556-8F19F497443A}"/>
              </a:ext>
            </a:extLst>
          </p:cNvPr>
          <p:cNvSpPr/>
          <p:nvPr/>
        </p:nvSpPr>
        <p:spPr>
          <a:xfrm>
            <a:off x="3656741" y="1593926"/>
            <a:ext cx="1193192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graphicFrame>
        <p:nvGraphicFramePr>
          <p:cNvPr id="27" name="Tabella 26">
            <a:extLst>
              <a:ext uri="{FF2B5EF4-FFF2-40B4-BE49-F238E27FC236}">
                <a16:creationId xmlns:a16="http://schemas.microsoft.com/office/drawing/2014/main" id="{D95F4691-BDD1-4927-9756-E5129175E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62811"/>
              </p:ext>
            </p:extLst>
          </p:nvPr>
        </p:nvGraphicFramePr>
        <p:xfrm>
          <a:off x="7868000" y="931912"/>
          <a:ext cx="2043230" cy="3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3230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352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Responsabile del Servizio</a:t>
                      </a:r>
                      <a:endParaRPr lang="it-IT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1A4C168-4A94-4DDC-B42C-5A0C4C88B828}"/>
              </a:ext>
            </a:extLst>
          </p:cNvPr>
          <p:cNvCxnSpPr>
            <a:cxnSpLocks/>
          </p:cNvCxnSpPr>
          <p:nvPr/>
        </p:nvCxnSpPr>
        <p:spPr>
          <a:xfrm>
            <a:off x="8311201" y="1267351"/>
            <a:ext cx="0" cy="12799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617AAA8-2415-4CB1-8CF8-043CBE7AC42A}"/>
              </a:ext>
            </a:extLst>
          </p:cNvPr>
          <p:cNvCxnSpPr>
            <a:cxnSpLocks/>
          </p:cNvCxnSpPr>
          <p:nvPr/>
        </p:nvCxnSpPr>
        <p:spPr>
          <a:xfrm>
            <a:off x="8311201" y="2547255"/>
            <a:ext cx="316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ella 33">
            <a:extLst>
              <a:ext uri="{FF2B5EF4-FFF2-40B4-BE49-F238E27FC236}">
                <a16:creationId xmlns:a16="http://schemas.microsoft.com/office/drawing/2014/main" id="{01A022BC-9858-481C-BBB2-52275A5A6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02720"/>
              </p:ext>
            </p:extLst>
          </p:nvPr>
        </p:nvGraphicFramePr>
        <p:xfrm>
          <a:off x="8738086" y="1577499"/>
          <a:ext cx="2898534" cy="2327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8534">
                  <a:extLst>
                    <a:ext uri="{9D8B030D-6E8A-4147-A177-3AD203B41FA5}">
                      <a16:colId xmlns:a16="http://schemas.microsoft.com/office/drawing/2014/main" val="2566251402"/>
                    </a:ext>
                  </a:extLst>
                </a:gridCol>
              </a:tblGrid>
              <a:tr h="3956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della Funzione Archivistica di Conservazione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230490"/>
                  </a:ext>
                </a:extLst>
              </a:tr>
              <a:tr h="2950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dell’Esercizio di Conservazione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60802"/>
                  </a:ext>
                </a:extLst>
              </a:tr>
              <a:tr h="2950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dei Servizi Tecnologici e delle Infrastrutture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383691"/>
                  </a:ext>
                </a:extLst>
              </a:tr>
              <a:tr h="4962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delle Tecnologie e dello Sviluppo dei Sistemi di Conservazione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0532970"/>
                  </a:ext>
                </a:extLst>
              </a:tr>
              <a:tr h="3956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della Sicurezza del Sistema di conservazione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608742"/>
                  </a:ext>
                </a:extLst>
              </a:tr>
              <a:tr h="2950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del Trattamento dei Dati Personali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008305"/>
                  </a:ext>
                </a:extLst>
              </a:tr>
            </a:tbl>
          </a:graphicData>
        </a:graphic>
      </p:graphicFrame>
      <p:sp>
        <p:nvSpPr>
          <p:cNvPr id="36" name="Rettangolo 35">
            <a:extLst>
              <a:ext uri="{FF2B5EF4-FFF2-40B4-BE49-F238E27FC236}">
                <a16:creationId xmlns:a16="http://schemas.microsoft.com/office/drawing/2014/main" id="{E7D737F4-9FC0-4B08-9699-02A5ACF957EB}"/>
              </a:ext>
            </a:extLst>
          </p:cNvPr>
          <p:cNvSpPr/>
          <p:nvPr/>
        </p:nvSpPr>
        <p:spPr>
          <a:xfrm>
            <a:off x="3615172" y="1547425"/>
            <a:ext cx="1193192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E736471-4A43-4A52-B20E-1E6C30C73777}"/>
              </a:ext>
            </a:extLst>
          </p:cNvPr>
          <p:cNvSpPr/>
          <p:nvPr/>
        </p:nvSpPr>
        <p:spPr>
          <a:xfrm>
            <a:off x="3570533" y="1513722"/>
            <a:ext cx="1193192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SISTEMI VERSANTI</a:t>
            </a:r>
          </a:p>
        </p:txBody>
      </p:sp>
      <p:graphicFrame>
        <p:nvGraphicFramePr>
          <p:cNvPr id="44" name="Tabella 43">
            <a:extLst>
              <a:ext uri="{FF2B5EF4-FFF2-40B4-BE49-F238E27FC236}">
                <a16:creationId xmlns:a16="http://schemas.microsoft.com/office/drawing/2014/main" id="{EA61E4A3-B4E4-4760-8CAF-8C2C0900B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01447"/>
              </p:ext>
            </p:extLst>
          </p:nvPr>
        </p:nvGraphicFramePr>
        <p:xfrm>
          <a:off x="595879" y="1043274"/>
          <a:ext cx="20087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87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Responsabile della Conservazione</a:t>
                      </a:r>
                      <a:endParaRPr lang="it-IT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6" name="Tabella 45">
            <a:extLst>
              <a:ext uri="{FF2B5EF4-FFF2-40B4-BE49-F238E27FC236}">
                <a16:creationId xmlns:a16="http://schemas.microsoft.com/office/drawing/2014/main" id="{295C2F29-C7DA-49B0-83A0-3EE32215C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95818"/>
              </p:ext>
            </p:extLst>
          </p:nvPr>
        </p:nvGraphicFramePr>
        <p:xfrm>
          <a:off x="673479" y="1749558"/>
          <a:ext cx="1931142" cy="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Protocollo Informatico, Gestione Documentale e Archivi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7" name="Tabella 46">
            <a:extLst>
              <a:ext uri="{FF2B5EF4-FFF2-40B4-BE49-F238E27FC236}">
                <a16:creationId xmlns:a16="http://schemas.microsoft.com/office/drawing/2014/main" id="{D7162F88-D6C0-417D-BD9D-E2675C6B9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46186"/>
              </p:ext>
            </p:extLst>
          </p:nvPr>
        </p:nvGraphicFramePr>
        <p:xfrm>
          <a:off x="684361" y="2473460"/>
          <a:ext cx="19311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Sistemi Informativi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8" name="Tabella 47">
            <a:extLst>
              <a:ext uri="{FF2B5EF4-FFF2-40B4-BE49-F238E27FC236}">
                <a16:creationId xmlns:a16="http://schemas.microsoft.com/office/drawing/2014/main" id="{AAEC00D7-52B6-474F-9E53-6DDB0A180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13940"/>
              </p:ext>
            </p:extLst>
          </p:nvPr>
        </p:nvGraphicFramePr>
        <p:xfrm>
          <a:off x="695243" y="3017746"/>
          <a:ext cx="19311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Trattamento Dati Personali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9" name="Tabella 48">
            <a:extLst>
              <a:ext uri="{FF2B5EF4-FFF2-40B4-BE49-F238E27FC236}">
                <a16:creationId xmlns:a16="http://schemas.microsoft.com/office/drawing/2014/main" id="{909E48B6-F0B7-45F9-91B8-B5A4A643B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61166"/>
              </p:ext>
            </p:extLst>
          </p:nvPr>
        </p:nvGraphicFramePr>
        <p:xfrm>
          <a:off x="2942765" y="3009266"/>
          <a:ext cx="19311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Utenti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sp>
        <p:nvSpPr>
          <p:cNvPr id="50" name="Rettangolo 49">
            <a:extLst>
              <a:ext uri="{FF2B5EF4-FFF2-40B4-BE49-F238E27FC236}">
                <a16:creationId xmlns:a16="http://schemas.microsoft.com/office/drawing/2014/main" id="{66568EE8-FBDB-4534-947A-830CFA89E52C}"/>
              </a:ext>
            </a:extLst>
          </p:cNvPr>
          <p:cNvSpPr/>
          <p:nvPr/>
        </p:nvSpPr>
        <p:spPr>
          <a:xfrm>
            <a:off x="2042663" y="4817778"/>
            <a:ext cx="3525380" cy="700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Utenti Esterni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1B6AFD1-C269-41D6-BB77-800D651E6047}"/>
              </a:ext>
            </a:extLst>
          </p:cNvPr>
          <p:cNvSpPr/>
          <p:nvPr/>
        </p:nvSpPr>
        <p:spPr>
          <a:xfrm>
            <a:off x="6130243" y="4799589"/>
            <a:ext cx="3525380" cy="700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Organismi di Sorveglianza</a:t>
            </a:r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7DD0013A-A896-4113-8C57-1BB15B76B5F1}"/>
              </a:ext>
            </a:extLst>
          </p:cNvPr>
          <p:cNvGrpSpPr/>
          <p:nvPr/>
        </p:nvGrpSpPr>
        <p:grpSpPr>
          <a:xfrm rot="20485221">
            <a:off x="5852799" y="3448451"/>
            <a:ext cx="951497" cy="1168668"/>
            <a:chOff x="5030773" y="3548949"/>
            <a:chExt cx="857409" cy="1015138"/>
          </a:xfrm>
        </p:grpSpPr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781DABE1-70A9-4927-BB16-D05CE1EBC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030773" y="3561654"/>
              <a:ext cx="857409" cy="1002433"/>
            </a:xfrm>
            <a:prstGeom prst="rect">
              <a:avLst/>
            </a:prstGeom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90DA269A-82D9-461A-87D5-63DF182B4DF0}"/>
                </a:ext>
              </a:extLst>
            </p:cNvPr>
            <p:cNvSpPr txBox="1"/>
            <p:nvPr/>
          </p:nvSpPr>
          <p:spPr>
            <a:xfrm>
              <a:off x="5167196" y="3548949"/>
              <a:ext cx="57496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800" dirty="0">
                  <a:solidFill>
                    <a:schemeClr val="bg1"/>
                  </a:solidFill>
                </a:rPr>
                <a:t>Manuale</a:t>
              </a:r>
            </a:p>
            <a:p>
              <a:pPr algn="ctr"/>
              <a:br>
                <a:rPr lang="it-IT" sz="800" dirty="0">
                  <a:solidFill>
                    <a:schemeClr val="bg1"/>
                  </a:solidFill>
                </a:rPr>
              </a:br>
              <a:r>
                <a:rPr lang="it-IT" sz="800" dirty="0">
                  <a:solidFill>
                    <a:schemeClr val="bg1"/>
                  </a:solidFill>
                </a:rPr>
                <a:t>Conserva</a:t>
              </a:r>
            </a:p>
            <a:p>
              <a:r>
                <a:rPr lang="it-IT" sz="800" dirty="0">
                  <a:solidFill>
                    <a:schemeClr val="bg1"/>
                  </a:solidFill>
                </a:rPr>
                <a:t>    </a:t>
              </a:r>
              <a:r>
                <a:rPr lang="it-IT" sz="1000" dirty="0">
                  <a:solidFill>
                    <a:schemeClr val="bg1"/>
                  </a:solidFill>
                </a:rPr>
                <a:t>zione</a:t>
              </a:r>
            </a:p>
          </p:txBody>
        </p:sp>
      </p:grp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8E649B1-7C28-4715-A358-C0CFAC8BC19D}"/>
              </a:ext>
            </a:extLst>
          </p:cNvPr>
          <p:cNvSpPr txBox="1"/>
          <p:nvPr/>
        </p:nvSpPr>
        <p:spPr>
          <a:xfrm>
            <a:off x="5292726" y="1796247"/>
            <a:ext cx="921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Convenzione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53279D6-0F48-43BD-8A32-A27E602233EA}"/>
              </a:ext>
            </a:extLst>
          </p:cNvPr>
          <p:cNvSpPr txBox="1"/>
          <p:nvPr/>
        </p:nvSpPr>
        <p:spPr>
          <a:xfrm>
            <a:off x="2948082" y="4172504"/>
            <a:ext cx="1144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Autorizzazione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AD65E7D-9ED1-4D2B-9AFB-DF1059CA2139}"/>
              </a:ext>
            </a:extLst>
          </p:cNvPr>
          <p:cNvSpPr txBox="1"/>
          <p:nvPr/>
        </p:nvSpPr>
        <p:spPr>
          <a:xfrm>
            <a:off x="81861" y="8373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SCENARIO 1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272407F-066B-4DC6-8500-F4BB70D39785}"/>
              </a:ext>
            </a:extLst>
          </p:cNvPr>
          <p:cNvSpPr txBox="1"/>
          <p:nvPr/>
        </p:nvSpPr>
        <p:spPr>
          <a:xfrm>
            <a:off x="8507148" y="4529234"/>
            <a:ext cx="921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Convenzione</a:t>
            </a:r>
          </a:p>
        </p:txBody>
      </p:sp>
    </p:spTree>
    <p:extLst>
      <p:ext uri="{BB962C8B-B14F-4D97-AF65-F5344CB8AC3E}">
        <p14:creationId xmlns:p14="http://schemas.microsoft.com/office/powerpoint/2010/main" val="1335581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100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studiolo</dc:creator>
  <cp:lastModifiedBy>Giovanni Galazzini</cp:lastModifiedBy>
  <cp:revision>43</cp:revision>
  <dcterms:created xsi:type="dcterms:W3CDTF">2013-11-26T18:02:30Z</dcterms:created>
  <dcterms:modified xsi:type="dcterms:W3CDTF">2018-06-02T09:06:08Z</dcterms:modified>
</cp:coreProperties>
</file>