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44A"/>
    <a:srgbClr val="E2F0D9"/>
    <a:srgbClr val="83BC5C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53294619-7BF8-4174-8BA5-EACBC75E7C6B}"/>
    <pc:docChg chg="undo custSel modSld sldOrd">
      <pc:chgData name="Giovanni Galazzini" userId="2dd3a47a2723b683" providerId="LiveId" clId="{53294619-7BF8-4174-8BA5-EACBC75E7C6B}" dt="2018-05-30T18:17:41.156" v="389" actId="20577"/>
      <pc:docMkLst>
        <pc:docMk/>
      </pc:docMkLst>
      <pc:sldChg chg="addSp delSp modSp ord">
        <pc:chgData name="Giovanni Galazzini" userId="2dd3a47a2723b683" providerId="LiveId" clId="{53294619-7BF8-4174-8BA5-EACBC75E7C6B}" dt="2018-05-30T18:17:41.156" v="389" actId="20577"/>
        <pc:sldMkLst>
          <pc:docMk/>
          <pc:sldMk cId="1335581155" sldId="258"/>
        </pc:sldMkLst>
        <pc:spChg chg="mod">
          <ac:chgData name="Giovanni Galazzini" userId="2dd3a47a2723b683" providerId="LiveId" clId="{53294619-7BF8-4174-8BA5-EACBC75E7C6B}" dt="2018-05-30T18:15:11.584" v="131" actId="20577"/>
          <ac:spMkLst>
            <pc:docMk/>
            <pc:sldMk cId="1335581155" sldId="258"/>
            <ac:spMk id="2" creationId="{9E02969A-138A-46EA-A100-BADC9452EF0B}"/>
          </ac:spMkLst>
        </pc:spChg>
        <pc:spChg chg="del">
          <ac:chgData name="Giovanni Galazzini" userId="2dd3a47a2723b683" providerId="LiveId" clId="{53294619-7BF8-4174-8BA5-EACBC75E7C6B}" dt="2018-05-30T18:02:59.734" v="7" actId="478"/>
          <ac:spMkLst>
            <pc:docMk/>
            <pc:sldMk cId="1335581155" sldId="258"/>
            <ac:spMk id="3" creationId="{9A42B687-51A9-4348-A436-D563A5525F9A}"/>
          </ac:spMkLst>
        </pc:spChg>
        <pc:spChg chg="mod">
          <ac:chgData name="Giovanni Galazzini" userId="2dd3a47a2723b683" providerId="LiveId" clId="{53294619-7BF8-4174-8BA5-EACBC75E7C6B}" dt="2018-05-30T18:13:34.459" v="98" actId="1076"/>
          <ac:spMkLst>
            <pc:docMk/>
            <pc:sldMk cId="1335581155" sldId="258"/>
            <ac:spMk id="4" creationId="{C1F2D775-9890-4278-8DBD-762774EF3030}"/>
          </ac:spMkLst>
        </pc:spChg>
        <pc:spChg chg="mod">
          <ac:chgData name="Giovanni Galazzini" userId="2dd3a47a2723b683" providerId="LiveId" clId="{53294619-7BF8-4174-8BA5-EACBC75E7C6B}" dt="2018-05-30T18:04:10.330" v="20" actId="1076"/>
          <ac:spMkLst>
            <pc:docMk/>
            <pc:sldMk cId="1335581155" sldId="258"/>
            <ac:spMk id="5" creationId="{36E43574-291F-4E39-BF97-FE290DD8FA77}"/>
          </ac:spMkLst>
        </pc:spChg>
        <pc:spChg chg="mod ord">
          <ac:chgData name="Giovanni Galazzini" userId="2dd3a47a2723b683" providerId="LiveId" clId="{53294619-7BF8-4174-8BA5-EACBC75E7C6B}" dt="2018-05-30T18:17:41.156" v="389" actId="20577"/>
          <ac:spMkLst>
            <pc:docMk/>
            <pc:sldMk cId="1335581155" sldId="258"/>
            <ac:spMk id="18" creationId="{87C7FA74-F0A3-4221-93C1-315D83521ED5}"/>
          </ac:spMkLst>
        </pc:spChg>
        <pc:spChg chg="mod">
          <ac:chgData name="Giovanni Galazzini" userId="2dd3a47a2723b683" providerId="LiveId" clId="{53294619-7BF8-4174-8BA5-EACBC75E7C6B}" dt="2018-05-30T18:13:34.459" v="98" actId="1076"/>
          <ac:spMkLst>
            <pc:docMk/>
            <pc:sldMk cId="1335581155" sldId="258"/>
            <ac:spMk id="20" creationId="{3693515D-D14C-4104-A556-8F19F497443A}"/>
          </ac:spMkLst>
        </pc:spChg>
        <pc:spChg chg="mod topLvl">
          <ac:chgData name="Giovanni Galazzini" userId="2dd3a47a2723b683" providerId="LiveId" clId="{53294619-7BF8-4174-8BA5-EACBC75E7C6B}" dt="2018-05-30T18:07:11.275" v="38" actId="164"/>
          <ac:spMkLst>
            <pc:docMk/>
            <pc:sldMk cId="1335581155" sldId="258"/>
            <ac:spMk id="33" creationId="{90DA269A-82D9-461A-87D5-63DF182B4DF0}"/>
          </ac:spMkLst>
        </pc:spChg>
        <pc:spChg chg="del">
          <ac:chgData name="Giovanni Galazzini" userId="2dd3a47a2723b683" providerId="LiveId" clId="{53294619-7BF8-4174-8BA5-EACBC75E7C6B}" dt="2018-05-30T18:03:13.022" v="9" actId="478"/>
          <ac:spMkLst>
            <pc:docMk/>
            <pc:sldMk cId="1335581155" sldId="258"/>
            <ac:spMk id="35" creationId="{58E649B1-7C28-4715-A358-C0CFAC8BC19D}"/>
          </ac:spMkLst>
        </pc:spChg>
        <pc:spChg chg="mod">
          <ac:chgData name="Giovanni Galazzini" userId="2dd3a47a2723b683" providerId="LiveId" clId="{53294619-7BF8-4174-8BA5-EACBC75E7C6B}" dt="2018-05-30T18:13:34.459" v="98" actId="1076"/>
          <ac:spMkLst>
            <pc:docMk/>
            <pc:sldMk cId="1335581155" sldId="258"/>
            <ac:spMk id="36" creationId="{E7D737F4-9FC0-4B08-9699-02A5ACF957EB}"/>
          </ac:spMkLst>
        </pc:spChg>
        <pc:spChg chg="mod">
          <ac:chgData name="Giovanni Galazzini" userId="2dd3a47a2723b683" providerId="LiveId" clId="{53294619-7BF8-4174-8BA5-EACBC75E7C6B}" dt="2018-05-30T18:13:34.459" v="98" actId="1076"/>
          <ac:spMkLst>
            <pc:docMk/>
            <pc:sldMk cId="1335581155" sldId="258"/>
            <ac:spMk id="37" creationId="{AE736471-4A43-4A52-B20E-1E6C30C73777}"/>
          </ac:spMkLst>
        </pc:spChg>
        <pc:spChg chg="del">
          <ac:chgData name="Giovanni Galazzini" userId="2dd3a47a2723b683" providerId="LiveId" clId="{53294619-7BF8-4174-8BA5-EACBC75E7C6B}" dt="2018-05-30T18:03:28.696" v="15" actId="478"/>
          <ac:spMkLst>
            <pc:docMk/>
            <pc:sldMk cId="1335581155" sldId="258"/>
            <ac:spMk id="38" creationId="{6BC89784-0989-4D57-B90D-C4951EEE14D1}"/>
          </ac:spMkLst>
        </pc:spChg>
        <pc:spChg chg="del">
          <ac:chgData name="Giovanni Galazzini" userId="2dd3a47a2723b683" providerId="LiveId" clId="{53294619-7BF8-4174-8BA5-EACBC75E7C6B}" dt="2018-05-30T18:03:24.871" v="14" actId="478"/>
          <ac:spMkLst>
            <pc:docMk/>
            <pc:sldMk cId="1335581155" sldId="258"/>
            <ac:spMk id="39" creationId="{84B6A100-B4D4-4045-97D1-C54C4C448813}"/>
          </ac:spMkLst>
        </pc:spChg>
        <pc:spChg chg="mod">
          <ac:chgData name="Giovanni Galazzini" userId="2dd3a47a2723b683" providerId="LiveId" clId="{53294619-7BF8-4174-8BA5-EACBC75E7C6B}" dt="2018-05-30T18:05:12.562" v="26" actId="1076"/>
          <ac:spMkLst>
            <pc:docMk/>
            <pc:sldMk cId="1335581155" sldId="258"/>
            <ac:spMk id="41" creationId="{A53279D6-0F48-43BD-8A32-A27E602233EA}"/>
          </ac:spMkLst>
        </pc:spChg>
        <pc:grpChg chg="add mod">
          <ac:chgData name="Giovanni Galazzini" userId="2dd3a47a2723b683" providerId="LiveId" clId="{53294619-7BF8-4174-8BA5-EACBC75E7C6B}" dt="2018-05-30T18:11:07.739" v="96" actId="1076"/>
          <ac:grpSpMkLst>
            <pc:docMk/>
            <pc:sldMk cId="1335581155" sldId="258"/>
            <ac:grpSpMk id="7" creationId="{6470BD6C-518E-4915-9584-64D43CD674E5}"/>
          </ac:grpSpMkLst>
        </pc:grpChg>
        <pc:grpChg chg="del">
          <ac:chgData name="Giovanni Galazzini" userId="2dd3a47a2723b683" providerId="LiveId" clId="{53294619-7BF8-4174-8BA5-EACBC75E7C6B}" dt="2018-05-30T18:03:06.996" v="8" actId="478"/>
          <ac:grpSpMkLst>
            <pc:docMk/>
            <pc:sldMk cId="1335581155" sldId="258"/>
            <ac:grpSpMk id="26" creationId="{07D7AF6D-EB3D-41B9-9C84-817D8563D660}"/>
          </ac:grpSpMkLst>
        </pc:grpChg>
        <pc:grpChg chg="del mod">
          <ac:chgData name="Giovanni Galazzini" userId="2dd3a47a2723b683" providerId="LiveId" clId="{53294619-7BF8-4174-8BA5-EACBC75E7C6B}" dt="2018-05-30T18:06:47.488" v="36" actId="165"/>
          <ac:grpSpMkLst>
            <pc:docMk/>
            <pc:sldMk cId="1335581155" sldId="258"/>
            <ac:grpSpMk id="31" creationId="{7DD0013A-A896-4113-8C57-1BB15B76B5F1}"/>
          </ac:grpSpMkLst>
        </pc:grpChg>
        <pc:graphicFrameChg chg="del">
          <ac:chgData name="Giovanni Galazzini" userId="2dd3a47a2723b683" providerId="LiveId" clId="{53294619-7BF8-4174-8BA5-EACBC75E7C6B}" dt="2018-05-30T18:03:06.996" v="8" actId="478"/>
          <ac:graphicFrameMkLst>
            <pc:docMk/>
            <pc:sldMk cId="1335581155" sldId="258"/>
            <ac:graphicFrameMk id="27" creationId="{D95F4691-BDD1-4927-9756-E5129175E7DA}"/>
          </ac:graphicFrameMkLst>
        </pc:graphicFrameChg>
        <pc:graphicFrameChg chg="del">
          <ac:chgData name="Giovanni Galazzini" userId="2dd3a47a2723b683" providerId="LiveId" clId="{53294619-7BF8-4174-8BA5-EACBC75E7C6B}" dt="2018-05-30T18:03:06.996" v="8" actId="478"/>
          <ac:graphicFrameMkLst>
            <pc:docMk/>
            <pc:sldMk cId="1335581155" sldId="258"/>
            <ac:graphicFrameMk id="34" creationId="{01A022BC-9858-481C-BBB2-52275A5A664F}"/>
          </ac:graphicFrameMkLst>
        </pc:graphicFrameChg>
        <pc:graphicFrameChg chg="add mod modGraphic">
          <ac:chgData name="Giovanni Galazzini" userId="2dd3a47a2723b683" providerId="LiveId" clId="{53294619-7BF8-4174-8BA5-EACBC75E7C6B}" dt="2018-05-30T18:15:00.169" v="130" actId="1076"/>
          <ac:graphicFrameMkLst>
            <pc:docMk/>
            <pc:sldMk cId="1335581155" sldId="258"/>
            <ac:graphicFrameMk id="43" creationId="{5E21C0E8-50BE-4FD9-8539-85384C149A4D}"/>
          </ac:graphicFrameMkLst>
        </pc:graphicFrameChg>
        <pc:graphicFrameChg chg="mod">
          <ac:chgData name="Giovanni Galazzini" userId="2dd3a47a2723b683" providerId="LiveId" clId="{53294619-7BF8-4174-8BA5-EACBC75E7C6B}" dt="2018-05-30T18:04:10.330" v="20" actId="1076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mod">
          <ac:chgData name="Giovanni Galazzini" userId="2dd3a47a2723b683" providerId="LiveId" clId="{53294619-7BF8-4174-8BA5-EACBC75E7C6B}" dt="2018-05-30T18:04:10.330" v="20" actId="1076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mod">
          <ac:chgData name="Giovanni Galazzini" userId="2dd3a47a2723b683" providerId="LiveId" clId="{53294619-7BF8-4174-8BA5-EACBC75E7C6B}" dt="2018-05-30T18:04:10.330" v="20" actId="1076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mod">
          <ac:chgData name="Giovanni Galazzini" userId="2dd3a47a2723b683" providerId="LiveId" clId="{53294619-7BF8-4174-8BA5-EACBC75E7C6B}" dt="2018-05-30T18:04:10.330" v="20" actId="1076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mod">
          <ac:chgData name="Giovanni Galazzini" userId="2dd3a47a2723b683" providerId="LiveId" clId="{53294619-7BF8-4174-8BA5-EACBC75E7C6B}" dt="2018-05-30T18:13:16.898" v="97" actId="1076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picChg chg="del">
          <ac:chgData name="Giovanni Galazzini" userId="2dd3a47a2723b683" providerId="LiveId" clId="{53294619-7BF8-4174-8BA5-EACBC75E7C6B}" dt="2018-05-30T18:03:13.022" v="9" actId="478"/>
          <ac:picMkLst>
            <pc:docMk/>
            <pc:sldMk cId="1335581155" sldId="258"/>
            <ac:picMk id="29" creationId="{081392CB-7867-4B44-BFA2-0AC16EFC44C9}"/>
          </ac:picMkLst>
        </pc:picChg>
        <pc:picChg chg="mod topLvl">
          <ac:chgData name="Giovanni Galazzini" userId="2dd3a47a2723b683" providerId="LiveId" clId="{53294619-7BF8-4174-8BA5-EACBC75E7C6B}" dt="2018-05-30T18:07:11.275" v="38" actId="164"/>
          <ac:picMkLst>
            <pc:docMk/>
            <pc:sldMk cId="1335581155" sldId="258"/>
            <ac:picMk id="32" creationId="{781DABE1-70A9-4927-BB16-D05CE1EBC8B9}"/>
          </ac:picMkLst>
        </pc:picChg>
        <pc:picChg chg="mod ord">
          <ac:chgData name="Giovanni Galazzini" userId="2dd3a47a2723b683" providerId="LiveId" clId="{53294619-7BF8-4174-8BA5-EACBC75E7C6B}" dt="2018-05-30T18:04:59.660" v="25" actId="167"/>
          <ac:picMkLst>
            <pc:docMk/>
            <pc:sldMk cId="1335581155" sldId="258"/>
            <ac:picMk id="40" creationId="{D081AC7C-60A8-43D4-96EE-E80D0B939769}"/>
          </ac:picMkLst>
        </pc:picChg>
        <pc:cxnChg chg="mod">
          <ac:chgData name="Giovanni Galazzini" userId="2dd3a47a2723b683" providerId="LiveId" clId="{53294619-7BF8-4174-8BA5-EACBC75E7C6B}" dt="2018-05-30T18:13:43.683" v="99" actId="14100"/>
          <ac:cxnSpMkLst>
            <pc:docMk/>
            <pc:sldMk cId="1335581155" sldId="258"/>
            <ac:cxnSpMk id="6" creationId="{8DFE4B5C-F365-43C0-ABBE-9CB2A9D39FD4}"/>
          </ac:cxnSpMkLst>
        </pc:cxnChg>
        <pc:cxnChg chg="del">
          <ac:chgData name="Giovanni Galazzini" userId="2dd3a47a2723b683" providerId="LiveId" clId="{53294619-7BF8-4174-8BA5-EACBC75E7C6B}" dt="2018-05-30T18:03:06.996" v="8" actId="478"/>
          <ac:cxnSpMkLst>
            <pc:docMk/>
            <pc:sldMk cId="1335581155" sldId="258"/>
            <ac:cxnSpMk id="28" creationId="{51A4C168-4A94-4DDC-B42C-5A0C4C88B828}"/>
          </ac:cxnSpMkLst>
        </pc:cxnChg>
        <pc:cxnChg chg="del">
          <ac:chgData name="Giovanni Galazzini" userId="2dd3a47a2723b683" providerId="LiveId" clId="{53294619-7BF8-4174-8BA5-EACBC75E7C6B}" dt="2018-05-30T18:03:06.996" v="8" actId="478"/>
          <ac:cxnSpMkLst>
            <pc:docMk/>
            <pc:sldMk cId="1335581155" sldId="258"/>
            <ac:cxnSpMk id="30" creationId="{D617AAA8-2415-4CB1-8CF8-043CBE7AC42A}"/>
          </ac:cxnSpMkLst>
        </pc:cxnChg>
        <pc:cxnChg chg="add mod">
          <ac:chgData name="Giovanni Galazzini" userId="2dd3a47a2723b683" providerId="LiveId" clId="{53294619-7BF8-4174-8BA5-EACBC75E7C6B}" dt="2018-05-30T18:13:34.459" v="98" actId="1076"/>
          <ac:cxnSpMkLst>
            <pc:docMk/>
            <pc:sldMk cId="1335581155" sldId="258"/>
            <ac:cxnSpMk id="42" creationId="{40A2A7F9-E810-420B-8149-AF2607A5C7CE}"/>
          </ac:cxnSpMkLst>
        </pc:cxnChg>
      </pc:sldChg>
    </pc:docChg>
  </pc:docChgLst>
  <pc:docChgLst>
    <pc:chgData name="Giovanni Galazzini" userId="2dd3a47a2723b683" providerId="LiveId" clId="{EE376B73-CE0C-4B81-BC8F-45C2AE71EAAA}"/>
    <pc:docChg chg="undo custSel modSld">
      <pc:chgData name="Giovanni Galazzini" userId="2dd3a47a2723b683" providerId="LiveId" clId="{EE376B73-CE0C-4B81-BC8F-45C2AE71EAAA}" dt="2018-06-05T13:40:11.573" v="79" actId="478"/>
      <pc:docMkLst>
        <pc:docMk/>
      </pc:docMkLst>
      <pc:sldChg chg="addSp delSp modSp">
        <pc:chgData name="Giovanni Galazzini" userId="2dd3a47a2723b683" providerId="LiveId" clId="{EE376B73-CE0C-4B81-BC8F-45C2AE71EAAA}" dt="2018-06-05T13:40:11.573" v="79" actId="478"/>
        <pc:sldMkLst>
          <pc:docMk/>
          <pc:sldMk cId="1335581155" sldId="258"/>
        </pc:sldMkLst>
        <pc:spChg chg="mod">
          <ac:chgData name="Giovanni Galazzini" userId="2dd3a47a2723b683" providerId="LiveId" clId="{EE376B73-CE0C-4B81-BC8F-45C2AE71EAAA}" dt="2018-05-31T17:55:38.202" v="53" actId="20577"/>
          <ac:spMkLst>
            <pc:docMk/>
            <pc:sldMk cId="1335581155" sldId="258"/>
            <ac:spMk id="2" creationId="{9E02969A-138A-46EA-A100-BADC9452EF0B}"/>
          </ac:spMkLst>
        </pc:spChg>
        <pc:spChg chg="mod">
          <ac:chgData name="Giovanni Galazzini" userId="2dd3a47a2723b683" providerId="LiveId" clId="{EE376B73-CE0C-4B81-BC8F-45C2AE71EAAA}" dt="2018-05-31T17:56:05.941" v="69" actId="1036"/>
          <ac:spMkLst>
            <pc:docMk/>
            <pc:sldMk cId="1335581155" sldId="258"/>
            <ac:spMk id="4" creationId="{C1F2D775-9890-4278-8DBD-762774EF3030}"/>
          </ac:spMkLst>
        </pc:spChg>
        <pc:spChg chg="mod">
          <ac:chgData name="Giovanni Galazzini" userId="2dd3a47a2723b683" providerId="LiveId" clId="{EE376B73-CE0C-4B81-BC8F-45C2AE71EAAA}" dt="2018-05-31T17:56:05.941" v="69" actId="1036"/>
          <ac:spMkLst>
            <pc:docMk/>
            <pc:sldMk cId="1335581155" sldId="258"/>
            <ac:spMk id="5" creationId="{36E43574-291F-4E39-BF97-FE290DD8FA77}"/>
          </ac:spMkLst>
        </pc:spChg>
        <pc:spChg chg="mod">
          <ac:chgData name="Giovanni Galazzini" userId="2dd3a47a2723b683" providerId="LiveId" clId="{EE376B73-CE0C-4B81-BC8F-45C2AE71EAAA}" dt="2018-05-31T17:56:05.941" v="69" actId="1036"/>
          <ac:spMkLst>
            <pc:docMk/>
            <pc:sldMk cId="1335581155" sldId="258"/>
            <ac:spMk id="18" creationId="{87C7FA74-F0A3-4221-93C1-315D83521ED5}"/>
          </ac:spMkLst>
        </pc:spChg>
        <pc:spChg chg="mod">
          <ac:chgData name="Giovanni Galazzini" userId="2dd3a47a2723b683" providerId="LiveId" clId="{EE376B73-CE0C-4B81-BC8F-45C2AE71EAAA}" dt="2018-05-31T17:56:05.941" v="69" actId="1036"/>
          <ac:spMkLst>
            <pc:docMk/>
            <pc:sldMk cId="1335581155" sldId="258"/>
            <ac:spMk id="20" creationId="{3693515D-D14C-4104-A556-8F19F497443A}"/>
          </ac:spMkLst>
        </pc:spChg>
        <pc:spChg chg="add mod">
          <ac:chgData name="Giovanni Galazzini" userId="2dd3a47a2723b683" providerId="LiveId" clId="{EE376B73-CE0C-4B81-BC8F-45C2AE71EAAA}" dt="2018-05-31T16:09:20.993" v="2" actId="20577"/>
          <ac:spMkLst>
            <pc:docMk/>
            <pc:sldMk cId="1335581155" sldId="258"/>
            <ac:spMk id="24" creationId="{A54FEAB7-0500-4F4D-8E6C-78A1392DF498}"/>
          </ac:spMkLst>
        </pc:spChg>
        <pc:spChg chg="add del mod">
          <ac:chgData name="Giovanni Galazzini" userId="2dd3a47a2723b683" providerId="LiveId" clId="{EE376B73-CE0C-4B81-BC8F-45C2AE71EAAA}" dt="2018-06-05T13:40:11.573" v="79" actId="478"/>
          <ac:spMkLst>
            <pc:docMk/>
            <pc:sldMk cId="1335581155" sldId="258"/>
            <ac:spMk id="26" creationId="{86C6D928-F3BE-4DDF-8A36-AB3E74CEA98B}"/>
          </ac:spMkLst>
        </pc:spChg>
        <pc:spChg chg="mod">
          <ac:chgData name="Giovanni Galazzini" userId="2dd3a47a2723b683" providerId="LiveId" clId="{EE376B73-CE0C-4B81-BC8F-45C2AE71EAAA}" dt="2018-05-31T17:56:05.941" v="69" actId="1036"/>
          <ac:spMkLst>
            <pc:docMk/>
            <pc:sldMk cId="1335581155" sldId="258"/>
            <ac:spMk id="36" creationId="{E7D737F4-9FC0-4B08-9699-02A5ACF957EB}"/>
          </ac:spMkLst>
        </pc:spChg>
        <pc:spChg chg="mod">
          <ac:chgData name="Giovanni Galazzini" userId="2dd3a47a2723b683" providerId="LiveId" clId="{EE376B73-CE0C-4B81-BC8F-45C2AE71EAAA}" dt="2018-05-31T17:56:05.941" v="69" actId="1036"/>
          <ac:spMkLst>
            <pc:docMk/>
            <pc:sldMk cId="1335581155" sldId="258"/>
            <ac:spMk id="37" creationId="{AE736471-4A43-4A52-B20E-1E6C30C73777}"/>
          </ac:spMkLst>
        </pc:spChg>
        <pc:spChg chg="mod">
          <ac:chgData name="Giovanni Galazzini" userId="2dd3a47a2723b683" providerId="LiveId" clId="{EE376B73-CE0C-4B81-BC8F-45C2AE71EAAA}" dt="2018-05-31T17:56:05.941" v="69" actId="1036"/>
          <ac:spMkLst>
            <pc:docMk/>
            <pc:sldMk cId="1335581155" sldId="258"/>
            <ac:spMk id="41" creationId="{A53279D6-0F48-43BD-8A32-A27E602233EA}"/>
          </ac:spMkLst>
        </pc:spChg>
        <pc:spChg chg="mod">
          <ac:chgData name="Giovanni Galazzini" userId="2dd3a47a2723b683" providerId="LiveId" clId="{EE376B73-CE0C-4B81-BC8F-45C2AE71EAAA}" dt="2018-06-02T09:13:36.228" v="78" actId="1076"/>
          <ac:spMkLst>
            <pc:docMk/>
            <pc:sldMk cId="1335581155" sldId="258"/>
            <ac:spMk id="50" creationId="{66568EE8-FBDB-4534-947A-830CFA89E52C}"/>
          </ac:spMkLst>
        </pc:spChg>
        <pc:spChg chg="mod">
          <ac:chgData name="Giovanni Galazzini" userId="2dd3a47a2723b683" providerId="LiveId" clId="{EE376B73-CE0C-4B81-BC8F-45C2AE71EAAA}" dt="2018-06-02T09:13:28.933" v="77" actId="1076"/>
          <ac:spMkLst>
            <pc:docMk/>
            <pc:sldMk cId="1335581155" sldId="258"/>
            <ac:spMk id="51" creationId="{B1B6AFD1-C269-41D6-BB77-800D651E6047}"/>
          </ac:spMkLst>
        </pc:spChg>
        <pc:grpChg chg="mod">
          <ac:chgData name="Giovanni Galazzini" userId="2dd3a47a2723b683" providerId="LiveId" clId="{EE376B73-CE0C-4B81-BC8F-45C2AE71EAAA}" dt="2018-05-31T17:56:05.941" v="69" actId="1036"/>
          <ac:grpSpMkLst>
            <pc:docMk/>
            <pc:sldMk cId="1335581155" sldId="258"/>
            <ac:grpSpMk id="7" creationId="{6470BD6C-518E-4915-9584-64D43CD674E5}"/>
          </ac:grpSpMkLst>
        </pc:grpChg>
        <pc:graphicFrameChg chg="mod">
          <ac:chgData name="Giovanni Galazzini" userId="2dd3a47a2723b683" providerId="LiveId" clId="{EE376B73-CE0C-4B81-BC8F-45C2AE71EAAA}" dt="2018-05-31T17:56:05.941" v="69" actId="1036"/>
          <ac:graphicFrameMkLst>
            <pc:docMk/>
            <pc:sldMk cId="1335581155" sldId="258"/>
            <ac:graphicFrameMk id="43" creationId="{5E21C0E8-50BE-4FD9-8539-85384C149A4D}"/>
          </ac:graphicFrameMkLst>
        </pc:graphicFrameChg>
        <pc:graphicFrameChg chg="mod">
          <ac:chgData name="Giovanni Galazzini" userId="2dd3a47a2723b683" providerId="LiveId" clId="{EE376B73-CE0C-4B81-BC8F-45C2AE71EAAA}" dt="2018-05-31T17:56:05.941" v="69" actId="1036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mod">
          <ac:chgData name="Giovanni Galazzini" userId="2dd3a47a2723b683" providerId="LiveId" clId="{EE376B73-CE0C-4B81-BC8F-45C2AE71EAAA}" dt="2018-05-31T17:56:05.941" v="69" actId="1036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mod">
          <ac:chgData name="Giovanni Galazzini" userId="2dd3a47a2723b683" providerId="LiveId" clId="{EE376B73-CE0C-4B81-BC8F-45C2AE71EAAA}" dt="2018-05-31T17:56:05.941" v="69" actId="1036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mod">
          <ac:chgData name="Giovanni Galazzini" userId="2dd3a47a2723b683" providerId="LiveId" clId="{EE376B73-CE0C-4B81-BC8F-45C2AE71EAAA}" dt="2018-05-31T17:56:05.941" v="69" actId="1036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mod">
          <ac:chgData name="Giovanni Galazzini" userId="2dd3a47a2723b683" providerId="LiveId" clId="{EE376B73-CE0C-4B81-BC8F-45C2AE71EAAA}" dt="2018-05-31T17:56:05.941" v="69" actId="1036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picChg chg="add del mod ord">
          <ac:chgData name="Giovanni Galazzini" userId="2dd3a47a2723b683" providerId="LiveId" clId="{EE376B73-CE0C-4B81-BC8F-45C2AE71EAAA}" dt="2018-06-05T13:40:11.573" v="79" actId="478"/>
          <ac:picMkLst>
            <pc:docMk/>
            <pc:sldMk cId="1335581155" sldId="258"/>
            <ac:picMk id="25" creationId="{CCC49580-0A82-4D9D-BFA1-047A776DA276}"/>
          </ac:picMkLst>
        </pc:picChg>
        <pc:picChg chg="mod">
          <ac:chgData name="Giovanni Galazzini" userId="2dd3a47a2723b683" providerId="LiveId" clId="{EE376B73-CE0C-4B81-BC8F-45C2AE71EAAA}" dt="2018-05-31T17:56:05.941" v="69" actId="1036"/>
          <ac:picMkLst>
            <pc:docMk/>
            <pc:sldMk cId="1335581155" sldId="258"/>
            <ac:picMk id="40" creationId="{D081AC7C-60A8-43D4-96EE-E80D0B939769}"/>
          </ac:picMkLst>
        </pc:picChg>
        <pc:cxnChg chg="mod">
          <ac:chgData name="Giovanni Galazzini" userId="2dd3a47a2723b683" providerId="LiveId" clId="{EE376B73-CE0C-4B81-BC8F-45C2AE71EAAA}" dt="2018-05-31T17:56:05.941" v="69" actId="1036"/>
          <ac:cxnSpMkLst>
            <pc:docMk/>
            <pc:sldMk cId="1335581155" sldId="258"/>
            <ac:cxnSpMk id="6" creationId="{8DFE4B5C-F365-43C0-ABBE-9CB2A9D39FD4}"/>
          </ac:cxnSpMkLst>
        </pc:cxnChg>
        <pc:cxnChg chg="mod">
          <ac:chgData name="Giovanni Galazzini" userId="2dd3a47a2723b683" providerId="LiveId" clId="{EE376B73-CE0C-4B81-BC8F-45C2AE71EAAA}" dt="2018-05-31T17:56:05.941" v="69" actId="1036"/>
          <ac:cxnSpMkLst>
            <pc:docMk/>
            <pc:sldMk cId="1335581155" sldId="258"/>
            <ac:cxnSpMk id="42" creationId="{40A2A7F9-E810-420B-8149-AF2607A5C7CE}"/>
          </ac:cxnSpMkLst>
        </pc:cxnChg>
      </pc:sldChg>
    </pc:docChg>
  </pc:docChgLst>
  <pc:docChgLst>
    <pc:chgData name="Giovanni Galazzini" userId="2dd3a47a2723b683" providerId="LiveId" clId="{3A1067EA-7D38-4025-876C-246C4DA231F7}"/>
    <pc:docChg chg="undo custSel addSld delSld modSld">
      <pc:chgData name="Giovanni Galazzini" userId="2dd3a47a2723b683" providerId="LiveId" clId="{3A1067EA-7D38-4025-876C-246C4DA231F7}" dt="2018-05-30T17:50:06.600" v="2207" actId="1076"/>
      <pc:docMkLst>
        <pc:docMk/>
      </pc:docMkLst>
      <pc:sldChg chg="addSp delSp modSp">
        <pc:chgData name="Giovanni Galazzini" userId="2dd3a47a2723b683" providerId="LiveId" clId="{3A1067EA-7D38-4025-876C-246C4DA231F7}" dt="2018-05-30T17:50:06.600" v="2207" actId="1076"/>
        <pc:sldMkLst>
          <pc:docMk/>
          <pc:sldMk cId="1335581155" sldId="258"/>
        </pc:sldMkLst>
        <pc:spChg chg="add mod">
          <ac:chgData name="Giovanni Galazzini" userId="2dd3a47a2723b683" providerId="LiveId" clId="{3A1067EA-7D38-4025-876C-246C4DA231F7}" dt="2018-05-30T15:43:50.072" v="2030" actId="20577"/>
          <ac:spMkLst>
            <pc:docMk/>
            <pc:sldMk cId="1335581155" sldId="258"/>
            <ac:spMk id="2" creationId="{9E02969A-138A-46EA-A100-BADC9452EF0B}"/>
          </ac:spMkLst>
        </pc:spChg>
        <pc:spChg chg="add mod">
          <ac:chgData name="Giovanni Galazzini" userId="2dd3a47a2723b683" providerId="LiveId" clId="{3A1067EA-7D38-4025-876C-246C4DA231F7}" dt="2018-05-30T17:44:41.769" v="2152" actId="1037"/>
          <ac:spMkLst>
            <pc:docMk/>
            <pc:sldMk cId="1335581155" sldId="258"/>
            <ac:spMk id="3" creationId="{9A42B687-51A9-4348-A436-D563A5525F9A}"/>
          </ac:spMkLst>
        </pc:spChg>
        <pc:spChg chg="add mod">
          <ac:chgData name="Giovanni Galazzini" userId="2dd3a47a2723b683" providerId="LiveId" clId="{3A1067EA-7D38-4025-876C-246C4DA231F7}" dt="2018-05-30T17:44:41.769" v="2152" actId="1037"/>
          <ac:spMkLst>
            <pc:docMk/>
            <pc:sldMk cId="1335581155" sldId="258"/>
            <ac:spMk id="4" creationId="{C1F2D775-9890-4278-8DBD-762774EF3030}"/>
          </ac:spMkLst>
        </pc:spChg>
        <pc:spChg chg="add mod">
          <ac:chgData name="Giovanni Galazzini" userId="2dd3a47a2723b683" providerId="LiveId" clId="{3A1067EA-7D38-4025-876C-246C4DA231F7}" dt="2018-05-30T17:47:36.895" v="2194" actId="1035"/>
          <ac:spMkLst>
            <pc:docMk/>
            <pc:sldMk cId="1335581155" sldId="258"/>
            <ac:spMk id="5" creationId="{36E43574-291F-4E39-BF97-FE290DD8FA77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1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5" creationId="{00000000-0000-0000-0000-000000000000}"/>
          </ac:spMkLst>
        </pc:spChg>
        <pc:spChg chg="add del mod">
          <ac:chgData name="Giovanni Galazzini" userId="2dd3a47a2723b683" providerId="LiveId" clId="{3A1067EA-7D38-4025-876C-246C4DA231F7}" dt="2018-05-30T14:51:50.799" v="1087" actId="478"/>
          <ac:spMkLst>
            <pc:docMk/>
            <pc:sldMk cId="1335581155" sldId="258"/>
            <ac:spMk id="16" creationId="{5486C27D-C59E-40FA-92BF-2E6983B5673C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18" creationId="{87C7FA74-F0A3-4221-93C1-315D83521ED5}"/>
          </ac:spMkLst>
        </pc:spChg>
        <pc:spChg chg="add del mod">
          <ac:chgData name="Giovanni Galazzini" userId="2dd3a47a2723b683" providerId="LiveId" clId="{3A1067EA-7D38-4025-876C-246C4DA231F7}" dt="2018-05-30T15:07:25.707" v="1177" actId="478"/>
          <ac:spMkLst>
            <pc:docMk/>
            <pc:sldMk cId="1335581155" sldId="258"/>
            <ac:spMk id="19" creationId="{3F6CA9D3-9DC2-4EAF-97F8-0BA447B296E1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20" creationId="{3693515D-D14C-4104-A556-8F19F497443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2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2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32" creationId="{00000000-0000-0000-0000-000000000000}"/>
          </ac:spMkLst>
        </pc:spChg>
        <pc:spChg chg="mod">
          <ac:chgData name="Giovanni Galazzini" userId="2dd3a47a2723b683" providerId="LiveId" clId="{3A1067EA-7D38-4025-876C-246C4DA231F7}" dt="2018-05-30T17:48:00.342" v="2197" actId="255"/>
          <ac:spMkLst>
            <pc:docMk/>
            <pc:sldMk cId="1335581155" sldId="258"/>
            <ac:spMk id="33" creationId="{90DA269A-82D9-461A-87D5-63DF182B4DF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33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7:48:58.768" v="2202" actId="1076"/>
          <ac:spMkLst>
            <pc:docMk/>
            <pc:sldMk cId="1335581155" sldId="258"/>
            <ac:spMk id="35" creationId="{58E649B1-7C28-4715-A358-C0CFAC8BC19D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6" creationId="{E7D737F4-9FC0-4B08-9699-02A5ACF957EB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7" creationId="{AE736471-4A43-4A52-B20E-1E6C30C73777}"/>
          </ac:spMkLst>
        </pc:spChg>
        <pc:spChg chg="add mod or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8" creationId="{6BC89784-0989-4D57-B90D-C4951EEE14D1}"/>
          </ac:spMkLst>
        </pc:spChg>
        <pc:spChg chg="add mod or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9" creationId="{84B6A100-B4D4-4045-97D1-C54C4C448813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0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7:46:57.831" v="2164" actId="1076"/>
          <ac:spMkLst>
            <pc:docMk/>
            <pc:sldMk cId="1335581155" sldId="258"/>
            <ac:spMk id="41" creationId="{A53279D6-0F48-43BD-8A32-A27E602233E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3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4" creationId="{00000000-0000-0000-0000-000000000000}"/>
          </ac:spMkLst>
        </pc:spChg>
        <pc:spChg chg="add del mod">
          <ac:chgData name="Giovanni Galazzini" userId="2dd3a47a2723b683" providerId="LiveId" clId="{3A1067EA-7D38-4025-876C-246C4DA231F7}" dt="2018-05-30T15:23:48.224" v="1724" actId="478"/>
          <ac:spMkLst>
            <pc:docMk/>
            <pc:sldMk cId="1335581155" sldId="258"/>
            <ac:spMk id="45" creationId="{270EBF72-1EE6-463E-B05D-3CA17F473031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6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9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5:42:00.775" v="1927" actId="1036"/>
          <ac:spMkLst>
            <pc:docMk/>
            <pc:sldMk cId="1335581155" sldId="258"/>
            <ac:spMk id="50" creationId="{66568EE8-FBDB-4534-947A-830CFA89E52C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1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5:42:00.775" v="1927" actId="1036"/>
          <ac:spMkLst>
            <pc:docMk/>
            <pc:sldMk cId="1335581155" sldId="258"/>
            <ac:spMk id="51" creationId="{B1B6AFD1-C269-41D6-BB77-800D651E6047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3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6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7" creationId="{7FE6E37F-E1FF-4D25-9AE5-365443B2345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8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5" creationId="{00000000-0000-0000-0000-000000000000}"/>
          </ac:spMkLst>
        </pc:spChg>
        <pc:grpChg chg="add mod">
          <ac:chgData name="Giovanni Galazzini" userId="2dd3a47a2723b683" providerId="LiveId" clId="{3A1067EA-7D38-4025-876C-246C4DA231F7}" dt="2018-05-30T17:44:41.769" v="2152" actId="1037"/>
          <ac:grpSpMkLst>
            <pc:docMk/>
            <pc:sldMk cId="1335581155" sldId="258"/>
            <ac:grpSpMk id="26" creationId="{07D7AF6D-EB3D-41B9-9C84-817D8563D660}"/>
          </ac:grpSpMkLst>
        </pc:grpChg>
        <pc:grpChg chg="add mod">
          <ac:chgData name="Giovanni Galazzini" userId="2dd3a47a2723b683" providerId="LiveId" clId="{3A1067EA-7D38-4025-876C-246C4DA231F7}" dt="2018-05-30T17:48:39.600" v="2200" actId="1076"/>
          <ac:grpSpMkLst>
            <pc:docMk/>
            <pc:sldMk cId="1335581155" sldId="258"/>
            <ac:grpSpMk id="31" creationId="{7DD0013A-A896-4113-8C57-1BB15B76B5F1}"/>
          </ac:grpSpMkLst>
        </pc:grpChg>
        <pc:graphicFrameChg chg="add del mod modGraphic">
          <ac:chgData name="Giovanni Galazzini" userId="2dd3a47a2723b683" providerId="LiveId" clId="{3A1067EA-7D38-4025-876C-246C4DA231F7}" dt="2018-05-30T14:59:33.102" v="1135" actId="478"/>
          <ac:graphicFrameMkLst>
            <pc:docMk/>
            <pc:sldMk cId="1335581155" sldId="258"/>
            <ac:graphicFrameMk id="17" creationId="{EAA335E1-5233-48A8-84F6-10EF80FFC478}"/>
          </ac:graphicFrameMkLst>
        </pc:graphicFrameChg>
        <pc:graphicFrameChg chg="add del mod modGraphic">
          <ac:chgData name="Giovanni Galazzini" userId="2dd3a47a2723b683" providerId="LiveId" clId="{3A1067EA-7D38-4025-876C-246C4DA231F7}" dt="2018-05-30T15:03:02.530" v="1151" actId="478"/>
          <ac:graphicFrameMkLst>
            <pc:docMk/>
            <pc:sldMk cId="1335581155" sldId="258"/>
            <ac:graphicFrameMk id="25" creationId="{6B8DCC20-09C0-4C72-BC40-932DC4AC6008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41.769" v="2152" actId="1037"/>
          <ac:graphicFrameMkLst>
            <pc:docMk/>
            <pc:sldMk cId="1335581155" sldId="258"/>
            <ac:graphicFrameMk id="27" creationId="{D95F4691-BDD1-4927-9756-E5129175E7DA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41.769" v="2152" actId="1037"/>
          <ac:graphicFrameMkLst>
            <pc:docMk/>
            <pc:sldMk cId="1335581155" sldId="258"/>
            <ac:graphicFrameMk id="34" creationId="{01A022BC-9858-481C-BBB2-52275A5A664F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picChg chg="add mod ord">
          <ac:chgData name="Giovanni Galazzini" userId="2dd3a47a2723b683" providerId="LiveId" clId="{3A1067EA-7D38-4025-876C-246C4DA231F7}" dt="2018-05-30T17:50:06.600" v="2207" actId="1076"/>
          <ac:picMkLst>
            <pc:docMk/>
            <pc:sldMk cId="1335581155" sldId="258"/>
            <ac:picMk id="29" creationId="{081392CB-7867-4B44-BFA2-0AC16EFC44C9}"/>
          </ac:picMkLst>
        </pc:picChg>
        <pc:picChg chg="add mod ord">
          <ac:chgData name="Giovanni Galazzini" userId="2dd3a47a2723b683" providerId="LiveId" clId="{3A1067EA-7D38-4025-876C-246C4DA231F7}" dt="2018-05-30T17:49:47.871" v="2204" actId="14100"/>
          <ac:picMkLst>
            <pc:docMk/>
            <pc:sldMk cId="1335581155" sldId="258"/>
            <ac:picMk id="40" creationId="{D081AC7C-60A8-43D4-96EE-E80D0B939769}"/>
          </ac:picMkLst>
        </pc:pic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7:47:36.895" v="2194" actId="1035"/>
          <ac:cxnSpMkLst>
            <pc:docMk/>
            <pc:sldMk cId="1335581155" sldId="258"/>
            <ac:cxnSpMk id="6" creationId="{8DFE4B5C-F365-43C0-ABBE-9CB2A9D39FD4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6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0" creationId="{B06D78A9-FFBD-408F-B6DA-7B6D4E1C29A2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4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4" creationId="{1AFCCE29-706E-4E52-801D-02D2ACC33CA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5" creationId="{AB9329B3-4AFC-4660-AF78-24ADCF6B4B6D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7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9" creationId="{00000000-0000-0000-0000-000000000000}"/>
          </ac:cxnSpMkLst>
        </pc:cxnChg>
        <pc:cxnChg chg="add del mod">
          <ac:chgData name="Giovanni Galazzini" userId="2dd3a47a2723b683" providerId="LiveId" clId="{3A1067EA-7D38-4025-876C-246C4DA231F7}" dt="2018-05-30T15:07:22.588" v="1176" actId="478"/>
          <ac:cxnSpMkLst>
            <pc:docMk/>
            <pc:sldMk cId="1335581155" sldId="258"/>
            <ac:cxnSpMk id="21" creationId="{2252AEBF-BB02-459C-BBF8-9DB6BB2CF66C}"/>
          </ac:cxnSpMkLst>
        </pc:cxnChg>
        <pc:cxnChg chg="add del mod">
          <ac:chgData name="Giovanni Galazzini" userId="2dd3a47a2723b683" providerId="LiveId" clId="{3A1067EA-7D38-4025-876C-246C4DA231F7}" dt="2018-05-30T15:15:12.233" v="1425" actId="478"/>
          <ac:cxnSpMkLst>
            <pc:docMk/>
            <pc:sldMk cId="1335581155" sldId="258"/>
            <ac:cxnSpMk id="22" creationId="{02E953E6-E7D2-4AD3-A3D2-24DD6387FC2C}"/>
          </ac:cxnSpMkLst>
        </pc:cxnChg>
        <pc:cxnChg chg="add del mod">
          <ac:chgData name="Giovanni Galazzini" userId="2dd3a47a2723b683" providerId="LiveId" clId="{3A1067EA-7D38-4025-876C-246C4DA231F7}" dt="2018-05-30T15:38:50.211" v="1853" actId="478"/>
          <ac:cxnSpMkLst>
            <pc:docMk/>
            <pc:sldMk cId="1335581155" sldId="258"/>
            <ac:cxnSpMk id="23" creationId="{F72C913E-526E-497B-8FB4-A7A0947E06AA}"/>
          </ac:cxnSpMkLst>
        </pc:cxnChg>
        <pc:cxnChg chg="add del mod">
          <ac:chgData name="Giovanni Galazzini" userId="2dd3a47a2723b683" providerId="LiveId" clId="{3A1067EA-7D38-4025-876C-246C4DA231F7}" dt="2018-05-30T15:15:16.482" v="1426" actId="478"/>
          <ac:cxnSpMkLst>
            <pc:docMk/>
            <pc:sldMk cId="1335581155" sldId="258"/>
            <ac:cxnSpMk id="24" creationId="{25B0E0B4-0737-43C2-BDCA-07398D316CD6}"/>
          </ac:cxnSpMkLst>
        </pc:cxnChg>
        <pc:cxnChg chg="add mod">
          <ac:chgData name="Giovanni Galazzini" userId="2dd3a47a2723b683" providerId="LiveId" clId="{3A1067EA-7D38-4025-876C-246C4DA231F7}" dt="2018-05-30T17:44:41.769" v="2152" actId="1037"/>
          <ac:cxnSpMkLst>
            <pc:docMk/>
            <pc:sldMk cId="1335581155" sldId="258"/>
            <ac:cxnSpMk id="28" creationId="{51A4C168-4A94-4DDC-B42C-5A0C4C88B828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28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0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7:44:41.769" v="2152" actId="1037"/>
          <ac:cxnSpMkLst>
            <pc:docMk/>
            <pc:sldMk cId="1335581155" sldId="258"/>
            <ac:cxnSpMk id="30" creationId="{D617AAA8-2415-4CB1-8CF8-043CBE7AC42A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5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7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9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4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4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7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61" creationId="{002D5121-2C09-4348-A423-646ACE193C75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0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2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8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4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0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3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6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5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Book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39">
            <a:extLst>
              <a:ext uri="{FF2B5EF4-FFF2-40B4-BE49-F238E27FC236}">
                <a16:creationId xmlns:a16="http://schemas.microsoft.com/office/drawing/2014/main" id="{D081AC7C-60A8-43D4-96EE-E80D0B939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07659">
            <a:off x="3197954" y="3950644"/>
            <a:ext cx="757463" cy="987407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87C7FA74-F0A3-4221-93C1-315D83521ED5}"/>
              </a:ext>
            </a:extLst>
          </p:cNvPr>
          <p:cNvSpPr/>
          <p:nvPr/>
        </p:nvSpPr>
        <p:spPr>
          <a:xfrm>
            <a:off x="898070" y="575220"/>
            <a:ext cx="10238019" cy="3387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>
                <a:solidFill>
                  <a:prstClr val="black"/>
                </a:solidFill>
              </a:rPr>
              <a:t>Ente Produttore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E02969A-138A-46EA-A100-BADC9452EF0B}"/>
              </a:ext>
            </a:extLst>
          </p:cNvPr>
          <p:cNvSpPr/>
          <p:nvPr/>
        </p:nvSpPr>
        <p:spPr>
          <a:xfrm>
            <a:off x="1273633" y="6024978"/>
            <a:ext cx="9862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RIUSANTE: ENTE PRODUTTORE CHE CONSERVA SU SISTEMI PROPRI ("IN HOUSE")</a:t>
            </a:r>
            <a:br>
              <a:rPr lang="it-IT" b="1" dirty="0"/>
            </a:br>
            <a:r>
              <a:rPr lang="it-IT" b="1" dirty="0"/>
              <a:t>IL PROPRIO ARCHIVIO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1F2D775-9890-4278-8DBD-762774EF3030}"/>
              </a:ext>
            </a:extLst>
          </p:cNvPr>
          <p:cNvSpPr/>
          <p:nvPr/>
        </p:nvSpPr>
        <p:spPr>
          <a:xfrm>
            <a:off x="8102761" y="1036288"/>
            <a:ext cx="1552862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SITO PRIMARIO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6E43574-291F-4E39-BF97-FE290DD8FA77}"/>
              </a:ext>
            </a:extLst>
          </p:cNvPr>
          <p:cNvSpPr/>
          <p:nvPr/>
        </p:nvSpPr>
        <p:spPr>
          <a:xfrm>
            <a:off x="8197109" y="2592235"/>
            <a:ext cx="1383008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SITO DI DISASTER RECOVERY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8DFE4B5C-F365-43C0-ABBE-9CB2A9D39FD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79192" y="1824081"/>
            <a:ext cx="9421" cy="7681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3693515D-D14C-4104-A556-8F19F497443A}"/>
              </a:ext>
            </a:extLst>
          </p:cNvPr>
          <p:cNvSpPr/>
          <p:nvPr/>
        </p:nvSpPr>
        <p:spPr>
          <a:xfrm>
            <a:off x="6039762" y="1176053"/>
            <a:ext cx="1193192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E7D737F4-9FC0-4B08-9699-02A5ACF957EB}"/>
              </a:ext>
            </a:extLst>
          </p:cNvPr>
          <p:cNvSpPr/>
          <p:nvPr/>
        </p:nvSpPr>
        <p:spPr>
          <a:xfrm>
            <a:off x="5998193" y="1129552"/>
            <a:ext cx="1193192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736471-4A43-4A52-B20E-1E6C30C73777}"/>
              </a:ext>
            </a:extLst>
          </p:cNvPr>
          <p:cNvSpPr/>
          <p:nvPr/>
        </p:nvSpPr>
        <p:spPr>
          <a:xfrm>
            <a:off x="5953554" y="1095849"/>
            <a:ext cx="1193192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SISTEMI VERSANTI</a:t>
            </a:r>
          </a:p>
        </p:txBody>
      </p:sp>
      <p:graphicFrame>
        <p:nvGraphicFramePr>
          <p:cNvPr id="44" name="Tabella 43">
            <a:extLst>
              <a:ext uri="{FF2B5EF4-FFF2-40B4-BE49-F238E27FC236}">
                <a16:creationId xmlns:a16="http://schemas.microsoft.com/office/drawing/2014/main" id="{EA61E4A3-B4E4-4760-8CAF-8C2C0900B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10431"/>
              </p:ext>
            </p:extLst>
          </p:nvPr>
        </p:nvGraphicFramePr>
        <p:xfrm>
          <a:off x="2307996" y="1095982"/>
          <a:ext cx="20087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87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Responsabile della Conservazione</a:t>
                      </a:r>
                      <a:endParaRPr lang="it-IT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6" name="Tabella 45">
            <a:extLst>
              <a:ext uri="{FF2B5EF4-FFF2-40B4-BE49-F238E27FC236}">
                <a16:creationId xmlns:a16="http://schemas.microsoft.com/office/drawing/2014/main" id="{295C2F29-C7DA-49B0-83A0-3EE32215C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03434"/>
              </p:ext>
            </p:extLst>
          </p:nvPr>
        </p:nvGraphicFramePr>
        <p:xfrm>
          <a:off x="2385596" y="1802266"/>
          <a:ext cx="1931142" cy="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Protocollo Informatico, Gestione Documentale e Archivi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7" name="Tabella 46">
            <a:extLst>
              <a:ext uri="{FF2B5EF4-FFF2-40B4-BE49-F238E27FC236}">
                <a16:creationId xmlns:a16="http://schemas.microsoft.com/office/drawing/2014/main" id="{D7162F88-D6C0-417D-BD9D-E2675C6B9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31475"/>
              </p:ext>
            </p:extLst>
          </p:nvPr>
        </p:nvGraphicFramePr>
        <p:xfrm>
          <a:off x="2396478" y="2526168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Sistemi Informativi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8" name="Tabella 47">
            <a:extLst>
              <a:ext uri="{FF2B5EF4-FFF2-40B4-BE49-F238E27FC236}">
                <a16:creationId xmlns:a16="http://schemas.microsoft.com/office/drawing/2014/main" id="{AAEC00D7-52B6-474F-9E53-6DDB0A180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26972"/>
              </p:ext>
            </p:extLst>
          </p:nvPr>
        </p:nvGraphicFramePr>
        <p:xfrm>
          <a:off x="2407360" y="3070454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Trattamento Dati Personali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9" name="Tabella 48">
            <a:extLst>
              <a:ext uri="{FF2B5EF4-FFF2-40B4-BE49-F238E27FC236}">
                <a16:creationId xmlns:a16="http://schemas.microsoft.com/office/drawing/2014/main" id="{909E48B6-F0B7-45F9-91B8-B5A4A643B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51106"/>
              </p:ext>
            </p:extLst>
          </p:nvPr>
        </p:nvGraphicFramePr>
        <p:xfrm>
          <a:off x="5130429" y="3065078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Utenti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sp>
        <p:nvSpPr>
          <p:cNvPr id="50" name="Rettangolo 49">
            <a:extLst>
              <a:ext uri="{FF2B5EF4-FFF2-40B4-BE49-F238E27FC236}">
                <a16:creationId xmlns:a16="http://schemas.microsoft.com/office/drawing/2014/main" id="{66568EE8-FBDB-4534-947A-830CFA89E52C}"/>
              </a:ext>
            </a:extLst>
          </p:cNvPr>
          <p:cNvSpPr/>
          <p:nvPr/>
        </p:nvSpPr>
        <p:spPr>
          <a:xfrm>
            <a:off x="1694320" y="4922146"/>
            <a:ext cx="3525380" cy="700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Utenti Esterni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1B6AFD1-C269-41D6-BB77-800D651E6047}"/>
              </a:ext>
            </a:extLst>
          </p:cNvPr>
          <p:cNvSpPr/>
          <p:nvPr/>
        </p:nvSpPr>
        <p:spPr>
          <a:xfrm>
            <a:off x="6520187" y="4610194"/>
            <a:ext cx="3525380" cy="700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Organismi di Sorveglianza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470BD6C-518E-4915-9584-64D43CD674E5}"/>
              </a:ext>
            </a:extLst>
          </p:cNvPr>
          <p:cNvGrpSpPr/>
          <p:nvPr/>
        </p:nvGrpSpPr>
        <p:grpSpPr>
          <a:xfrm>
            <a:off x="752696" y="3118859"/>
            <a:ext cx="951497" cy="1154602"/>
            <a:chOff x="752696" y="3182542"/>
            <a:chExt cx="951497" cy="1154602"/>
          </a:xfrm>
        </p:grpSpPr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781DABE1-70A9-4927-BB16-D05CE1EBC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20485221">
              <a:off x="752696" y="3183103"/>
              <a:ext cx="951497" cy="1154041"/>
            </a:xfrm>
            <a:prstGeom prst="rect">
              <a:avLst/>
            </a:prstGeom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90DA269A-82D9-461A-87D5-63DF182B4DF0}"/>
                </a:ext>
              </a:extLst>
            </p:cNvPr>
            <p:cNvSpPr txBox="1"/>
            <p:nvPr/>
          </p:nvSpPr>
          <p:spPr>
            <a:xfrm rot="20485221">
              <a:off x="828751" y="3182542"/>
              <a:ext cx="638060" cy="708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1"/>
                  </a:solidFill>
                </a:rPr>
                <a:t>Manuale</a:t>
              </a:r>
            </a:p>
            <a:p>
              <a:pPr algn="ctr"/>
              <a:br>
                <a:rPr lang="it-IT" sz="800" dirty="0">
                  <a:solidFill>
                    <a:schemeClr val="bg1"/>
                  </a:solidFill>
                </a:rPr>
              </a:br>
              <a:r>
                <a:rPr lang="it-IT" sz="800" dirty="0">
                  <a:solidFill>
                    <a:schemeClr val="bg1"/>
                  </a:solidFill>
                </a:rPr>
                <a:t>Conserva</a:t>
              </a:r>
            </a:p>
            <a:p>
              <a:r>
                <a:rPr lang="it-IT" sz="800" dirty="0">
                  <a:solidFill>
                    <a:schemeClr val="bg1"/>
                  </a:solidFill>
                </a:rPr>
                <a:t>    </a:t>
              </a:r>
              <a:r>
                <a:rPr lang="it-IT" sz="1000" dirty="0">
                  <a:solidFill>
                    <a:schemeClr val="bg1"/>
                  </a:solidFill>
                </a:rPr>
                <a:t>zione</a:t>
              </a:r>
            </a:p>
          </p:txBody>
        </p:sp>
      </p:grp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53279D6-0F48-43BD-8A32-A27E602233EA}"/>
              </a:ext>
            </a:extLst>
          </p:cNvPr>
          <p:cNvSpPr txBox="1"/>
          <p:nvPr/>
        </p:nvSpPr>
        <p:spPr>
          <a:xfrm>
            <a:off x="3883459" y="4273461"/>
            <a:ext cx="1144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Autorizzazione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0A2A7F9-E810-420B-8149-AF2607A5C7CE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7232954" y="1430185"/>
            <a:ext cx="869807" cy="406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ella 42">
            <a:extLst>
              <a:ext uri="{FF2B5EF4-FFF2-40B4-BE49-F238E27FC236}">
                <a16:creationId xmlns:a16="http://schemas.microsoft.com/office/drawing/2014/main" id="{5E21C0E8-50BE-4FD9-8539-85384C14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04443"/>
              </p:ext>
            </p:extLst>
          </p:nvPr>
        </p:nvGraphicFramePr>
        <p:xfrm>
          <a:off x="5128966" y="2172118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della Sicurezza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54FEAB7-0500-4F4D-8E6C-78A1392DF498}"/>
              </a:ext>
            </a:extLst>
          </p:cNvPr>
          <p:cNvSpPr txBox="1"/>
          <p:nvPr/>
        </p:nvSpPr>
        <p:spPr>
          <a:xfrm>
            <a:off x="81861" y="8373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1335581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54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studiolo</dc:creator>
  <cp:lastModifiedBy>Giovanni Galazzini</cp:lastModifiedBy>
  <cp:revision>43</cp:revision>
  <dcterms:created xsi:type="dcterms:W3CDTF">2013-11-26T18:02:30Z</dcterms:created>
  <dcterms:modified xsi:type="dcterms:W3CDTF">2018-06-05T13:40:19Z</dcterms:modified>
</cp:coreProperties>
</file>