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29"/>
  </p:notesMasterIdLst>
  <p:handoutMasterIdLst>
    <p:handoutMasterId r:id="rId30"/>
  </p:handoutMasterIdLst>
  <p:sldIdLst>
    <p:sldId id="867" r:id="rId5"/>
    <p:sldId id="1004" r:id="rId6"/>
    <p:sldId id="1022" r:id="rId7"/>
    <p:sldId id="1021" r:id="rId8"/>
    <p:sldId id="1023" r:id="rId9"/>
    <p:sldId id="1073" r:id="rId10"/>
    <p:sldId id="1048" r:id="rId11"/>
    <p:sldId id="1074" r:id="rId12"/>
    <p:sldId id="1075" r:id="rId13"/>
    <p:sldId id="1076" r:id="rId14"/>
    <p:sldId id="1089" r:id="rId15"/>
    <p:sldId id="1090" r:id="rId16"/>
    <p:sldId id="1077" r:id="rId17"/>
    <p:sldId id="1078" r:id="rId18"/>
    <p:sldId id="1079" r:id="rId19"/>
    <p:sldId id="1080" r:id="rId20"/>
    <p:sldId id="1081" r:id="rId21"/>
    <p:sldId id="1082" r:id="rId22"/>
    <p:sldId id="1083" r:id="rId23"/>
    <p:sldId id="1084" r:id="rId24"/>
    <p:sldId id="1085" r:id="rId25"/>
    <p:sldId id="1086" r:id="rId26"/>
    <p:sldId id="1087" r:id="rId27"/>
    <p:sldId id="1088" r:id="rId28"/>
  </p:sldIdLst>
  <p:sldSz cx="9144000" cy="6858000" type="screen4x3"/>
  <p:notesSz cx="6792913" cy="9925050"/>
  <p:defaultTextStyle>
    <a:defPPr>
      <a:defRPr lang="en-GB"/>
    </a:defPPr>
    <a:lvl1pPr algn="l" defTabSz="449263" rtl="0" fontAlgn="base">
      <a:spcBef>
        <a:spcPct val="0"/>
      </a:spcBef>
      <a:spcAft>
        <a:spcPct val="0"/>
      </a:spcAft>
      <a:defRPr sz="2400" kern="1200">
        <a:solidFill>
          <a:schemeClr val="bg1"/>
        </a:solidFill>
        <a:latin typeface="Verdana" pitchFamily="34" charset="0"/>
        <a:ea typeface="+mn-ea"/>
        <a:cs typeface="Lucida Sans Unicode" pitchFamily="34" charset="0"/>
      </a:defRPr>
    </a:lvl1pPr>
    <a:lvl2pPr marL="742950" indent="-285750" algn="l" defTabSz="449263" rtl="0" fontAlgn="base">
      <a:spcBef>
        <a:spcPct val="0"/>
      </a:spcBef>
      <a:spcAft>
        <a:spcPct val="0"/>
      </a:spcAft>
      <a:defRPr sz="2400" kern="1200">
        <a:solidFill>
          <a:schemeClr val="bg1"/>
        </a:solidFill>
        <a:latin typeface="Verdana" pitchFamily="34" charset="0"/>
        <a:ea typeface="+mn-ea"/>
        <a:cs typeface="Lucida Sans Unicode" pitchFamily="34" charset="0"/>
      </a:defRPr>
    </a:lvl2pPr>
    <a:lvl3pPr marL="1143000" indent="-228600" algn="l" defTabSz="449263" rtl="0" fontAlgn="base">
      <a:spcBef>
        <a:spcPct val="0"/>
      </a:spcBef>
      <a:spcAft>
        <a:spcPct val="0"/>
      </a:spcAft>
      <a:defRPr sz="2400" kern="1200">
        <a:solidFill>
          <a:schemeClr val="bg1"/>
        </a:solidFill>
        <a:latin typeface="Verdana" pitchFamily="34" charset="0"/>
        <a:ea typeface="+mn-ea"/>
        <a:cs typeface="Lucida Sans Unicode" pitchFamily="34" charset="0"/>
      </a:defRPr>
    </a:lvl3pPr>
    <a:lvl4pPr marL="1600200" indent="-228600" algn="l" defTabSz="449263" rtl="0" fontAlgn="base">
      <a:spcBef>
        <a:spcPct val="0"/>
      </a:spcBef>
      <a:spcAft>
        <a:spcPct val="0"/>
      </a:spcAft>
      <a:defRPr sz="2400" kern="1200">
        <a:solidFill>
          <a:schemeClr val="bg1"/>
        </a:solidFill>
        <a:latin typeface="Verdana" pitchFamily="34" charset="0"/>
        <a:ea typeface="+mn-ea"/>
        <a:cs typeface="Lucida Sans Unicode" pitchFamily="34" charset="0"/>
      </a:defRPr>
    </a:lvl4pPr>
    <a:lvl5pPr marL="2057400" indent="-228600" algn="l" defTabSz="449263" rtl="0" fontAlgn="base">
      <a:spcBef>
        <a:spcPct val="0"/>
      </a:spcBef>
      <a:spcAft>
        <a:spcPct val="0"/>
      </a:spcAft>
      <a:defRPr sz="2400" kern="1200">
        <a:solidFill>
          <a:schemeClr val="bg1"/>
        </a:solidFill>
        <a:latin typeface="Verdana" pitchFamily="34" charset="0"/>
        <a:ea typeface="+mn-ea"/>
        <a:cs typeface="Lucida Sans Unicode" pitchFamily="34" charset="0"/>
      </a:defRPr>
    </a:lvl5pPr>
    <a:lvl6pPr marL="2286000" algn="l" defTabSz="914400" rtl="0" eaLnBrk="1" latinLnBrk="0" hangingPunct="1">
      <a:defRPr sz="2400" kern="1200">
        <a:solidFill>
          <a:schemeClr val="bg1"/>
        </a:solidFill>
        <a:latin typeface="Verdana" pitchFamily="34" charset="0"/>
        <a:ea typeface="+mn-ea"/>
        <a:cs typeface="Lucida Sans Unicode" pitchFamily="34" charset="0"/>
      </a:defRPr>
    </a:lvl6pPr>
    <a:lvl7pPr marL="2743200" algn="l" defTabSz="914400" rtl="0" eaLnBrk="1" latinLnBrk="0" hangingPunct="1">
      <a:defRPr sz="2400" kern="1200">
        <a:solidFill>
          <a:schemeClr val="bg1"/>
        </a:solidFill>
        <a:latin typeface="Verdana" pitchFamily="34" charset="0"/>
        <a:ea typeface="+mn-ea"/>
        <a:cs typeface="Lucida Sans Unicode" pitchFamily="34" charset="0"/>
      </a:defRPr>
    </a:lvl7pPr>
    <a:lvl8pPr marL="3200400" algn="l" defTabSz="914400" rtl="0" eaLnBrk="1" latinLnBrk="0" hangingPunct="1">
      <a:defRPr sz="2400" kern="1200">
        <a:solidFill>
          <a:schemeClr val="bg1"/>
        </a:solidFill>
        <a:latin typeface="Verdana" pitchFamily="34" charset="0"/>
        <a:ea typeface="+mn-ea"/>
        <a:cs typeface="Lucida Sans Unicode" pitchFamily="34" charset="0"/>
      </a:defRPr>
    </a:lvl8pPr>
    <a:lvl9pPr marL="3657600" algn="l" defTabSz="914400" rtl="0" eaLnBrk="1" latinLnBrk="0" hangingPunct="1">
      <a:defRPr sz="2400" kern="1200">
        <a:solidFill>
          <a:schemeClr val="bg1"/>
        </a:solidFill>
        <a:latin typeface="Verdana" pitchFamily="34" charset="0"/>
        <a:ea typeface="+mn-ea"/>
        <a:cs typeface="Lucida Sans Unicode" pitchFamily="34" charset="0"/>
      </a:defRPr>
    </a:lvl9pPr>
  </p:defaultTextStyle>
  <p:extLst>
    <p:ext uri="{EFAFB233-063F-42B5-8137-9DF3F51BA10A}">
      <p15:sldGuideLst xmlns:p15="http://schemas.microsoft.com/office/powerpoint/2012/main">
        <p15:guide id="1" orient="horz" pos="3974" userDrawn="1">
          <p15:clr>
            <a:srgbClr val="A4A3A4"/>
          </p15:clr>
        </p15:guide>
        <p15:guide id="2" pos="5630" userDrawn="1">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ésirée Gnesini" initials="DG" lastIdx="8" clrIdx="0">
    <p:extLst>
      <p:ext uri="{19B8F6BF-5375-455C-9EA6-DF929625EA0E}">
        <p15:presenceInfo xmlns:p15="http://schemas.microsoft.com/office/powerpoint/2012/main" userId="Désirée Gnesini" providerId="None"/>
      </p:ext>
    </p:extLst>
  </p:cmAuthor>
  <p:cmAuthor id="2" name="Elia Gentilucci" initials="EG" lastIdx="5" clrIdx="1">
    <p:extLst>
      <p:ext uri="{19B8F6BF-5375-455C-9EA6-DF929625EA0E}">
        <p15:presenceInfo xmlns:p15="http://schemas.microsoft.com/office/powerpoint/2012/main" userId="Elia Gentilucci" providerId="None"/>
      </p:ext>
    </p:extLst>
  </p:cmAuthor>
  <p:cmAuthor id="3" name="Mariaceleste Cazzorla" initials="MC" lastIdx="31" clrIdx="2">
    <p:extLst>
      <p:ext uri="{19B8F6BF-5375-455C-9EA6-DF929625EA0E}">
        <p15:presenceInfo xmlns:p15="http://schemas.microsoft.com/office/powerpoint/2012/main" userId="Mariaceleste Cazzorla" providerId="None"/>
      </p:ext>
    </p:extLst>
  </p:cmAuthor>
  <p:cmAuthor id="4" name="Monia Perseo" initials="MP" lastIdx="3" clrIdx="3">
    <p:extLst>
      <p:ext uri="{19B8F6BF-5375-455C-9EA6-DF929625EA0E}">
        <p15:presenceInfo xmlns:p15="http://schemas.microsoft.com/office/powerpoint/2012/main" userId="Monia Perseo" providerId="None"/>
      </p:ext>
    </p:extLst>
  </p:cmAuthor>
  <p:cmAuthor id="5" name="Giovanni Galazzini" initials="GG" lastIdx="1" clrIdx="4">
    <p:extLst>
      <p:ext uri="{19B8F6BF-5375-455C-9EA6-DF929625EA0E}">
        <p15:presenceInfo xmlns:p15="http://schemas.microsoft.com/office/powerpoint/2012/main" userId="2dd3a47a2723b6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A65"/>
    <a:srgbClr val="C00000"/>
    <a:srgbClr val="FFFFFF"/>
    <a:srgbClr val="FF0000"/>
    <a:srgbClr val="7F7F7F"/>
    <a:srgbClr val="3333CC"/>
    <a:srgbClr val="E3680B"/>
    <a:srgbClr val="595959"/>
    <a:srgbClr val="22228B"/>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AE31B-8D05-4F4A-A123-B1A9893967E4}" v="1093" dt="2018-06-29T15:42:33.205"/>
    <p1510:client id="{39BD2437-C73A-4A53-9C8D-86966723B5C5}" v="9" dt="2018-06-30T14:51:41.822"/>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2" autoAdjust="0"/>
    <p:restoredTop sz="95137" autoAdjust="0"/>
  </p:normalViewPr>
  <p:slideViewPr>
    <p:cSldViewPr snapToObjects="1">
      <p:cViewPr varScale="1">
        <p:scale>
          <a:sx n="91" d="100"/>
          <a:sy n="91" d="100"/>
        </p:scale>
        <p:origin x="840" y="54"/>
      </p:cViewPr>
      <p:guideLst>
        <p:guide orient="horz" pos="3974"/>
        <p:guide pos="5630"/>
      </p:guideLst>
    </p:cSldViewPr>
  </p:slideViewPr>
  <p:outlineViewPr>
    <p:cViewPr varScale="1">
      <p:scale>
        <a:sx n="170" d="200"/>
        <a:sy n="170" d="200"/>
      </p:scale>
      <p:origin x="0" y="-13962"/>
    </p:cViewPr>
  </p:outlineViewPr>
  <p:notesTextViewPr>
    <p:cViewPr>
      <p:scale>
        <a:sx n="100" d="100"/>
        <a:sy n="100" d="100"/>
      </p:scale>
      <p:origin x="0" y="0"/>
    </p:cViewPr>
  </p:notesTextViewPr>
  <p:sorterViewPr>
    <p:cViewPr>
      <p:scale>
        <a:sx n="66" d="100"/>
        <a:sy n="66" d="100"/>
      </p:scale>
      <p:origin x="0" y="-13608"/>
    </p:cViewPr>
  </p:sorterViewPr>
  <p:notesViewPr>
    <p:cSldViewPr snapToObjects="1">
      <p:cViewPr varScale="1">
        <p:scale>
          <a:sx n="51" d="100"/>
          <a:sy n="51" d="100"/>
        </p:scale>
        <p:origin x="-2958" y="-108"/>
      </p:cViewPr>
      <p:guideLst>
        <p:guide orient="horz" pos="2924"/>
        <p:guide pos="220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Pandolfi" userId="5d5dc540-94f5-4580-a9f5-fdc495119d32" providerId="ADAL" clId="{5287028A-7243-4309-A2B6-87459529E7D0}"/>
    <pc:docChg chg="undo custSel addSld delSld modSld sldOrd modMainMaster">
      <pc:chgData name="Riccardo Pandolfi" userId="5d5dc540-94f5-4580-a9f5-fdc495119d32" providerId="ADAL" clId="{5287028A-7243-4309-A2B6-87459529E7D0}" dt="2018-06-27T16:18:03.804" v="3290" actId="2696"/>
      <pc:docMkLst>
        <pc:docMk/>
      </pc:docMkLst>
      <pc:sldChg chg="addSp modSp">
        <pc:chgData name="Riccardo Pandolfi" userId="5d5dc540-94f5-4580-a9f5-fdc495119d32" providerId="ADAL" clId="{5287028A-7243-4309-A2B6-87459529E7D0}" dt="2018-06-27T11:45:41.504" v="16" actId="3064"/>
        <pc:sldMkLst>
          <pc:docMk/>
          <pc:sldMk cId="2268294885" sldId="1004"/>
        </pc:sldMkLst>
        <pc:spChg chg="add mod">
          <ac:chgData name="Riccardo Pandolfi" userId="5d5dc540-94f5-4580-a9f5-fdc495119d32" providerId="ADAL" clId="{5287028A-7243-4309-A2B6-87459529E7D0}" dt="2018-06-27T11:45:41.504" v="16" actId="3064"/>
          <ac:spMkLst>
            <pc:docMk/>
            <pc:sldMk cId="2268294885" sldId="1004"/>
            <ac:spMk id="5" creationId="{69E358B9-764F-483F-8C92-D15AE5AE5524}"/>
          </ac:spMkLst>
        </pc:spChg>
      </pc:sldChg>
      <pc:sldChg chg="addSp delSp modSp">
        <pc:chgData name="Riccardo Pandolfi" userId="5d5dc540-94f5-4580-a9f5-fdc495119d32" providerId="ADAL" clId="{5287028A-7243-4309-A2B6-87459529E7D0}" dt="2018-06-27T13:28:35.327" v="570" actId="478"/>
        <pc:sldMkLst>
          <pc:docMk/>
          <pc:sldMk cId="1732643257" sldId="1021"/>
        </pc:sldMkLst>
        <pc:spChg chg="mod">
          <ac:chgData name="Riccardo Pandolfi" userId="5d5dc540-94f5-4580-a9f5-fdc495119d32" providerId="ADAL" clId="{5287028A-7243-4309-A2B6-87459529E7D0}" dt="2018-06-27T11:47:37.717" v="119" actId="20577"/>
          <ac:spMkLst>
            <pc:docMk/>
            <pc:sldMk cId="1732643257" sldId="1021"/>
            <ac:spMk id="3" creationId="{00000000-0000-0000-0000-000000000000}"/>
          </ac:spMkLst>
        </pc:spChg>
        <pc:spChg chg="mod">
          <ac:chgData name="Riccardo Pandolfi" userId="5d5dc540-94f5-4580-a9f5-fdc495119d32" providerId="ADAL" clId="{5287028A-7243-4309-A2B6-87459529E7D0}" dt="2018-06-27T13:28:10.373" v="567" actId="20577"/>
          <ac:spMkLst>
            <pc:docMk/>
            <pc:sldMk cId="1732643257" sldId="1021"/>
            <ac:spMk id="6" creationId="{00000000-0000-0000-0000-000000000000}"/>
          </ac:spMkLst>
        </pc:spChg>
        <pc:spChg chg="add del">
          <ac:chgData name="Riccardo Pandolfi" userId="5d5dc540-94f5-4580-a9f5-fdc495119d32" providerId="ADAL" clId="{5287028A-7243-4309-A2B6-87459529E7D0}" dt="2018-06-27T13:28:35.327" v="570" actId="478"/>
          <ac:spMkLst>
            <pc:docMk/>
            <pc:sldMk cId="1732643257" sldId="1021"/>
            <ac:spMk id="7" creationId="{D7341273-B146-48A9-9529-129378ED4423}"/>
          </ac:spMkLst>
        </pc:spChg>
        <pc:spChg chg="add del">
          <ac:chgData name="Riccardo Pandolfi" userId="5d5dc540-94f5-4580-a9f5-fdc495119d32" providerId="ADAL" clId="{5287028A-7243-4309-A2B6-87459529E7D0}" dt="2018-06-27T13:28:35.327" v="570" actId="478"/>
          <ac:spMkLst>
            <pc:docMk/>
            <pc:sldMk cId="1732643257" sldId="1021"/>
            <ac:spMk id="8" creationId="{976D4C9E-4679-4EE8-A5C9-59E641244ECE}"/>
          </ac:spMkLst>
        </pc:spChg>
        <pc:spChg chg="add del">
          <ac:chgData name="Riccardo Pandolfi" userId="5d5dc540-94f5-4580-a9f5-fdc495119d32" providerId="ADAL" clId="{5287028A-7243-4309-A2B6-87459529E7D0}" dt="2018-06-27T13:28:35.327" v="570" actId="478"/>
          <ac:spMkLst>
            <pc:docMk/>
            <pc:sldMk cId="1732643257" sldId="1021"/>
            <ac:spMk id="9" creationId="{2B8427A3-EF81-4821-BC9A-D77196A9639D}"/>
          </ac:spMkLst>
        </pc:spChg>
        <pc:spChg chg="add del">
          <ac:chgData name="Riccardo Pandolfi" userId="5d5dc540-94f5-4580-a9f5-fdc495119d32" providerId="ADAL" clId="{5287028A-7243-4309-A2B6-87459529E7D0}" dt="2018-06-27T13:28:35.327" v="570" actId="478"/>
          <ac:spMkLst>
            <pc:docMk/>
            <pc:sldMk cId="1732643257" sldId="1021"/>
            <ac:spMk id="10" creationId="{AE736127-AC14-452C-B56B-5293DA4E2007}"/>
          </ac:spMkLst>
        </pc:spChg>
        <pc:spChg chg="add del">
          <ac:chgData name="Riccardo Pandolfi" userId="5d5dc540-94f5-4580-a9f5-fdc495119d32" providerId="ADAL" clId="{5287028A-7243-4309-A2B6-87459529E7D0}" dt="2018-06-27T13:28:35.327" v="570" actId="478"/>
          <ac:spMkLst>
            <pc:docMk/>
            <pc:sldMk cId="1732643257" sldId="1021"/>
            <ac:spMk id="11" creationId="{D7D9C116-28E5-4768-9AE0-F4525B4D9E5F}"/>
          </ac:spMkLst>
        </pc:spChg>
        <pc:spChg chg="add del">
          <ac:chgData name="Riccardo Pandolfi" userId="5d5dc540-94f5-4580-a9f5-fdc495119d32" providerId="ADAL" clId="{5287028A-7243-4309-A2B6-87459529E7D0}" dt="2018-06-27T13:28:35.327" v="570" actId="478"/>
          <ac:spMkLst>
            <pc:docMk/>
            <pc:sldMk cId="1732643257" sldId="1021"/>
            <ac:spMk id="12" creationId="{21E37EF3-34D2-4E76-83BF-607AA2BC497F}"/>
          </ac:spMkLst>
        </pc:spChg>
        <pc:spChg chg="add del">
          <ac:chgData name="Riccardo Pandolfi" userId="5d5dc540-94f5-4580-a9f5-fdc495119d32" providerId="ADAL" clId="{5287028A-7243-4309-A2B6-87459529E7D0}" dt="2018-06-27T13:28:35.327" v="570" actId="478"/>
          <ac:spMkLst>
            <pc:docMk/>
            <pc:sldMk cId="1732643257" sldId="1021"/>
            <ac:spMk id="14" creationId="{05A6F259-E4A8-4CF7-BEDD-CECAD1339B97}"/>
          </ac:spMkLst>
        </pc:spChg>
        <pc:cxnChg chg="add del">
          <ac:chgData name="Riccardo Pandolfi" userId="5d5dc540-94f5-4580-a9f5-fdc495119d32" providerId="ADAL" clId="{5287028A-7243-4309-A2B6-87459529E7D0}" dt="2018-06-27T13:28:35.327" v="570" actId="478"/>
          <ac:cxnSpMkLst>
            <pc:docMk/>
            <pc:sldMk cId="1732643257" sldId="1021"/>
            <ac:cxnSpMk id="5" creationId="{1438720E-2842-4AB1-B234-3F5C04072737}"/>
          </ac:cxnSpMkLst>
        </pc:cxnChg>
      </pc:sldChg>
      <pc:sldChg chg="modSp">
        <pc:chgData name="Riccardo Pandolfi" userId="5d5dc540-94f5-4580-a9f5-fdc495119d32" providerId="ADAL" clId="{5287028A-7243-4309-A2B6-87459529E7D0}" dt="2018-06-27T11:47:17.359" v="113" actId="6549"/>
        <pc:sldMkLst>
          <pc:docMk/>
          <pc:sldMk cId="4289551036" sldId="1022"/>
        </pc:sldMkLst>
        <pc:spChg chg="mod">
          <ac:chgData name="Riccardo Pandolfi" userId="5d5dc540-94f5-4580-a9f5-fdc495119d32" providerId="ADAL" clId="{5287028A-7243-4309-A2B6-87459529E7D0}" dt="2018-06-27T11:47:17.359" v="113" actId="6549"/>
          <ac:spMkLst>
            <pc:docMk/>
            <pc:sldMk cId="4289551036" sldId="1022"/>
            <ac:spMk id="7" creationId="{4ACEDF07-E6C5-443B-8977-1D522FFF36AA}"/>
          </ac:spMkLst>
        </pc:spChg>
      </pc:sldChg>
      <pc:sldChg chg="delSp modSp">
        <pc:chgData name="Riccardo Pandolfi" userId="5d5dc540-94f5-4580-a9f5-fdc495119d32" providerId="ADAL" clId="{5287028A-7243-4309-A2B6-87459529E7D0}" dt="2018-06-27T14:24:57.047" v="1653" actId="20577"/>
        <pc:sldMkLst>
          <pc:docMk/>
          <pc:sldMk cId="3321995099" sldId="1023"/>
        </pc:sldMkLst>
        <pc:spChg chg="del">
          <ac:chgData name="Riccardo Pandolfi" userId="5d5dc540-94f5-4580-a9f5-fdc495119d32" providerId="ADAL" clId="{5287028A-7243-4309-A2B6-87459529E7D0}" dt="2018-06-27T13:34:09.107" v="574" actId="478"/>
          <ac:spMkLst>
            <pc:docMk/>
            <pc:sldMk cId="3321995099" sldId="1023"/>
            <ac:spMk id="23" creationId="{354795DF-F563-44C7-A8FC-EF13D4719F67}"/>
          </ac:spMkLst>
        </pc:spChg>
        <pc:spChg chg="del">
          <ac:chgData name="Riccardo Pandolfi" userId="5d5dc540-94f5-4580-a9f5-fdc495119d32" providerId="ADAL" clId="{5287028A-7243-4309-A2B6-87459529E7D0}" dt="2018-06-27T13:34:22.061" v="576" actId="478"/>
          <ac:spMkLst>
            <pc:docMk/>
            <pc:sldMk cId="3321995099" sldId="1023"/>
            <ac:spMk id="24" creationId="{670E416B-E489-4ED4-99A3-8059D93CBE16}"/>
          </ac:spMkLst>
        </pc:spChg>
        <pc:spChg chg="mod">
          <ac:chgData name="Riccardo Pandolfi" userId="5d5dc540-94f5-4580-a9f5-fdc495119d32" providerId="ADAL" clId="{5287028A-7243-4309-A2B6-87459529E7D0}" dt="2018-06-27T13:36:09.342" v="632" actId="1036"/>
          <ac:spMkLst>
            <pc:docMk/>
            <pc:sldMk cId="3321995099" sldId="1023"/>
            <ac:spMk id="29" creationId="{A03A45A3-F89A-4E72-B173-8A6A777A2589}"/>
          </ac:spMkLst>
        </pc:spChg>
        <pc:spChg chg="mod">
          <ac:chgData name="Riccardo Pandolfi" userId="5d5dc540-94f5-4580-a9f5-fdc495119d32" providerId="ADAL" clId="{5287028A-7243-4309-A2B6-87459529E7D0}" dt="2018-06-27T13:35:39.770" v="620" actId="1036"/>
          <ac:spMkLst>
            <pc:docMk/>
            <pc:sldMk cId="3321995099" sldId="1023"/>
            <ac:spMk id="30" creationId="{6A7508D9-B78F-40DE-AAA1-029325B41682}"/>
          </ac:spMkLst>
        </pc:spChg>
        <pc:spChg chg="mod">
          <ac:chgData name="Riccardo Pandolfi" userId="5d5dc540-94f5-4580-a9f5-fdc495119d32" providerId="ADAL" clId="{5287028A-7243-4309-A2B6-87459529E7D0}" dt="2018-06-27T13:35:51.251" v="625" actId="1036"/>
          <ac:spMkLst>
            <pc:docMk/>
            <pc:sldMk cId="3321995099" sldId="1023"/>
            <ac:spMk id="32" creationId="{60534FE7-E020-4E44-81C7-6EF1AC532939}"/>
          </ac:spMkLst>
        </pc:spChg>
        <pc:spChg chg="mod">
          <ac:chgData name="Riccardo Pandolfi" userId="5d5dc540-94f5-4580-a9f5-fdc495119d32" providerId="ADAL" clId="{5287028A-7243-4309-A2B6-87459529E7D0}" dt="2018-06-27T13:35:00.315" v="592" actId="1035"/>
          <ac:spMkLst>
            <pc:docMk/>
            <pc:sldMk cId="3321995099" sldId="1023"/>
            <ac:spMk id="33" creationId="{DF7F389D-416F-486E-A7A9-3872FB7C41F7}"/>
          </ac:spMkLst>
        </pc:spChg>
        <pc:spChg chg="mod">
          <ac:chgData name="Riccardo Pandolfi" userId="5d5dc540-94f5-4580-a9f5-fdc495119d32" providerId="ADAL" clId="{5287028A-7243-4309-A2B6-87459529E7D0}" dt="2018-06-27T13:35:21.378" v="611" actId="1036"/>
          <ac:spMkLst>
            <pc:docMk/>
            <pc:sldMk cId="3321995099" sldId="1023"/>
            <ac:spMk id="34" creationId="{7745A2C2-3CCB-4A02-9E03-04622FA8D230}"/>
          </ac:spMkLst>
        </pc:spChg>
        <pc:spChg chg="mod">
          <ac:chgData name="Riccardo Pandolfi" userId="5d5dc540-94f5-4580-a9f5-fdc495119d32" providerId="ADAL" clId="{5287028A-7243-4309-A2B6-87459529E7D0}" dt="2018-06-27T13:35:14.161" v="604" actId="1035"/>
          <ac:spMkLst>
            <pc:docMk/>
            <pc:sldMk cId="3321995099" sldId="1023"/>
            <ac:spMk id="36" creationId="{DDB646F2-728E-4D7E-8D00-149C622952D8}"/>
          </ac:spMkLst>
        </pc:spChg>
        <pc:spChg chg="mod">
          <ac:chgData name="Riccardo Pandolfi" userId="5d5dc540-94f5-4580-a9f5-fdc495119d32" providerId="ADAL" clId="{5287028A-7243-4309-A2B6-87459529E7D0}" dt="2018-06-27T13:34:42.904" v="579" actId="1076"/>
          <ac:spMkLst>
            <pc:docMk/>
            <pc:sldMk cId="3321995099" sldId="1023"/>
            <ac:spMk id="38" creationId="{A8B80AB7-6F35-40DB-8CA7-AF27C5915204}"/>
          </ac:spMkLst>
        </pc:spChg>
        <pc:spChg chg="mod">
          <ac:chgData name="Riccardo Pandolfi" userId="5d5dc540-94f5-4580-a9f5-fdc495119d32" providerId="ADAL" clId="{5287028A-7243-4309-A2B6-87459529E7D0}" dt="2018-06-27T13:36:32.670" v="641" actId="1076"/>
          <ac:spMkLst>
            <pc:docMk/>
            <pc:sldMk cId="3321995099" sldId="1023"/>
            <ac:spMk id="42" creationId="{A52930F3-12A3-42DB-B44B-04D7B173FAD4}"/>
          </ac:spMkLst>
        </pc:spChg>
        <pc:spChg chg="mod">
          <ac:chgData name="Riccardo Pandolfi" userId="5d5dc540-94f5-4580-a9f5-fdc495119d32" providerId="ADAL" clId="{5287028A-7243-4309-A2B6-87459529E7D0}" dt="2018-06-27T13:35:58.472" v="629" actId="1036"/>
          <ac:spMkLst>
            <pc:docMk/>
            <pc:sldMk cId="3321995099" sldId="1023"/>
            <ac:spMk id="43" creationId="{523CDF80-C427-478D-8E0F-97D6C8330456}"/>
          </ac:spMkLst>
        </pc:spChg>
        <pc:spChg chg="mod">
          <ac:chgData name="Riccardo Pandolfi" userId="5d5dc540-94f5-4580-a9f5-fdc495119d32" providerId="ADAL" clId="{5287028A-7243-4309-A2B6-87459529E7D0}" dt="2018-06-27T13:36:26.737" v="640" actId="1035"/>
          <ac:spMkLst>
            <pc:docMk/>
            <pc:sldMk cId="3321995099" sldId="1023"/>
            <ac:spMk id="44" creationId="{96B95B6F-AA92-4597-912E-1FC03DF5DFD1}"/>
          </ac:spMkLst>
        </pc:spChg>
        <pc:graphicFrameChg chg="mod">
          <ac:chgData name="Riccardo Pandolfi" userId="5d5dc540-94f5-4580-a9f5-fdc495119d32" providerId="ADAL" clId="{5287028A-7243-4309-A2B6-87459529E7D0}" dt="2018-06-27T14:24:57.047" v="1653" actId="20577"/>
          <ac:graphicFrameMkLst>
            <pc:docMk/>
            <pc:sldMk cId="3321995099" sldId="1023"/>
            <ac:graphicFrameMk id="27" creationId="{030AFFA3-468B-44F6-8559-35B3EB2CE398}"/>
          </ac:graphicFrameMkLst>
        </pc:graphicFrameChg>
        <pc:cxnChg chg="mod">
          <ac:chgData name="Riccardo Pandolfi" userId="5d5dc540-94f5-4580-a9f5-fdc495119d32" providerId="ADAL" clId="{5287028A-7243-4309-A2B6-87459529E7D0}" dt="2018-06-27T13:35:46.545" v="621" actId="1076"/>
          <ac:cxnSpMkLst>
            <pc:docMk/>
            <pc:sldMk cId="3321995099" sldId="1023"/>
            <ac:cxnSpMk id="19" creationId="{8C51F611-D158-4C4C-8F46-35690A839E5A}"/>
          </ac:cxnSpMkLst>
        </pc:cxnChg>
        <pc:cxnChg chg="mod">
          <ac:chgData name="Riccardo Pandolfi" userId="5d5dc540-94f5-4580-a9f5-fdc495119d32" providerId="ADAL" clId="{5287028A-7243-4309-A2B6-87459529E7D0}" dt="2018-06-27T13:34:48.305" v="585" actId="1036"/>
          <ac:cxnSpMkLst>
            <pc:docMk/>
            <pc:sldMk cId="3321995099" sldId="1023"/>
            <ac:cxnSpMk id="20" creationId="{3F2466DB-5528-4529-909C-6FC98B0756FE}"/>
          </ac:cxnSpMkLst>
        </pc:cxnChg>
        <pc:cxnChg chg="mod">
          <ac:chgData name="Riccardo Pandolfi" userId="5d5dc540-94f5-4580-a9f5-fdc495119d32" providerId="ADAL" clId="{5287028A-7243-4309-A2B6-87459529E7D0}" dt="2018-06-27T13:35:06.640" v="597" actId="1035"/>
          <ac:cxnSpMkLst>
            <pc:docMk/>
            <pc:sldMk cId="3321995099" sldId="1023"/>
            <ac:cxnSpMk id="21" creationId="{B29580CC-150A-4D37-9D0A-AD87135B1DD8}"/>
          </ac:cxnSpMkLst>
        </pc:cxnChg>
        <pc:cxnChg chg="del">
          <ac:chgData name="Riccardo Pandolfi" userId="5d5dc540-94f5-4580-a9f5-fdc495119d32" providerId="ADAL" clId="{5287028A-7243-4309-A2B6-87459529E7D0}" dt="2018-06-27T13:34:37.914" v="578" actId="478"/>
          <ac:cxnSpMkLst>
            <pc:docMk/>
            <pc:sldMk cId="3321995099" sldId="1023"/>
            <ac:cxnSpMk id="22" creationId="{42948237-DC5A-4331-A9C8-C0E2FE31E44F}"/>
          </ac:cxnSpMkLst>
        </pc:cxnChg>
        <pc:cxnChg chg="mod">
          <ac:chgData name="Riccardo Pandolfi" userId="5d5dc540-94f5-4580-a9f5-fdc495119d32" providerId="ADAL" clId="{5287028A-7243-4309-A2B6-87459529E7D0}" dt="2018-06-27T13:36:19.649" v="635" actId="1036"/>
          <ac:cxnSpMkLst>
            <pc:docMk/>
            <pc:sldMk cId="3321995099" sldId="1023"/>
            <ac:cxnSpMk id="26" creationId="{7C97ED78-D903-4A2B-8942-0E9DA2EDCCE2}"/>
          </ac:cxnSpMkLst>
        </pc:cxnChg>
      </pc:sldChg>
      <pc:sldChg chg="delSp modSp">
        <pc:chgData name="Riccardo Pandolfi" userId="5d5dc540-94f5-4580-a9f5-fdc495119d32" providerId="ADAL" clId="{5287028A-7243-4309-A2B6-87459529E7D0}" dt="2018-06-27T14:43:01.507" v="1943" actId="14100"/>
        <pc:sldMkLst>
          <pc:docMk/>
          <pc:sldMk cId="779184360" sldId="1048"/>
        </pc:sldMkLst>
        <pc:spChg chg="mod">
          <ac:chgData name="Riccardo Pandolfi" userId="5d5dc540-94f5-4580-a9f5-fdc495119d32" providerId="ADAL" clId="{5287028A-7243-4309-A2B6-87459529E7D0}" dt="2018-06-27T14:20:09.737" v="1595" actId="6549"/>
          <ac:spMkLst>
            <pc:docMk/>
            <pc:sldMk cId="779184360" sldId="1048"/>
            <ac:spMk id="3" creationId="{00000000-0000-0000-0000-000000000000}"/>
          </ac:spMkLst>
        </pc:spChg>
        <pc:spChg chg="del">
          <ac:chgData name="Riccardo Pandolfi" userId="5d5dc540-94f5-4580-a9f5-fdc495119d32" providerId="ADAL" clId="{5287028A-7243-4309-A2B6-87459529E7D0}" dt="2018-06-27T14:22:32.373" v="1617" actId="478"/>
          <ac:spMkLst>
            <pc:docMk/>
            <pc:sldMk cId="779184360" sldId="1048"/>
            <ac:spMk id="7" creationId="{14AAF669-2148-4FF7-89C4-1606797FFFE7}"/>
          </ac:spMkLst>
        </pc:spChg>
        <pc:spChg chg="mod">
          <ac:chgData name="Riccardo Pandolfi" userId="5d5dc540-94f5-4580-a9f5-fdc495119d32" providerId="ADAL" clId="{5287028A-7243-4309-A2B6-87459529E7D0}" dt="2018-06-27T14:43:01.507" v="1943" actId="14100"/>
          <ac:spMkLst>
            <pc:docMk/>
            <pc:sldMk cId="779184360" sldId="1048"/>
            <ac:spMk id="11" creationId="{5F69D150-1F28-45CB-BF34-B721697EA87D}"/>
          </ac:spMkLst>
        </pc:spChg>
        <pc:spChg chg="del mod">
          <ac:chgData name="Riccardo Pandolfi" userId="5d5dc540-94f5-4580-a9f5-fdc495119d32" providerId="ADAL" clId="{5287028A-7243-4309-A2B6-87459529E7D0}" dt="2018-06-27T14:24:00.341" v="1646" actId="478"/>
          <ac:spMkLst>
            <pc:docMk/>
            <pc:sldMk cId="779184360" sldId="1048"/>
            <ac:spMk id="14" creationId="{8949E3F9-6579-4858-851E-5103C7B7931F}"/>
          </ac:spMkLst>
        </pc:spChg>
        <pc:graphicFrameChg chg="mod modGraphic">
          <ac:chgData name="Riccardo Pandolfi" userId="5d5dc540-94f5-4580-a9f5-fdc495119d32" providerId="ADAL" clId="{5287028A-7243-4309-A2B6-87459529E7D0}" dt="2018-06-27T14:32:30.277" v="1809" actId="20577"/>
          <ac:graphicFrameMkLst>
            <pc:docMk/>
            <pc:sldMk cId="779184360" sldId="1048"/>
            <ac:graphicFrameMk id="10" creationId="{00000000-0000-0000-0000-000000000000}"/>
          </ac:graphicFrameMkLst>
        </pc:graphicFrameChg>
      </pc:sldChg>
      <pc:sldChg chg="addSp delSp modSp add">
        <pc:chgData name="Riccardo Pandolfi" userId="5d5dc540-94f5-4580-a9f5-fdc495119d32" providerId="ADAL" clId="{5287028A-7243-4309-A2B6-87459529E7D0}" dt="2018-06-27T14:49:07.635" v="1999" actId="20577"/>
        <pc:sldMkLst>
          <pc:docMk/>
          <pc:sldMk cId="787557885" sldId="1073"/>
        </pc:sldMkLst>
        <pc:spChg chg="del">
          <ac:chgData name="Riccardo Pandolfi" userId="5d5dc540-94f5-4580-a9f5-fdc495119d32" providerId="ADAL" clId="{5287028A-7243-4309-A2B6-87459529E7D0}" dt="2018-06-27T13:37:05.507" v="643" actId="478"/>
          <ac:spMkLst>
            <pc:docMk/>
            <pc:sldMk cId="787557885" sldId="1073"/>
            <ac:spMk id="2" creationId="{7F7C5729-658A-4BC2-9EDD-F0C887038C95}"/>
          </ac:spMkLst>
        </pc:spChg>
        <pc:spChg chg="mod">
          <ac:chgData name="Riccardo Pandolfi" userId="5d5dc540-94f5-4580-a9f5-fdc495119d32" providerId="ADAL" clId="{5287028A-7243-4309-A2B6-87459529E7D0}" dt="2018-06-27T14:18:38.029" v="1584" actId="20577"/>
          <ac:spMkLst>
            <pc:docMk/>
            <pc:sldMk cId="787557885" sldId="1073"/>
            <ac:spMk id="3"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18"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19"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22"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28"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29"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30" creationId="{2381A5AA-25E6-4CA9-9BA7-629AD8FB5C58}"/>
          </ac:spMkLst>
        </pc:spChg>
        <pc:spChg chg="del">
          <ac:chgData name="Riccardo Pandolfi" userId="5d5dc540-94f5-4580-a9f5-fdc495119d32" providerId="ADAL" clId="{5287028A-7243-4309-A2B6-87459529E7D0}" dt="2018-06-27T13:37:05.507" v="643" actId="478"/>
          <ac:spMkLst>
            <pc:docMk/>
            <pc:sldMk cId="787557885" sldId="1073"/>
            <ac:spMk id="31" creationId="{B96C9ACE-098E-47D4-8FCD-3DD0E000A072}"/>
          </ac:spMkLst>
        </pc:spChg>
        <pc:spChg chg="del">
          <ac:chgData name="Riccardo Pandolfi" userId="5d5dc540-94f5-4580-a9f5-fdc495119d32" providerId="ADAL" clId="{5287028A-7243-4309-A2B6-87459529E7D0}" dt="2018-06-27T13:37:05.507" v="643" actId="478"/>
          <ac:spMkLst>
            <pc:docMk/>
            <pc:sldMk cId="787557885" sldId="1073"/>
            <ac:spMk id="32" creationId="{B212D1FD-39E3-4CFD-ACC7-F5D150F06D1E}"/>
          </ac:spMkLst>
        </pc:spChg>
        <pc:spChg chg="del">
          <ac:chgData name="Riccardo Pandolfi" userId="5d5dc540-94f5-4580-a9f5-fdc495119d32" providerId="ADAL" clId="{5287028A-7243-4309-A2B6-87459529E7D0}" dt="2018-06-27T13:37:05.507" v="643" actId="478"/>
          <ac:spMkLst>
            <pc:docMk/>
            <pc:sldMk cId="787557885" sldId="1073"/>
            <ac:spMk id="33" creationId="{00000000-0000-0000-0000-000000000000}"/>
          </ac:spMkLst>
        </pc:spChg>
        <pc:spChg chg="add mod">
          <ac:chgData name="Riccardo Pandolfi" userId="5d5dc540-94f5-4580-a9f5-fdc495119d32" providerId="ADAL" clId="{5287028A-7243-4309-A2B6-87459529E7D0}" dt="2018-06-27T14:18:55.373" v="1587" actId="403"/>
          <ac:spMkLst>
            <pc:docMk/>
            <pc:sldMk cId="787557885" sldId="1073"/>
            <ac:spMk id="34" creationId="{D52006AD-D95C-4468-AAA9-06CA3103D887}"/>
          </ac:spMkLst>
        </pc:spChg>
        <pc:spChg chg="del">
          <ac:chgData name="Riccardo Pandolfi" userId="5d5dc540-94f5-4580-a9f5-fdc495119d32" providerId="ADAL" clId="{5287028A-7243-4309-A2B6-87459529E7D0}" dt="2018-06-27T13:37:05.507" v="643" actId="478"/>
          <ac:spMkLst>
            <pc:docMk/>
            <pc:sldMk cId="787557885" sldId="1073"/>
            <ac:spMk id="35" creationId="{C514D447-6375-4C36-BCA8-A2321495E25D}"/>
          </ac:spMkLst>
        </pc:spChg>
        <pc:spChg chg="del">
          <ac:chgData name="Riccardo Pandolfi" userId="5d5dc540-94f5-4580-a9f5-fdc495119d32" providerId="ADAL" clId="{5287028A-7243-4309-A2B6-87459529E7D0}" dt="2018-06-27T13:37:05.507" v="643" actId="478"/>
          <ac:spMkLst>
            <pc:docMk/>
            <pc:sldMk cId="787557885" sldId="1073"/>
            <ac:spMk id="36" creationId="{218F74C4-E1B2-498C-BF73-C9417373557A}"/>
          </ac:spMkLst>
        </pc:spChg>
        <pc:spChg chg="del">
          <ac:chgData name="Riccardo Pandolfi" userId="5d5dc540-94f5-4580-a9f5-fdc495119d32" providerId="ADAL" clId="{5287028A-7243-4309-A2B6-87459529E7D0}" dt="2018-06-27T13:37:05.507" v="643" actId="478"/>
          <ac:spMkLst>
            <pc:docMk/>
            <pc:sldMk cId="787557885" sldId="1073"/>
            <ac:spMk id="37"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38" creationId="{39D0E1AB-92B1-479B-964A-C5613D1D44C2}"/>
          </ac:spMkLst>
        </pc:spChg>
        <pc:spChg chg="del">
          <ac:chgData name="Riccardo Pandolfi" userId="5d5dc540-94f5-4580-a9f5-fdc495119d32" providerId="ADAL" clId="{5287028A-7243-4309-A2B6-87459529E7D0}" dt="2018-06-27T13:37:05.507" v="643" actId="478"/>
          <ac:spMkLst>
            <pc:docMk/>
            <pc:sldMk cId="787557885" sldId="1073"/>
            <ac:spMk id="39"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40" creationId="{87704438-50A5-4F15-9F3C-F55399DEBD25}"/>
          </ac:spMkLst>
        </pc:spChg>
        <pc:spChg chg="del">
          <ac:chgData name="Riccardo Pandolfi" userId="5d5dc540-94f5-4580-a9f5-fdc495119d32" providerId="ADAL" clId="{5287028A-7243-4309-A2B6-87459529E7D0}" dt="2018-06-27T13:37:05.507" v="643" actId="478"/>
          <ac:spMkLst>
            <pc:docMk/>
            <pc:sldMk cId="787557885" sldId="1073"/>
            <ac:spMk id="41" creationId="{9C76A087-EBCE-4555-AEA2-D8543146D5CB}"/>
          </ac:spMkLst>
        </pc:spChg>
        <pc:spChg chg="del">
          <ac:chgData name="Riccardo Pandolfi" userId="5d5dc540-94f5-4580-a9f5-fdc495119d32" providerId="ADAL" clId="{5287028A-7243-4309-A2B6-87459529E7D0}" dt="2018-06-27T13:37:09.281" v="644" actId="478"/>
          <ac:spMkLst>
            <pc:docMk/>
            <pc:sldMk cId="787557885" sldId="1073"/>
            <ac:spMk id="42" creationId="{33231483-98D4-4AC2-AD41-0864BFC43055}"/>
          </ac:spMkLst>
        </pc:spChg>
        <pc:spChg chg="del">
          <ac:chgData name="Riccardo Pandolfi" userId="5d5dc540-94f5-4580-a9f5-fdc495119d32" providerId="ADAL" clId="{5287028A-7243-4309-A2B6-87459529E7D0}" dt="2018-06-27T13:37:05.507" v="643" actId="478"/>
          <ac:spMkLst>
            <pc:docMk/>
            <pc:sldMk cId="787557885" sldId="1073"/>
            <ac:spMk id="43" creationId="{00000000-0000-0000-0000-000000000000}"/>
          </ac:spMkLst>
        </pc:spChg>
        <pc:spChg chg="del">
          <ac:chgData name="Riccardo Pandolfi" userId="5d5dc540-94f5-4580-a9f5-fdc495119d32" providerId="ADAL" clId="{5287028A-7243-4309-A2B6-87459529E7D0}" dt="2018-06-27T13:37:05.507" v="643" actId="478"/>
          <ac:spMkLst>
            <pc:docMk/>
            <pc:sldMk cId="787557885" sldId="1073"/>
            <ac:spMk id="44" creationId="{186B405E-4025-4A6C-9D6A-A2A4A6715360}"/>
          </ac:spMkLst>
        </pc:spChg>
        <pc:spChg chg="del">
          <ac:chgData name="Riccardo Pandolfi" userId="5d5dc540-94f5-4580-a9f5-fdc495119d32" providerId="ADAL" clId="{5287028A-7243-4309-A2B6-87459529E7D0}" dt="2018-06-27T13:37:05.507" v="643" actId="478"/>
          <ac:spMkLst>
            <pc:docMk/>
            <pc:sldMk cId="787557885" sldId="1073"/>
            <ac:spMk id="45" creationId="{C2CA05AD-E090-477A-8249-888534ACC092}"/>
          </ac:spMkLst>
        </pc:spChg>
        <pc:spChg chg="del">
          <ac:chgData name="Riccardo Pandolfi" userId="5d5dc540-94f5-4580-a9f5-fdc495119d32" providerId="ADAL" clId="{5287028A-7243-4309-A2B6-87459529E7D0}" dt="2018-06-27T13:37:05.507" v="643" actId="478"/>
          <ac:spMkLst>
            <pc:docMk/>
            <pc:sldMk cId="787557885" sldId="1073"/>
            <ac:spMk id="46" creationId="{00000000-0000-0000-0000-000000000000}"/>
          </ac:spMkLst>
        </pc:spChg>
        <pc:spChg chg="add mod">
          <ac:chgData name="Riccardo Pandolfi" userId="5d5dc540-94f5-4580-a9f5-fdc495119d32" providerId="ADAL" clId="{5287028A-7243-4309-A2B6-87459529E7D0}" dt="2018-06-27T14:17:30.219" v="1552" actId="1038"/>
          <ac:spMkLst>
            <pc:docMk/>
            <pc:sldMk cId="787557885" sldId="1073"/>
            <ac:spMk id="47" creationId="{6094F0B1-1091-4683-88E3-CDB1CC93E1AE}"/>
          </ac:spMkLst>
        </pc:spChg>
        <pc:spChg chg="add mod">
          <ac:chgData name="Riccardo Pandolfi" userId="5d5dc540-94f5-4580-a9f5-fdc495119d32" providerId="ADAL" clId="{5287028A-7243-4309-A2B6-87459529E7D0}" dt="2018-06-27T14:17:30.219" v="1552" actId="1038"/>
          <ac:spMkLst>
            <pc:docMk/>
            <pc:sldMk cId="787557885" sldId="1073"/>
            <ac:spMk id="48" creationId="{AE21AD07-355E-44A1-975A-39A74971C534}"/>
          </ac:spMkLst>
        </pc:spChg>
        <pc:spChg chg="add mod">
          <ac:chgData name="Riccardo Pandolfi" userId="5d5dc540-94f5-4580-a9f5-fdc495119d32" providerId="ADAL" clId="{5287028A-7243-4309-A2B6-87459529E7D0}" dt="2018-06-27T14:17:30.219" v="1552" actId="1038"/>
          <ac:spMkLst>
            <pc:docMk/>
            <pc:sldMk cId="787557885" sldId="1073"/>
            <ac:spMk id="49" creationId="{3A4A1BEA-A0AF-4DEA-9513-72FA54F662E2}"/>
          </ac:spMkLst>
        </pc:spChg>
        <pc:spChg chg="add mod">
          <ac:chgData name="Riccardo Pandolfi" userId="5d5dc540-94f5-4580-a9f5-fdc495119d32" providerId="ADAL" clId="{5287028A-7243-4309-A2B6-87459529E7D0}" dt="2018-06-27T14:18:59.335" v="1588" actId="403"/>
          <ac:spMkLst>
            <pc:docMk/>
            <pc:sldMk cId="787557885" sldId="1073"/>
            <ac:spMk id="50" creationId="{D3C1F50D-20B2-4210-BD5B-1DCDACFDFC58}"/>
          </ac:spMkLst>
        </pc:spChg>
        <pc:spChg chg="del">
          <ac:chgData name="Riccardo Pandolfi" userId="5d5dc540-94f5-4580-a9f5-fdc495119d32" providerId="ADAL" clId="{5287028A-7243-4309-A2B6-87459529E7D0}" dt="2018-06-27T13:37:05.507" v="643" actId="478"/>
          <ac:spMkLst>
            <pc:docMk/>
            <pc:sldMk cId="787557885" sldId="1073"/>
            <ac:spMk id="51" creationId="{123DB09F-E26E-411B-B48D-DF5E1D9677BE}"/>
          </ac:spMkLst>
        </pc:spChg>
        <pc:spChg chg="del">
          <ac:chgData name="Riccardo Pandolfi" userId="5d5dc540-94f5-4580-a9f5-fdc495119d32" providerId="ADAL" clId="{5287028A-7243-4309-A2B6-87459529E7D0}" dt="2018-06-27T13:37:05.507" v="643" actId="478"/>
          <ac:spMkLst>
            <pc:docMk/>
            <pc:sldMk cId="787557885" sldId="1073"/>
            <ac:spMk id="52" creationId="{A64DA4AB-7345-4654-BDA8-4AA4FA0080D8}"/>
          </ac:spMkLst>
        </pc:spChg>
        <pc:spChg chg="del">
          <ac:chgData name="Riccardo Pandolfi" userId="5d5dc540-94f5-4580-a9f5-fdc495119d32" providerId="ADAL" clId="{5287028A-7243-4309-A2B6-87459529E7D0}" dt="2018-06-27T13:37:05.507" v="643" actId="478"/>
          <ac:spMkLst>
            <pc:docMk/>
            <pc:sldMk cId="787557885" sldId="1073"/>
            <ac:spMk id="53" creationId="{2DDDED3F-E5EF-49DC-BADF-F2FC80E8DA06}"/>
          </ac:spMkLst>
        </pc:spChg>
        <pc:spChg chg="del">
          <ac:chgData name="Riccardo Pandolfi" userId="5d5dc540-94f5-4580-a9f5-fdc495119d32" providerId="ADAL" clId="{5287028A-7243-4309-A2B6-87459529E7D0}" dt="2018-06-27T13:37:05.507" v="643" actId="478"/>
          <ac:spMkLst>
            <pc:docMk/>
            <pc:sldMk cId="787557885" sldId="1073"/>
            <ac:spMk id="54" creationId="{A2244C42-5250-449C-9FDF-17134A809D6D}"/>
          </ac:spMkLst>
        </pc:spChg>
        <pc:spChg chg="add mod">
          <ac:chgData name="Riccardo Pandolfi" userId="5d5dc540-94f5-4580-a9f5-fdc495119d32" providerId="ADAL" clId="{5287028A-7243-4309-A2B6-87459529E7D0}" dt="2018-06-27T14:19:19.547" v="1591" actId="1038"/>
          <ac:spMkLst>
            <pc:docMk/>
            <pc:sldMk cId="787557885" sldId="1073"/>
            <ac:spMk id="55" creationId="{88F90A6B-0719-4E68-BDC1-2CD4F69C55CD}"/>
          </ac:spMkLst>
        </pc:spChg>
        <pc:spChg chg="del">
          <ac:chgData name="Riccardo Pandolfi" userId="5d5dc540-94f5-4580-a9f5-fdc495119d32" providerId="ADAL" clId="{5287028A-7243-4309-A2B6-87459529E7D0}" dt="2018-06-27T13:37:05.507" v="643" actId="478"/>
          <ac:spMkLst>
            <pc:docMk/>
            <pc:sldMk cId="787557885" sldId="1073"/>
            <ac:spMk id="56" creationId="{F64E392A-0560-4C6A-9796-1ED5CC767F6D}"/>
          </ac:spMkLst>
        </pc:spChg>
        <pc:spChg chg="del">
          <ac:chgData name="Riccardo Pandolfi" userId="5d5dc540-94f5-4580-a9f5-fdc495119d32" providerId="ADAL" clId="{5287028A-7243-4309-A2B6-87459529E7D0}" dt="2018-06-27T13:37:05.507" v="643" actId="478"/>
          <ac:spMkLst>
            <pc:docMk/>
            <pc:sldMk cId="787557885" sldId="1073"/>
            <ac:spMk id="57" creationId="{0ECEDBAD-EAA1-4F2C-951A-9BDC9593D224}"/>
          </ac:spMkLst>
        </pc:spChg>
        <pc:spChg chg="add mod">
          <ac:chgData name="Riccardo Pandolfi" userId="5d5dc540-94f5-4580-a9f5-fdc495119d32" providerId="ADAL" clId="{5287028A-7243-4309-A2B6-87459529E7D0}" dt="2018-06-27T14:19:19.547" v="1591" actId="1038"/>
          <ac:spMkLst>
            <pc:docMk/>
            <pc:sldMk cId="787557885" sldId="1073"/>
            <ac:spMk id="58" creationId="{A1E7AF0A-DA33-4302-835C-9B2AA6634EC4}"/>
          </ac:spMkLst>
        </pc:spChg>
        <pc:spChg chg="add mod">
          <ac:chgData name="Riccardo Pandolfi" userId="5d5dc540-94f5-4580-a9f5-fdc495119d32" providerId="ADAL" clId="{5287028A-7243-4309-A2B6-87459529E7D0}" dt="2018-06-27T14:19:19.547" v="1591" actId="1038"/>
          <ac:spMkLst>
            <pc:docMk/>
            <pc:sldMk cId="787557885" sldId="1073"/>
            <ac:spMk id="59" creationId="{B5662C86-A5B3-47EF-90F9-BE54C1519F3C}"/>
          </ac:spMkLst>
        </pc:spChg>
        <pc:spChg chg="add mod">
          <ac:chgData name="Riccardo Pandolfi" userId="5d5dc540-94f5-4580-a9f5-fdc495119d32" providerId="ADAL" clId="{5287028A-7243-4309-A2B6-87459529E7D0}" dt="2018-06-27T14:19:03.701" v="1589" actId="403"/>
          <ac:spMkLst>
            <pc:docMk/>
            <pc:sldMk cId="787557885" sldId="1073"/>
            <ac:spMk id="60" creationId="{5C12CF7F-AF13-4FD0-8609-7872EBBA93E2}"/>
          </ac:spMkLst>
        </pc:spChg>
        <pc:spChg chg="add mod">
          <ac:chgData name="Riccardo Pandolfi" userId="5d5dc540-94f5-4580-a9f5-fdc495119d32" providerId="ADAL" clId="{5287028A-7243-4309-A2B6-87459529E7D0}" dt="2018-06-27T14:17:21.149" v="1546" actId="1037"/>
          <ac:spMkLst>
            <pc:docMk/>
            <pc:sldMk cId="787557885" sldId="1073"/>
            <ac:spMk id="61" creationId="{CD273D0F-7BC1-4642-BA1A-5F32EE1B2D2D}"/>
          </ac:spMkLst>
        </pc:spChg>
        <pc:spChg chg="add mod">
          <ac:chgData name="Riccardo Pandolfi" userId="5d5dc540-94f5-4580-a9f5-fdc495119d32" providerId="ADAL" clId="{5287028A-7243-4309-A2B6-87459529E7D0}" dt="2018-06-27T14:17:21.149" v="1546" actId="1037"/>
          <ac:spMkLst>
            <pc:docMk/>
            <pc:sldMk cId="787557885" sldId="1073"/>
            <ac:spMk id="62" creationId="{30AEB66E-5094-439A-8575-7E5568C7461D}"/>
          </ac:spMkLst>
        </pc:spChg>
        <pc:spChg chg="add mod">
          <ac:chgData name="Riccardo Pandolfi" userId="5d5dc540-94f5-4580-a9f5-fdc495119d32" providerId="ADAL" clId="{5287028A-7243-4309-A2B6-87459529E7D0}" dt="2018-06-27T14:17:21.149" v="1546" actId="1037"/>
          <ac:spMkLst>
            <pc:docMk/>
            <pc:sldMk cId="787557885" sldId="1073"/>
            <ac:spMk id="63" creationId="{09A2677F-1CC6-4FC1-821B-5BBE71B2F83E}"/>
          </ac:spMkLst>
        </pc:spChg>
        <pc:spChg chg="add mod">
          <ac:chgData name="Riccardo Pandolfi" userId="5d5dc540-94f5-4580-a9f5-fdc495119d32" providerId="ADAL" clId="{5287028A-7243-4309-A2B6-87459529E7D0}" dt="2018-06-27T14:17:21.149" v="1546" actId="1037"/>
          <ac:spMkLst>
            <pc:docMk/>
            <pc:sldMk cId="787557885" sldId="1073"/>
            <ac:spMk id="64" creationId="{C21542F2-FF7F-4BB6-93D3-2DEEF7A8F1F2}"/>
          </ac:spMkLst>
        </pc:spChg>
        <pc:spChg chg="add mod">
          <ac:chgData name="Riccardo Pandolfi" userId="5d5dc540-94f5-4580-a9f5-fdc495119d32" providerId="ADAL" clId="{5287028A-7243-4309-A2B6-87459529E7D0}" dt="2018-06-27T14:17:21.149" v="1546" actId="1037"/>
          <ac:spMkLst>
            <pc:docMk/>
            <pc:sldMk cId="787557885" sldId="1073"/>
            <ac:spMk id="65" creationId="{49E49CD9-A0B3-4589-86B3-658F467C0D7C}"/>
          </ac:spMkLst>
        </pc:spChg>
        <pc:spChg chg="add mod">
          <ac:chgData name="Riccardo Pandolfi" userId="5d5dc540-94f5-4580-a9f5-fdc495119d32" providerId="ADAL" clId="{5287028A-7243-4309-A2B6-87459529E7D0}" dt="2018-06-27T14:20:40.812" v="1596" actId="20577"/>
          <ac:spMkLst>
            <pc:docMk/>
            <pc:sldMk cId="787557885" sldId="1073"/>
            <ac:spMk id="66" creationId="{74C9077B-6674-4E6B-9B57-147A5B6BFDBB}"/>
          </ac:spMkLst>
        </pc:spChg>
        <pc:spChg chg="add mod">
          <ac:chgData name="Riccardo Pandolfi" userId="5d5dc540-94f5-4580-a9f5-fdc495119d32" providerId="ADAL" clId="{5287028A-7243-4309-A2B6-87459529E7D0}" dt="2018-06-27T14:49:07.635" v="1999" actId="20577"/>
          <ac:spMkLst>
            <pc:docMk/>
            <pc:sldMk cId="787557885" sldId="1073"/>
            <ac:spMk id="67" creationId="{8871B5E0-5058-4677-BA8D-DD362FFFDD62}"/>
          </ac:spMkLst>
        </pc:spChg>
        <pc:spChg chg="add mod">
          <ac:chgData name="Riccardo Pandolfi" userId="5d5dc540-94f5-4580-a9f5-fdc495119d32" providerId="ADAL" clId="{5287028A-7243-4309-A2B6-87459529E7D0}" dt="2018-06-27T14:18:08.097" v="1567" actId="1037"/>
          <ac:spMkLst>
            <pc:docMk/>
            <pc:sldMk cId="787557885" sldId="1073"/>
            <ac:spMk id="68" creationId="{7DE6A837-16B7-401A-ACE6-4D94B29ED3F6}"/>
          </ac:spMkLst>
        </pc:spChg>
        <pc:spChg chg="add mod">
          <ac:chgData name="Riccardo Pandolfi" userId="5d5dc540-94f5-4580-a9f5-fdc495119d32" providerId="ADAL" clId="{5287028A-7243-4309-A2B6-87459529E7D0}" dt="2018-06-27T14:48:22.141" v="1981" actId="20577"/>
          <ac:spMkLst>
            <pc:docMk/>
            <pc:sldMk cId="787557885" sldId="1073"/>
            <ac:spMk id="69" creationId="{69321361-F4FE-4D41-8F17-A8F6849C7A7D}"/>
          </ac:spMkLst>
        </pc:spChg>
        <pc:spChg chg="add mod">
          <ac:chgData name="Riccardo Pandolfi" userId="5d5dc540-94f5-4580-a9f5-fdc495119d32" providerId="ADAL" clId="{5287028A-7243-4309-A2B6-87459529E7D0}" dt="2018-06-27T14:48:58.301" v="1993" actId="20577"/>
          <ac:spMkLst>
            <pc:docMk/>
            <pc:sldMk cId="787557885" sldId="1073"/>
            <ac:spMk id="70" creationId="{CA8D3B5F-59C1-470A-B85E-22EEA9D9807F}"/>
          </ac:spMkLst>
        </pc:spChg>
        <pc:spChg chg="add mod">
          <ac:chgData name="Riccardo Pandolfi" userId="5d5dc540-94f5-4580-a9f5-fdc495119d32" providerId="ADAL" clId="{5287028A-7243-4309-A2B6-87459529E7D0}" dt="2018-06-27T14:18:27.517" v="1572" actId="1038"/>
          <ac:spMkLst>
            <pc:docMk/>
            <pc:sldMk cId="787557885" sldId="1073"/>
            <ac:spMk id="71" creationId="{05FF498C-0EA4-430B-8DF9-18E0F47207F2}"/>
          </ac:spMkLst>
        </pc:spChg>
        <pc:spChg chg="add mod">
          <ac:chgData name="Riccardo Pandolfi" userId="5d5dc540-94f5-4580-a9f5-fdc495119d32" providerId="ADAL" clId="{5287028A-7243-4309-A2B6-87459529E7D0}" dt="2018-06-27T14:17:55.824" v="1558" actId="1037"/>
          <ac:spMkLst>
            <pc:docMk/>
            <pc:sldMk cId="787557885" sldId="1073"/>
            <ac:spMk id="72" creationId="{5D7F3808-36FA-472A-9AFA-78D0C018D2C7}"/>
          </ac:spMkLst>
        </pc:spChg>
        <pc:spChg chg="add mod">
          <ac:chgData name="Riccardo Pandolfi" userId="5d5dc540-94f5-4580-a9f5-fdc495119d32" providerId="ADAL" clId="{5287028A-7243-4309-A2B6-87459529E7D0}" dt="2018-06-27T14:18:00.085" v="1561" actId="1038"/>
          <ac:spMkLst>
            <pc:docMk/>
            <pc:sldMk cId="787557885" sldId="1073"/>
            <ac:spMk id="73" creationId="{90613A20-FD92-4DB6-A739-975EF26FFAAE}"/>
          </ac:spMkLst>
        </pc:spChg>
      </pc:sldChg>
      <pc:sldChg chg="modSp add">
        <pc:chgData name="Riccardo Pandolfi" userId="5d5dc540-94f5-4580-a9f5-fdc495119d32" providerId="ADAL" clId="{5287028A-7243-4309-A2B6-87459529E7D0}" dt="2018-06-27T14:43:07.529" v="1951" actId="14100"/>
        <pc:sldMkLst>
          <pc:docMk/>
          <pc:sldMk cId="1313980441" sldId="1074"/>
        </pc:sldMkLst>
        <pc:spChg chg="mod">
          <ac:chgData name="Riccardo Pandolfi" userId="5d5dc540-94f5-4580-a9f5-fdc495119d32" providerId="ADAL" clId="{5287028A-7243-4309-A2B6-87459529E7D0}" dt="2018-06-27T14:27:02.104" v="1655" actId="14100"/>
          <ac:spMkLst>
            <pc:docMk/>
            <pc:sldMk cId="1313980441" sldId="1074"/>
            <ac:spMk id="3" creationId="{00000000-0000-0000-0000-000000000000}"/>
          </ac:spMkLst>
        </pc:spChg>
        <pc:spChg chg="mod">
          <ac:chgData name="Riccardo Pandolfi" userId="5d5dc540-94f5-4580-a9f5-fdc495119d32" providerId="ADAL" clId="{5287028A-7243-4309-A2B6-87459529E7D0}" dt="2018-06-27T14:43:07.529" v="1951" actId="14100"/>
          <ac:spMkLst>
            <pc:docMk/>
            <pc:sldMk cId="1313980441" sldId="1074"/>
            <ac:spMk id="11" creationId="{5F69D150-1F28-45CB-BF34-B721697EA87D}"/>
          </ac:spMkLst>
        </pc:spChg>
        <pc:graphicFrameChg chg="mod modGraphic">
          <ac:chgData name="Riccardo Pandolfi" userId="5d5dc540-94f5-4580-a9f5-fdc495119d32" providerId="ADAL" clId="{5287028A-7243-4309-A2B6-87459529E7D0}" dt="2018-06-27T14:34:08.907" v="1896" actId="108"/>
          <ac:graphicFrameMkLst>
            <pc:docMk/>
            <pc:sldMk cId="1313980441" sldId="1074"/>
            <ac:graphicFrameMk id="10" creationId="{00000000-0000-0000-0000-000000000000}"/>
          </ac:graphicFrameMkLst>
        </pc:graphicFrameChg>
      </pc:sldChg>
      <pc:sldChg chg="modSp add">
        <pc:chgData name="Riccardo Pandolfi" userId="5d5dc540-94f5-4580-a9f5-fdc495119d32" providerId="ADAL" clId="{5287028A-7243-4309-A2B6-87459529E7D0}" dt="2018-06-27T14:43:13.786" v="1959" actId="14100"/>
        <pc:sldMkLst>
          <pc:docMk/>
          <pc:sldMk cId="2552067642" sldId="1075"/>
        </pc:sldMkLst>
        <pc:spChg chg="mod">
          <ac:chgData name="Riccardo Pandolfi" userId="5d5dc540-94f5-4580-a9f5-fdc495119d32" providerId="ADAL" clId="{5287028A-7243-4309-A2B6-87459529E7D0}" dt="2018-06-27T14:36:37.956" v="1899" actId="14100"/>
          <ac:spMkLst>
            <pc:docMk/>
            <pc:sldMk cId="2552067642" sldId="1075"/>
            <ac:spMk id="3" creationId="{00000000-0000-0000-0000-000000000000}"/>
          </ac:spMkLst>
        </pc:spChg>
        <pc:spChg chg="mod">
          <ac:chgData name="Riccardo Pandolfi" userId="5d5dc540-94f5-4580-a9f5-fdc495119d32" providerId="ADAL" clId="{5287028A-7243-4309-A2B6-87459529E7D0}" dt="2018-06-27T14:43:13.786" v="1959" actId="14100"/>
          <ac:spMkLst>
            <pc:docMk/>
            <pc:sldMk cId="2552067642" sldId="1075"/>
            <ac:spMk id="11" creationId="{5F69D150-1F28-45CB-BF34-B721697EA87D}"/>
          </ac:spMkLst>
        </pc:spChg>
        <pc:graphicFrameChg chg="mod modGraphic">
          <ac:chgData name="Riccardo Pandolfi" userId="5d5dc540-94f5-4580-a9f5-fdc495119d32" providerId="ADAL" clId="{5287028A-7243-4309-A2B6-87459529E7D0}" dt="2018-06-27T14:37:49.145" v="1907" actId="14100"/>
          <ac:graphicFrameMkLst>
            <pc:docMk/>
            <pc:sldMk cId="2552067642" sldId="1075"/>
            <ac:graphicFrameMk id="10" creationId="{00000000-0000-0000-0000-000000000000}"/>
          </ac:graphicFrameMkLst>
        </pc:graphicFrameChg>
      </pc:sldChg>
      <pc:sldChg chg="addSp modSp add">
        <pc:chgData name="Riccardo Pandolfi" userId="5d5dc540-94f5-4580-a9f5-fdc495119d32" providerId="ADAL" clId="{5287028A-7243-4309-A2B6-87459529E7D0}" dt="2018-06-27T16:04:36.727" v="3173" actId="20577"/>
        <pc:sldMkLst>
          <pc:docMk/>
          <pc:sldMk cId="1921884896" sldId="1076"/>
        </pc:sldMkLst>
        <pc:spChg chg="mod">
          <ac:chgData name="Riccardo Pandolfi" userId="5d5dc540-94f5-4580-a9f5-fdc495119d32" providerId="ADAL" clId="{5287028A-7243-4309-A2B6-87459529E7D0}" dt="2018-06-27T16:04:36.727" v="3173" actId="20577"/>
          <ac:spMkLst>
            <pc:docMk/>
            <pc:sldMk cId="1921884896" sldId="1076"/>
            <ac:spMk id="3" creationId="{00000000-0000-0000-0000-000000000000}"/>
          </ac:spMkLst>
        </pc:spChg>
        <pc:spChg chg="add">
          <ac:chgData name="Riccardo Pandolfi" userId="5d5dc540-94f5-4580-a9f5-fdc495119d32" providerId="ADAL" clId="{5287028A-7243-4309-A2B6-87459529E7D0}" dt="2018-06-27T16:04:31.585" v="3167" actId="20577"/>
          <ac:spMkLst>
            <pc:docMk/>
            <pc:sldMk cId="1921884896" sldId="1076"/>
            <ac:spMk id="6" creationId="{2FD63926-29B1-4D6A-A0EC-F6AABA045B18}"/>
          </ac:spMkLst>
        </pc:spChg>
        <pc:spChg chg="mod">
          <ac:chgData name="Riccardo Pandolfi" userId="5d5dc540-94f5-4580-a9f5-fdc495119d32" providerId="ADAL" clId="{5287028A-7243-4309-A2B6-87459529E7D0}" dt="2018-06-27T14:42:47.386" v="1935" actId="948"/>
          <ac:spMkLst>
            <pc:docMk/>
            <pc:sldMk cId="1921884896" sldId="1076"/>
            <ac:spMk id="11" creationId="{5F69D150-1F28-45CB-BF34-B721697EA87D}"/>
          </ac:spMkLst>
        </pc:spChg>
      </pc:sldChg>
      <pc:sldChg chg="modSp add">
        <pc:chgData name="Riccardo Pandolfi" userId="5d5dc540-94f5-4580-a9f5-fdc495119d32" providerId="ADAL" clId="{5287028A-7243-4309-A2B6-87459529E7D0}" dt="2018-06-27T14:59:37.811" v="2163" actId="2696"/>
        <pc:sldMkLst>
          <pc:docMk/>
          <pc:sldMk cId="3272580404" sldId="1077"/>
        </pc:sldMkLst>
        <pc:spChg chg="mod">
          <ac:chgData name="Riccardo Pandolfi" userId="5d5dc540-94f5-4580-a9f5-fdc495119d32" providerId="ADAL" clId="{5287028A-7243-4309-A2B6-87459529E7D0}" dt="2018-06-27T14:58:46.226" v="2138" actId="20577"/>
          <ac:spMkLst>
            <pc:docMk/>
            <pc:sldMk cId="3272580404" sldId="1077"/>
            <ac:spMk id="3" creationId="{00000000-0000-0000-0000-000000000000}"/>
          </ac:spMkLst>
        </pc:spChg>
        <pc:spChg chg="mod">
          <ac:chgData name="Riccardo Pandolfi" userId="5d5dc540-94f5-4580-a9f5-fdc495119d32" providerId="ADAL" clId="{5287028A-7243-4309-A2B6-87459529E7D0}" dt="2018-06-27T14:45:06.864" v="1978" actId="2696"/>
          <ac:spMkLst>
            <pc:docMk/>
            <pc:sldMk cId="3272580404" sldId="1077"/>
            <ac:spMk id="11" creationId="{5F69D150-1F28-45CB-BF34-B721697EA87D}"/>
          </ac:spMkLst>
        </pc:spChg>
        <pc:graphicFrameChg chg="mod modGraphic">
          <ac:chgData name="Riccardo Pandolfi" userId="5d5dc540-94f5-4580-a9f5-fdc495119d32" providerId="ADAL" clId="{5287028A-7243-4309-A2B6-87459529E7D0}" dt="2018-06-27T14:59:37.811" v="2163" actId="2696"/>
          <ac:graphicFrameMkLst>
            <pc:docMk/>
            <pc:sldMk cId="3272580404" sldId="1077"/>
            <ac:graphicFrameMk id="10" creationId="{00000000-0000-0000-0000-000000000000}"/>
          </ac:graphicFrameMkLst>
        </pc:graphicFrameChg>
      </pc:sldChg>
      <pc:sldChg chg="modSp add">
        <pc:chgData name="Riccardo Pandolfi" userId="5d5dc540-94f5-4580-a9f5-fdc495119d32" providerId="ADAL" clId="{5287028A-7243-4309-A2B6-87459529E7D0}" dt="2018-06-27T15:10:36.657" v="2500" actId="2696"/>
        <pc:sldMkLst>
          <pc:docMk/>
          <pc:sldMk cId="2554062562" sldId="1078"/>
        </pc:sldMkLst>
        <pc:spChg chg="mod">
          <ac:chgData name="Riccardo Pandolfi" userId="5d5dc540-94f5-4580-a9f5-fdc495119d32" providerId="ADAL" clId="{5287028A-7243-4309-A2B6-87459529E7D0}" dt="2018-06-27T14:58:54.592" v="2158" actId="20577"/>
          <ac:spMkLst>
            <pc:docMk/>
            <pc:sldMk cId="2554062562" sldId="1078"/>
            <ac:spMk id="3" creationId="{00000000-0000-0000-0000-000000000000}"/>
          </ac:spMkLst>
        </pc:spChg>
        <pc:graphicFrameChg chg="mod modGraphic">
          <ac:chgData name="Riccardo Pandolfi" userId="5d5dc540-94f5-4580-a9f5-fdc495119d32" providerId="ADAL" clId="{5287028A-7243-4309-A2B6-87459529E7D0}" dt="2018-06-27T15:10:36.657" v="2500" actId="2696"/>
          <ac:graphicFrameMkLst>
            <pc:docMk/>
            <pc:sldMk cId="2554062562" sldId="1078"/>
            <ac:graphicFrameMk id="10" creationId="{00000000-0000-0000-0000-000000000000}"/>
          </ac:graphicFrameMkLst>
        </pc:graphicFrameChg>
      </pc:sldChg>
      <pc:sldChg chg="modSp add">
        <pc:chgData name="Riccardo Pandolfi" userId="5d5dc540-94f5-4580-a9f5-fdc495119d32" providerId="ADAL" clId="{5287028A-7243-4309-A2B6-87459529E7D0}" dt="2018-06-27T15:22:42.990" v="2889" actId="20577"/>
        <pc:sldMkLst>
          <pc:docMk/>
          <pc:sldMk cId="4203915024" sldId="1079"/>
        </pc:sldMkLst>
        <pc:spChg chg="mod">
          <ac:chgData name="Riccardo Pandolfi" userId="5d5dc540-94f5-4580-a9f5-fdc495119d32" providerId="ADAL" clId="{5287028A-7243-4309-A2B6-87459529E7D0}" dt="2018-06-27T15:22:42.990" v="2889" actId="20577"/>
          <ac:spMkLst>
            <pc:docMk/>
            <pc:sldMk cId="4203915024" sldId="1079"/>
            <ac:spMk id="3" creationId="{00000000-0000-0000-0000-000000000000}"/>
          </ac:spMkLst>
        </pc:spChg>
        <pc:graphicFrameChg chg="modGraphic">
          <ac:chgData name="Riccardo Pandolfi" userId="5d5dc540-94f5-4580-a9f5-fdc495119d32" providerId="ADAL" clId="{5287028A-7243-4309-A2B6-87459529E7D0}" dt="2018-06-27T15:16:44.002" v="2880" actId="20577"/>
          <ac:graphicFrameMkLst>
            <pc:docMk/>
            <pc:sldMk cId="4203915024" sldId="1079"/>
            <ac:graphicFrameMk id="10" creationId="{00000000-0000-0000-0000-000000000000}"/>
          </ac:graphicFrameMkLst>
        </pc:graphicFrameChg>
      </pc:sldChg>
      <pc:sldChg chg="modSp add">
        <pc:chgData name="Riccardo Pandolfi" userId="5d5dc540-94f5-4580-a9f5-fdc495119d32" providerId="ADAL" clId="{5287028A-7243-4309-A2B6-87459529E7D0}" dt="2018-06-27T15:27:18.998" v="3044" actId="20577"/>
        <pc:sldMkLst>
          <pc:docMk/>
          <pc:sldMk cId="2825291969" sldId="1080"/>
        </pc:sldMkLst>
        <pc:spChg chg="mod">
          <ac:chgData name="Riccardo Pandolfi" userId="5d5dc540-94f5-4580-a9f5-fdc495119d32" providerId="ADAL" clId="{5287028A-7243-4309-A2B6-87459529E7D0}" dt="2018-06-27T15:22:57.428" v="2903" actId="20577"/>
          <ac:spMkLst>
            <pc:docMk/>
            <pc:sldMk cId="2825291969" sldId="1080"/>
            <ac:spMk id="3" creationId="{00000000-0000-0000-0000-000000000000}"/>
          </ac:spMkLst>
        </pc:spChg>
        <pc:graphicFrameChg chg="modGraphic">
          <ac:chgData name="Riccardo Pandolfi" userId="5d5dc540-94f5-4580-a9f5-fdc495119d32" providerId="ADAL" clId="{5287028A-7243-4309-A2B6-87459529E7D0}" dt="2018-06-27T15:27:18.998" v="3044" actId="20577"/>
          <ac:graphicFrameMkLst>
            <pc:docMk/>
            <pc:sldMk cId="2825291969" sldId="1080"/>
            <ac:graphicFrameMk id="10" creationId="{00000000-0000-0000-0000-000000000000}"/>
          </ac:graphicFrameMkLst>
        </pc:graphicFrameChg>
      </pc:sldChg>
      <pc:sldChg chg="modSp add">
        <pc:chgData name="Riccardo Pandolfi" userId="5d5dc540-94f5-4580-a9f5-fdc495119d32" providerId="ADAL" clId="{5287028A-7243-4309-A2B6-87459529E7D0}" dt="2018-06-27T15:44:56.019" v="3054" actId="20577"/>
        <pc:sldMkLst>
          <pc:docMk/>
          <pc:sldMk cId="3478715695" sldId="1081"/>
        </pc:sldMkLst>
        <pc:spChg chg="mod">
          <ac:chgData name="Riccardo Pandolfi" userId="5d5dc540-94f5-4580-a9f5-fdc495119d32" providerId="ADAL" clId="{5287028A-7243-4309-A2B6-87459529E7D0}" dt="2018-06-27T15:28:02.662" v="3047" actId="20577"/>
          <ac:spMkLst>
            <pc:docMk/>
            <pc:sldMk cId="3478715695" sldId="1081"/>
            <ac:spMk id="3" creationId="{00000000-0000-0000-0000-000000000000}"/>
          </ac:spMkLst>
        </pc:spChg>
        <pc:graphicFrameChg chg="mod modGraphic">
          <ac:chgData name="Riccardo Pandolfi" userId="5d5dc540-94f5-4580-a9f5-fdc495119d32" providerId="ADAL" clId="{5287028A-7243-4309-A2B6-87459529E7D0}" dt="2018-06-27T15:44:56.019" v="3054" actId="20577"/>
          <ac:graphicFrameMkLst>
            <pc:docMk/>
            <pc:sldMk cId="3478715695" sldId="1081"/>
            <ac:graphicFrameMk id="10" creationId="{00000000-0000-0000-0000-000000000000}"/>
          </ac:graphicFrameMkLst>
        </pc:graphicFrameChg>
      </pc:sldChg>
      <pc:sldChg chg="modSp add">
        <pc:chgData name="Riccardo Pandolfi" userId="5d5dc540-94f5-4580-a9f5-fdc495119d32" providerId="ADAL" clId="{5287028A-7243-4309-A2B6-87459529E7D0}" dt="2018-06-27T15:58:13.574" v="3108" actId="6549"/>
        <pc:sldMkLst>
          <pc:docMk/>
          <pc:sldMk cId="478713798" sldId="1082"/>
        </pc:sldMkLst>
        <pc:spChg chg="mod">
          <ac:chgData name="Riccardo Pandolfi" userId="5d5dc540-94f5-4580-a9f5-fdc495119d32" providerId="ADAL" clId="{5287028A-7243-4309-A2B6-87459529E7D0}" dt="2018-06-27T15:58:13.574" v="3108" actId="6549"/>
          <ac:spMkLst>
            <pc:docMk/>
            <pc:sldMk cId="478713798" sldId="1082"/>
            <ac:spMk id="3" creationId="{00000000-0000-0000-0000-000000000000}"/>
          </ac:spMkLst>
        </pc:spChg>
        <pc:spChg chg="mod">
          <ac:chgData name="Riccardo Pandolfi" userId="5d5dc540-94f5-4580-a9f5-fdc495119d32" providerId="ADAL" clId="{5287028A-7243-4309-A2B6-87459529E7D0}" dt="2018-06-27T15:49:46.621" v="3059" actId="207"/>
          <ac:spMkLst>
            <pc:docMk/>
            <pc:sldMk cId="478713798" sldId="1082"/>
            <ac:spMk id="11" creationId="{5F69D150-1F28-45CB-BF34-B721697EA87D}"/>
          </ac:spMkLst>
        </pc:spChg>
        <pc:graphicFrameChg chg="mod modGraphic">
          <ac:chgData name="Riccardo Pandolfi" userId="5d5dc540-94f5-4580-a9f5-fdc495119d32" providerId="ADAL" clId="{5287028A-7243-4309-A2B6-87459529E7D0}" dt="2018-06-27T15:57:43.836" v="3106" actId="6549"/>
          <ac:graphicFrameMkLst>
            <pc:docMk/>
            <pc:sldMk cId="478713798" sldId="1082"/>
            <ac:graphicFrameMk id="10" creationId="{00000000-0000-0000-0000-000000000000}"/>
          </ac:graphicFrameMkLst>
        </pc:graphicFrameChg>
      </pc:sldChg>
      <pc:sldChg chg="modSp add">
        <pc:chgData name="Riccardo Pandolfi" userId="5d5dc540-94f5-4580-a9f5-fdc495119d32" providerId="ADAL" clId="{5287028A-7243-4309-A2B6-87459529E7D0}" dt="2018-06-27T16:11:01.878" v="3232" actId="20577"/>
        <pc:sldMkLst>
          <pc:docMk/>
          <pc:sldMk cId="203590164" sldId="1083"/>
        </pc:sldMkLst>
        <pc:spChg chg="mod">
          <ac:chgData name="Riccardo Pandolfi" userId="5d5dc540-94f5-4580-a9f5-fdc495119d32" providerId="ADAL" clId="{5287028A-7243-4309-A2B6-87459529E7D0}" dt="2018-06-27T15:58:23.106" v="3130" actId="20577"/>
          <ac:spMkLst>
            <pc:docMk/>
            <pc:sldMk cId="203590164" sldId="1083"/>
            <ac:spMk id="3" creationId="{00000000-0000-0000-0000-000000000000}"/>
          </ac:spMkLst>
        </pc:spChg>
        <pc:graphicFrameChg chg="mod modGraphic">
          <ac:chgData name="Riccardo Pandolfi" userId="5d5dc540-94f5-4580-a9f5-fdc495119d32" providerId="ADAL" clId="{5287028A-7243-4309-A2B6-87459529E7D0}" dt="2018-06-27T16:11:01.878" v="3232" actId="20577"/>
          <ac:graphicFrameMkLst>
            <pc:docMk/>
            <pc:sldMk cId="203590164" sldId="1083"/>
            <ac:graphicFrameMk id="10" creationId="{00000000-0000-0000-0000-000000000000}"/>
          </ac:graphicFrameMkLst>
        </pc:graphicFrameChg>
      </pc:sldChg>
      <pc:sldChg chg="modSp add">
        <pc:chgData name="Riccardo Pandolfi" userId="5d5dc540-94f5-4580-a9f5-fdc495119d32" providerId="ADAL" clId="{5287028A-7243-4309-A2B6-87459529E7D0}" dt="2018-06-27T16:07:36.746" v="3206" actId="20577"/>
        <pc:sldMkLst>
          <pc:docMk/>
          <pc:sldMk cId="335939453" sldId="1084"/>
        </pc:sldMkLst>
        <pc:spChg chg="mod">
          <ac:chgData name="Riccardo Pandolfi" userId="5d5dc540-94f5-4580-a9f5-fdc495119d32" providerId="ADAL" clId="{5287028A-7243-4309-A2B6-87459529E7D0}" dt="2018-06-27T16:06:16.497" v="3186" actId="20577"/>
          <ac:spMkLst>
            <pc:docMk/>
            <pc:sldMk cId="335939453" sldId="1084"/>
            <ac:spMk id="3" creationId="{00000000-0000-0000-0000-000000000000}"/>
          </ac:spMkLst>
        </pc:spChg>
        <pc:graphicFrameChg chg="mod modGraphic">
          <ac:chgData name="Riccardo Pandolfi" userId="5d5dc540-94f5-4580-a9f5-fdc495119d32" providerId="ADAL" clId="{5287028A-7243-4309-A2B6-87459529E7D0}" dt="2018-06-27T16:07:36.746" v="3206" actId="20577"/>
          <ac:graphicFrameMkLst>
            <pc:docMk/>
            <pc:sldMk cId="335939453" sldId="1084"/>
            <ac:graphicFrameMk id="10" creationId="{00000000-0000-0000-0000-000000000000}"/>
          </ac:graphicFrameMkLst>
        </pc:graphicFrameChg>
      </pc:sldChg>
      <pc:sldChg chg="modSp add">
        <pc:chgData name="Riccardo Pandolfi" userId="5d5dc540-94f5-4580-a9f5-fdc495119d32" providerId="ADAL" clId="{5287028A-7243-4309-A2B6-87459529E7D0}" dt="2018-06-27T16:13:24.334" v="3237" actId="2696"/>
        <pc:sldMkLst>
          <pc:docMk/>
          <pc:sldMk cId="12489315" sldId="1085"/>
        </pc:sldMkLst>
        <pc:spChg chg="mod">
          <ac:chgData name="Riccardo Pandolfi" userId="5d5dc540-94f5-4580-a9f5-fdc495119d32" providerId="ADAL" clId="{5287028A-7243-4309-A2B6-87459529E7D0}" dt="2018-06-27T16:08:15.127" v="3211" actId="2696"/>
          <ac:spMkLst>
            <pc:docMk/>
            <pc:sldMk cId="12489315" sldId="1085"/>
            <ac:spMk id="3" creationId="{00000000-0000-0000-0000-000000000000}"/>
          </ac:spMkLst>
        </pc:spChg>
        <pc:graphicFrameChg chg="mod">
          <ac:chgData name="Riccardo Pandolfi" userId="5d5dc540-94f5-4580-a9f5-fdc495119d32" providerId="ADAL" clId="{5287028A-7243-4309-A2B6-87459529E7D0}" dt="2018-06-27T16:13:24.334" v="3237" actId="2696"/>
          <ac:graphicFrameMkLst>
            <pc:docMk/>
            <pc:sldMk cId="12489315" sldId="1085"/>
            <ac:graphicFrameMk id="10" creationId="{00000000-0000-0000-0000-000000000000}"/>
          </ac:graphicFrameMkLst>
        </pc:graphicFrameChg>
      </pc:sldChg>
      <pc:sldChg chg="modSp add">
        <pc:chgData name="Riccardo Pandolfi" userId="5d5dc540-94f5-4580-a9f5-fdc495119d32" providerId="ADAL" clId="{5287028A-7243-4309-A2B6-87459529E7D0}" dt="2018-06-27T16:14:13.354" v="3239" actId="2696"/>
        <pc:sldMkLst>
          <pc:docMk/>
          <pc:sldMk cId="827705491" sldId="1086"/>
        </pc:sldMkLst>
        <pc:spChg chg="mod">
          <ac:chgData name="Riccardo Pandolfi" userId="5d5dc540-94f5-4580-a9f5-fdc495119d32" providerId="ADAL" clId="{5287028A-7243-4309-A2B6-87459529E7D0}" dt="2018-06-27T16:12:48.917" v="3236" actId="2696"/>
          <ac:spMkLst>
            <pc:docMk/>
            <pc:sldMk cId="827705491" sldId="1086"/>
            <ac:spMk id="3" creationId="{00000000-0000-0000-0000-000000000000}"/>
          </ac:spMkLst>
        </pc:spChg>
        <pc:graphicFrameChg chg="mod">
          <ac:chgData name="Riccardo Pandolfi" userId="5d5dc540-94f5-4580-a9f5-fdc495119d32" providerId="ADAL" clId="{5287028A-7243-4309-A2B6-87459529E7D0}" dt="2018-06-27T16:14:13.354" v="3239" actId="2696"/>
          <ac:graphicFrameMkLst>
            <pc:docMk/>
            <pc:sldMk cId="827705491" sldId="1086"/>
            <ac:graphicFrameMk id="10" creationId="{00000000-0000-0000-0000-000000000000}"/>
          </ac:graphicFrameMkLst>
        </pc:graphicFrameChg>
      </pc:sldChg>
      <pc:sldChg chg="modSp add">
        <pc:chgData name="Riccardo Pandolfi" userId="5d5dc540-94f5-4580-a9f5-fdc495119d32" providerId="ADAL" clId="{5287028A-7243-4309-A2B6-87459529E7D0}" dt="2018-06-27T16:17:36.862" v="3286" actId="2696"/>
        <pc:sldMkLst>
          <pc:docMk/>
          <pc:sldMk cId="681995032" sldId="1087"/>
        </pc:sldMkLst>
        <pc:spChg chg="mod">
          <ac:chgData name="Riccardo Pandolfi" userId="5d5dc540-94f5-4580-a9f5-fdc495119d32" providerId="ADAL" clId="{5287028A-7243-4309-A2B6-87459529E7D0}" dt="2018-06-27T16:14:46.099" v="3243" actId="20577"/>
          <ac:spMkLst>
            <pc:docMk/>
            <pc:sldMk cId="681995032" sldId="1087"/>
            <ac:spMk id="3" creationId="{00000000-0000-0000-0000-000000000000}"/>
          </ac:spMkLst>
        </pc:spChg>
        <pc:graphicFrameChg chg="mod modGraphic">
          <ac:chgData name="Riccardo Pandolfi" userId="5d5dc540-94f5-4580-a9f5-fdc495119d32" providerId="ADAL" clId="{5287028A-7243-4309-A2B6-87459529E7D0}" dt="2018-06-27T16:17:36.862" v="3286" actId="2696"/>
          <ac:graphicFrameMkLst>
            <pc:docMk/>
            <pc:sldMk cId="681995032" sldId="1087"/>
            <ac:graphicFrameMk id="10" creationId="{00000000-0000-0000-0000-000000000000}"/>
          </ac:graphicFrameMkLst>
        </pc:graphicFrameChg>
      </pc:sldChg>
      <pc:sldChg chg="modSp add">
        <pc:chgData name="Riccardo Pandolfi" userId="5d5dc540-94f5-4580-a9f5-fdc495119d32" providerId="ADAL" clId="{5287028A-7243-4309-A2B6-87459529E7D0}" dt="2018-06-27T16:17:56.492" v="3289" actId="2696"/>
        <pc:sldMkLst>
          <pc:docMk/>
          <pc:sldMk cId="4067973448" sldId="1088"/>
        </pc:sldMkLst>
        <pc:spChg chg="mod">
          <ac:chgData name="Riccardo Pandolfi" userId="5d5dc540-94f5-4580-a9f5-fdc495119d32" providerId="ADAL" clId="{5287028A-7243-4309-A2B6-87459529E7D0}" dt="2018-06-27T16:16:08.432" v="3284" actId="2696"/>
          <ac:spMkLst>
            <pc:docMk/>
            <pc:sldMk cId="4067973448" sldId="1088"/>
            <ac:spMk id="3" creationId="{00000000-0000-0000-0000-000000000000}"/>
          </ac:spMkLst>
        </pc:spChg>
        <pc:graphicFrameChg chg="mod modGraphic">
          <ac:chgData name="Riccardo Pandolfi" userId="5d5dc540-94f5-4580-a9f5-fdc495119d32" providerId="ADAL" clId="{5287028A-7243-4309-A2B6-87459529E7D0}" dt="2018-06-27T16:17:56.492" v="3289" actId="2696"/>
          <ac:graphicFrameMkLst>
            <pc:docMk/>
            <pc:sldMk cId="4067973448" sldId="1088"/>
            <ac:graphicFrameMk id="10" creationId="{00000000-0000-0000-0000-000000000000}"/>
          </ac:graphicFrameMkLst>
        </pc:graphicFrameChg>
      </pc:sldChg>
      <pc:sldMasterChg chg="modSldLayout">
        <pc:chgData name="Riccardo Pandolfi" userId="5d5dc540-94f5-4580-a9f5-fdc495119d32" providerId="ADAL" clId="{5287028A-7243-4309-A2B6-87459529E7D0}" dt="2018-06-27T13:33:15.410" v="573" actId="1076"/>
        <pc:sldMasterMkLst>
          <pc:docMk/>
          <pc:sldMasterMk cId="0" sldId="2147483648"/>
        </pc:sldMasterMkLst>
        <pc:sldLayoutChg chg="addSp modSp">
          <pc:chgData name="Riccardo Pandolfi" userId="5d5dc540-94f5-4580-a9f5-fdc495119d32" providerId="ADAL" clId="{5287028A-7243-4309-A2B6-87459529E7D0}" dt="2018-06-27T13:33:15.410" v="573" actId="1076"/>
          <pc:sldLayoutMkLst>
            <pc:docMk/>
            <pc:sldMasterMk cId="0" sldId="2147483648"/>
            <pc:sldLayoutMk cId="4065148153" sldId="2147485875"/>
          </pc:sldLayoutMkLst>
          <pc:picChg chg="add mod">
            <ac:chgData name="Riccardo Pandolfi" userId="5d5dc540-94f5-4580-a9f5-fdc495119d32" providerId="ADAL" clId="{5287028A-7243-4309-A2B6-87459529E7D0}" dt="2018-06-27T13:33:15.410" v="573" actId="1076"/>
            <ac:picMkLst>
              <pc:docMk/>
              <pc:sldMasterMk cId="0" sldId="2147483648"/>
              <pc:sldLayoutMk cId="4065148153" sldId="2147485875"/>
              <ac:picMk id="7" creationId="{280A4860-C155-4D9E-8DA2-952AAD37044C}"/>
            </ac:picMkLst>
          </pc:picChg>
        </pc:sldLayoutChg>
      </pc:sldMasterChg>
    </pc:docChg>
  </pc:docChgLst>
  <pc:docChgLst>
    <pc:chgData name="Giovanni Galazzini" userId="4bbb7a84-3e1d-45a5-96de-00861fc7e329" providerId="ADAL" clId="{39BD2437-C73A-4A53-9C8D-86966723B5C5}"/>
    <pc:docChg chg="undo custSel modSld">
      <pc:chgData name="Giovanni Galazzini" userId="4bbb7a84-3e1d-45a5-96de-00861fc7e329" providerId="ADAL" clId="{39BD2437-C73A-4A53-9C8D-86966723B5C5}" dt="2018-06-30T14:51:41.822" v="8"/>
      <pc:docMkLst>
        <pc:docMk/>
      </pc:docMkLst>
      <pc:sldChg chg="modSp">
        <pc:chgData name="Giovanni Galazzini" userId="4bbb7a84-3e1d-45a5-96de-00861fc7e329" providerId="ADAL" clId="{39BD2437-C73A-4A53-9C8D-86966723B5C5}" dt="2018-06-30T14:50:25.893" v="4" actId="20577"/>
        <pc:sldMkLst>
          <pc:docMk/>
          <pc:sldMk cId="787557885" sldId="1073"/>
        </pc:sldMkLst>
        <pc:spChg chg="mod">
          <ac:chgData name="Giovanni Galazzini" userId="4bbb7a84-3e1d-45a5-96de-00861fc7e329" providerId="ADAL" clId="{39BD2437-C73A-4A53-9C8D-86966723B5C5}" dt="2018-06-30T14:50:10.703" v="0" actId="20577"/>
          <ac:spMkLst>
            <pc:docMk/>
            <pc:sldMk cId="787557885" sldId="1073"/>
            <ac:spMk id="50" creationId="{D3C1F50D-20B2-4210-BD5B-1DCDACFDFC58}"/>
          </ac:spMkLst>
        </pc:spChg>
        <pc:spChg chg="mod">
          <ac:chgData name="Giovanni Galazzini" userId="4bbb7a84-3e1d-45a5-96de-00861fc7e329" providerId="ADAL" clId="{39BD2437-C73A-4A53-9C8D-86966723B5C5}" dt="2018-06-30T14:50:16.242" v="1" actId="20577"/>
          <ac:spMkLst>
            <pc:docMk/>
            <pc:sldMk cId="787557885" sldId="1073"/>
            <ac:spMk id="60" creationId="{5C12CF7F-AF13-4FD0-8609-7872EBBA93E2}"/>
          </ac:spMkLst>
        </pc:spChg>
        <pc:spChg chg="mod">
          <ac:chgData name="Giovanni Galazzini" userId="4bbb7a84-3e1d-45a5-96de-00861fc7e329" providerId="ADAL" clId="{39BD2437-C73A-4A53-9C8D-86966723B5C5}" dt="2018-06-30T14:50:25.893" v="4" actId="20577"/>
          <ac:spMkLst>
            <pc:docMk/>
            <pc:sldMk cId="787557885" sldId="1073"/>
            <ac:spMk id="66" creationId="{74C9077B-6674-4E6B-9B57-147A5B6BFDBB}"/>
          </ac:spMkLst>
        </pc:spChg>
      </pc:sldChg>
      <pc:sldChg chg="addSp delSp modSp">
        <pc:chgData name="Giovanni Galazzini" userId="4bbb7a84-3e1d-45a5-96de-00861fc7e329" providerId="ADAL" clId="{39BD2437-C73A-4A53-9C8D-86966723B5C5}" dt="2018-06-30T14:51:08.875" v="6" actId="478"/>
        <pc:sldMkLst>
          <pc:docMk/>
          <pc:sldMk cId="3518372206" sldId="1089"/>
        </pc:sldMkLst>
        <pc:spChg chg="add del">
          <ac:chgData name="Giovanni Galazzini" userId="4bbb7a84-3e1d-45a5-96de-00861fc7e329" providerId="ADAL" clId="{39BD2437-C73A-4A53-9C8D-86966723B5C5}" dt="2018-06-30T14:51:08.875" v="6" actId="478"/>
          <ac:spMkLst>
            <pc:docMk/>
            <pc:sldMk cId="3518372206" sldId="1089"/>
            <ac:spMk id="3" creationId="{00000000-0000-0000-0000-000000000000}"/>
          </ac:spMkLst>
        </pc:spChg>
        <pc:spChg chg="add del mod">
          <ac:chgData name="Giovanni Galazzini" userId="4bbb7a84-3e1d-45a5-96de-00861fc7e329" providerId="ADAL" clId="{39BD2437-C73A-4A53-9C8D-86966723B5C5}" dt="2018-06-30T14:51:08.875" v="6" actId="478"/>
          <ac:spMkLst>
            <pc:docMk/>
            <pc:sldMk cId="3518372206" sldId="1089"/>
            <ac:spMk id="5" creationId="{9BF41359-A728-4737-AEAE-D3A73D1B2F53}"/>
          </ac:spMkLst>
        </pc:spChg>
      </pc:sldChg>
      <pc:sldChg chg="addSp delSp modSp">
        <pc:chgData name="Giovanni Galazzini" userId="4bbb7a84-3e1d-45a5-96de-00861fc7e329" providerId="ADAL" clId="{39BD2437-C73A-4A53-9C8D-86966723B5C5}" dt="2018-06-30T14:51:41.822" v="8"/>
        <pc:sldMkLst>
          <pc:docMk/>
          <pc:sldMk cId="3232698709" sldId="1090"/>
        </pc:sldMkLst>
        <pc:spChg chg="del">
          <ac:chgData name="Giovanni Galazzini" userId="4bbb7a84-3e1d-45a5-96de-00861fc7e329" providerId="ADAL" clId="{39BD2437-C73A-4A53-9C8D-86966723B5C5}" dt="2018-06-30T14:51:37.946" v="7" actId="478"/>
          <ac:spMkLst>
            <pc:docMk/>
            <pc:sldMk cId="3232698709" sldId="1090"/>
            <ac:spMk id="3" creationId="{00000000-0000-0000-0000-000000000000}"/>
          </ac:spMkLst>
        </pc:spChg>
        <pc:spChg chg="add mod">
          <ac:chgData name="Giovanni Galazzini" userId="4bbb7a84-3e1d-45a5-96de-00861fc7e329" providerId="ADAL" clId="{39BD2437-C73A-4A53-9C8D-86966723B5C5}" dt="2018-06-30T14:51:41.822" v="8"/>
          <ac:spMkLst>
            <pc:docMk/>
            <pc:sldMk cId="3232698709" sldId="1090"/>
            <ac:spMk id="5" creationId="{4F6618E3-8E3E-4F85-9A72-02F9DDCFE439}"/>
          </ac:spMkLst>
        </pc:spChg>
      </pc:sldChg>
    </pc:docChg>
  </pc:docChgLst>
  <pc:docChgLst>
    <pc:chgData name="Riccardo Pandolfi" userId="5d5dc540-94f5-4580-a9f5-fdc495119d32" providerId="ADAL" clId="{29CAE31B-8D05-4F4A-A123-B1A9893967E4}"/>
    <pc:docChg chg="undo custSel addSld delSld modSld sldOrd">
      <pc:chgData name="Riccardo Pandolfi" userId="5d5dc540-94f5-4580-a9f5-fdc495119d32" providerId="ADAL" clId="{29CAE31B-8D05-4F4A-A123-B1A9893967E4}" dt="2018-06-29T15:42:33.205" v="1088" actId="20577"/>
      <pc:docMkLst>
        <pc:docMk/>
      </pc:docMkLst>
      <pc:sldChg chg="modSp">
        <pc:chgData name="Riccardo Pandolfi" userId="5d5dc540-94f5-4580-a9f5-fdc495119d32" providerId="ADAL" clId="{29CAE31B-8D05-4F4A-A123-B1A9893967E4}" dt="2018-06-29T15:42:33.205" v="1088" actId="20577"/>
        <pc:sldMkLst>
          <pc:docMk/>
          <pc:sldMk cId="2265350221" sldId="867"/>
        </pc:sldMkLst>
        <pc:spChg chg="mod">
          <ac:chgData name="Riccardo Pandolfi" userId="5d5dc540-94f5-4580-a9f5-fdc495119d32" providerId="ADAL" clId="{29CAE31B-8D05-4F4A-A123-B1A9893967E4}" dt="2018-06-29T15:41:43.903" v="1027" actId="20577"/>
          <ac:spMkLst>
            <pc:docMk/>
            <pc:sldMk cId="2265350221" sldId="867"/>
            <ac:spMk id="5" creationId="{00000000-0000-0000-0000-000000000000}"/>
          </ac:spMkLst>
        </pc:spChg>
        <pc:spChg chg="mod">
          <ac:chgData name="Riccardo Pandolfi" userId="5d5dc540-94f5-4580-a9f5-fdc495119d32" providerId="ADAL" clId="{29CAE31B-8D05-4F4A-A123-B1A9893967E4}" dt="2018-06-29T15:42:33.205" v="1088" actId="20577"/>
          <ac:spMkLst>
            <pc:docMk/>
            <pc:sldMk cId="2265350221" sldId="867"/>
            <ac:spMk id="10246" creationId="{00000000-0000-0000-0000-000000000000}"/>
          </ac:spMkLst>
        </pc:spChg>
      </pc:sldChg>
      <pc:sldChg chg="delSp modSp">
        <pc:chgData name="Riccardo Pandolfi" userId="5d5dc540-94f5-4580-a9f5-fdc495119d32" providerId="ADAL" clId="{29CAE31B-8D05-4F4A-A123-B1A9893967E4}" dt="2018-06-29T15:38:35.650" v="1001" actId="478"/>
        <pc:sldMkLst>
          <pc:docMk/>
          <pc:sldMk cId="2268294885" sldId="1004"/>
        </pc:sldMkLst>
        <pc:spChg chg="mod">
          <ac:chgData name="Riccardo Pandolfi" userId="5d5dc540-94f5-4580-a9f5-fdc495119d32" providerId="ADAL" clId="{29CAE31B-8D05-4F4A-A123-B1A9893967E4}" dt="2018-06-29T15:38:33.018" v="1000" actId="20577"/>
          <ac:spMkLst>
            <pc:docMk/>
            <pc:sldMk cId="2268294885" sldId="1004"/>
            <ac:spMk id="2" creationId="{13A38453-DE41-420F-A999-69D90B95CCCC}"/>
          </ac:spMkLst>
        </pc:spChg>
        <pc:spChg chg="del">
          <ac:chgData name="Riccardo Pandolfi" userId="5d5dc540-94f5-4580-a9f5-fdc495119d32" providerId="ADAL" clId="{29CAE31B-8D05-4F4A-A123-B1A9893967E4}" dt="2018-06-29T15:38:35.650" v="1001" actId="478"/>
          <ac:spMkLst>
            <pc:docMk/>
            <pc:sldMk cId="2268294885" sldId="1004"/>
            <ac:spMk id="5" creationId="{69E358B9-764F-483F-8C92-D15AE5AE5524}"/>
          </ac:spMkLst>
        </pc:spChg>
      </pc:sldChg>
      <pc:sldChg chg="modSp">
        <pc:chgData name="Riccardo Pandolfi" userId="5d5dc540-94f5-4580-a9f5-fdc495119d32" providerId="ADAL" clId="{29CAE31B-8D05-4F4A-A123-B1A9893967E4}" dt="2018-06-29T14:49:56.488" v="210" actId="20577"/>
        <pc:sldMkLst>
          <pc:docMk/>
          <pc:sldMk cId="779184360" sldId="1048"/>
        </pc:sldMkLst>
        <pc:graphicFrameChg chg="mod modGraphic">
          <ac:chgData name="Riccardo Pandolfi" userId="5d5dc540-94f5-4580-a9f5-fdc495119d32" providerId="ADAL" clId="{29CAE31B-8D05-4F4A-A123-B1A9893967E4}" dt="2018-06-29T14:49:56.488" v="210" actId="20577"/>
          <ac:graphicFrameMkLst>
            <pc:docMk/>
            <pc:sldMk cId="779184360" sldId="1048"/>
            <ac:graphicFrameMk id="10" creationId="{00000000-0000-0000-0000-000000000000}"/>
          </ac:graphicFrameMkLst>
        </pc:graphicFrameChg>
      </pc:sldChg>
      <pc:sldChg chg="add del">
        <pc:chgData name="Riccardo Pandolfi" userId="5d5dc540-94f5-4580-a9f5-fdc495119d32" providerId="ADAL" clId="{29CAE31B-8D05-4F4A-A123-B1A9893967E4}" dt="2018-06-29T14:49:59.257" v="211" actId="2696"/>
        <pc:sldMkLst>
          <pc:docMk/>
          <pc:sldMk cId="125127168" sldId="1051"/>
        </pc:sldMkLst>
      </pc:sldChg>
      <pc:sldChg chg="del">
        <pc:chgData name="Riccardo Pandolfi" userId="5d5dc540-94f5-4580-a9f5-fdc495119d32" providerId="ADAL" clId="{29CAE31B-8D05-4F4A-A123-B1A9893967E4}" dt="2018-06-29T14:48:23.959" v="197" actId="2696"/>
        <pc:sldMkLst>
          <pc:docMk/>
          <pc:sldMk cId="2535602180" sldId="1051"/>
        </pc:sldMkLst>
      </pc:sldChg>
      <pc:sldChg chg="del ord">
        <pc:chgData name="Riccardo Pandolfi" userId="5d5dc540-94f5-4580-a9f5-fdc495119d32" providerId="ADAL" clId="{29CAE31B-8D05-4F4A-A123-B1A9893967E4}" dt="2018-06-29T15:05:08.634" v="634" actId="2696"/>
        <pc:sldMkLst>
          <pc:docMk/>
          <pc:sldMk cId="1308282267" sldId="1052"/>
        </pc:sldMkLst>
      </pc:sldChg>
      <pc:sldChg chg="del">
        <pc:chgData name="Riccardo Pandolfi" userId="5d5dc540-94f5-4580-a9f5-fdc495119d32" providerId="ADAL" clId="{29CAE31B-8D05-4F4A-A123-B1A9893967E4}" dt="2018-06-29T15:11:19.406" v="785" actId="2696"/>
        <pc:sldMkLst>
          <pc:docMk/>
          <pc:sldMk cId="3834636921" sldId="1053"/>
        </pc:sldMkLst>
      </pc:sldChg>
      <pc:sldChg chg="del">
        <pc:chgData name="Riccardo Pandolfi" userId="5d5dc540-94f5-4580-a9f5-fdc495119d32" providerId="ADAL" clId="{29CAE31B-8D05-4F4A-A123-B1A9893967E4}" dt="2018-06-29T15:36:49.679" v="950" actId="2696"/>
        <pc:sldMkLst>
          <pc:docMk/>
          <pc:sldMk cId="7593612" sldId="1054"/>
        </pc:sldMkLst>
      </pc:sldChg>
      <pc:sldChg chg="modSp del ord">
        <pc:chgData name="Riccardo Pandolfi" userId="5d5dc540-94f5-4580-a9f5-fdc495119d32" providerId="ADAL" clId="{29CAE31B-8D05-4F4A-A123-B1A9893967E4}" dt="2018-06-29T15:05:30.013" v="658" actId="2696"/>
        <pc:sldMkLst>
          <pc:docMk/>
          <pc:sldMk cId="1298906900" sldId="1060"/>
        </pc:sldMkLst>
        <pc:graphicFrameChg chg="modGraphic">
          <ac:chgData name="Riccardo Pandolfi" userId="5d5dc540-94f5-4580-a9f5-fdc495119d32" providerId="ADAL" clId="{29CAE31B-8D05-4F4A-A123-B1A9893967E4}" dt="2018-06-29T14:46:50.267" v="189" actId="14734"/>
          <ac:graphicFrameMkLst>
            <pc:docMk/>
            <pc:sldMk cId="1298906900" sldId="1060"/>
            <ac:graphicFrameMk id="10" creationId="{00000000-0000-0000-0000-000000000000}"/>
          </ac:graphicFrameMkLst>
        </pc:graphicFrameChg>
      </pc:sldChg>
      <pc:sldChg chg="del ord">
        <pc:chgData name="Riccardo Pandolfi" userId="5d5dc540-94f5-4580-a9f5-fdc495119d32" providerId="ADAL" clId="{29CAE31B-8D05-4F4A-A123-B1A9893967E4}" dt="2018-06-29T15:36:51.096" v="951" actId="2696"/>
        <pc:sldMkLst>
          <pc:docMk/>
          <pc:sldMk cId="3258171821" sldId="1071"/>
        </pc:sldMkLst>
      </pc:sldChg>
      <pc:sldChg chg="del">
        <pc:chgData name="Riccardo Pandolfi" userId="5d5dc540-94f5-4580-a9f5-fdc495119d32" providerId="ADAL" clId="{29CAE31B-8D05-4F4A-A123-B1A9893967E4}" dt="2018-06-29T15:34:22.205" v="830" actId="2696"/>
        <pc:sldMkLst>
          <pc:docMk/>
          <pc:sldMk cId="2914686486" sldId="1072"/>
        </pc:sldMkLst>
      </pc:sldChg>
      <pc:sldChg chg="modSp">
        <pc:chgData name="Riccardo Pandolfi" userId="5d5dc540-94f5-4580-a9f5-fdc495119d32" providerId="ADAL" clId="{29CAE31B-8D05-4F4A-A123-B1A9893967E4}" dt="2018-06-29T13:12:32.557" v="76" actId="408"/>
        <pc:sldMkLst>
          <pc:docMk/>
          <pc:sldMk cId="787557885" sldId="1073"/>
        </pc:sldMkLst>
        <pc:spChg chg="mod">
          <ac:chgData name="Riccardo Pandolfi" userId="5d5dc540-94f5-4580-a9f5-fdc495119d32" providerId="ADAL" clId="{29CAE31B-8D05-4F4A-A123-B1A9893967E4}" dt="2018-06-29T13:12:32.557" v="76" actId="408"/>
          <ac:spMkLst>
            <pc:docMk/>
            <pc:sldMk cId="787557885" sldId="1073"/>
            <ac:spMk id="67" creationId="{8871B5E0-5058-4677-BA8D-DD362FFFDD62}"/>
          </ac:spMkLst>
        </pc:spChg>
        <pc:spChg chg="mod">
          <ac:chgData name="Riccardo Pandolfi" userId="5d5dc540-94f5-4580-a9f5-fdc495119d32" providerId="ADAL" clId="{29CAE31B-8D05-4F4A-A123-B1A9893967E4}" dt="2018-06-29T13:12:32.557" v="76" actId="408"/>
          <ac:spMkLst>
            <pc:docMk/>
            <pc:sldMk cId="787557885" sldId="1073"/>
            <ac:spMk id="68" creationId="{7DE6A837-16B7-401A-ACE6-4D94B29ED3F6}"/>
          </ac:spMkLst>
        </pc:spChg>
        <pc:spChg chg="mod">
          <ac:chgData name="Riccardo Pandolfi" userId="5d5dc540-94f5-4580-a9f5-fdc495119d32" providerId="ADAL" clId="{29CAE31B-8D05-4F4A-A123-B1A9893967E4}" dt="2018-06-29T13:12:32.557" v="76" actId="408"/>
          <ac:spMkLst>
            <pc:docMk/>
            <pc:sldMk cId="787557885" sldId="1073"/>
            <ac:spMk id="69" creationId="{69321361-F4FE-4D41-8F17-A8F6849C7A7D}"/>
          </ac:spMkLst>
        </pc:spChg>
        <pc:spChg chg="mod">
          <ac:chgData name="Riccardo Pandolfi" userId="5d5dc540-94f5-4580-a9f5-fdc495119d32" providerId="ADAL" clId="{29CAE31B-8D05-4F4A-A123-B1A9893967E4}" dt="2018-06-29T13:12:32.557" v="76" actId="408"/>
          <ac:spMkLst>
            <pc:docMk/>
            <pc:sldMk cId="787557885" sldId="1073"/>
            <ac:spMk id="70" creationId="{CA8D3B5F-59C1-470A-B85E-22EEA9D9807F}"/>
          </ac:spMkLst>
        </pc:spChg>
        <pc:spChg chg="mod">
          <ac:chgData name="Riccardo Pandolfi" userId="5d5dc540-94f5-4580-a9f5-fdc495119d32" providerId="ADAL" clId="{29CAE31B-8D05-4F4A-A123-B1A9893967E4}" dt="2018-06-29T13:12:32.557" v="76" actId="408"/>
          <ac:spMkLst>
            <pc:docMk/>
            <pc:sldMk cId="787557885" sldId="1073"/>
            <ac:spMk id="71" creationId="{05FF498C-0EA4-430B-8DF9-18E0F47207F2}"/>
          </ac:spMkLst>
        </pc:spChg>
        <pc:spChg chg="mod">
          <ac:chgData name="Riccardo Pandolfi" userId="5d5dc540-94f5-4580-a9f5-fdc495119d32" providerId="ADAL" clId="{29CAE31B-8D05-4F4A-A123-B1A9893967E4}" dt="2018-06-29T13:12:32.557" v="76" actId="408"/>
          <ac:spMkLst>
            <pc:docMk/>
            <pc:sldMk cId="787557885" sldId="1073"/>
            <ac:spMk id="72" creationId="{5D7F3808-36FA-472A-9AFA-78D0C018D2C7}"/>
          </ac:spMkLst>
        </pc:spChg>
        <pc:spChg chg="mod">
          <ac:chgData name="Riccardo Pandolfi" userId="5d5dc540-94f5-4580-a9f5-fdc495119d32" providerId="ADAL" clId="{29CAE31B-8D05-4F4A-A123-B1A9893967E4}" dt="2018-06-29T13:12:32.557" v="76" actId="408"/>
          <ac:spMkLst>
            <pc:docMk/>
            <pc:sldMk cId="787557885" sldId="1073"/>
            <ac:spMk id="73" creationId="{90613A20-FD92-4DB6-A739-975EF26FFAAE}"/>
          </ac:spMkLst>
        </pc:spChg>
      </pc:sldChg>
      <pc:sldChg chg="modSp">
        <pc:chgData name="Riccardo Pandolfi" userId="5d5dc540-94f5-4580-a9f5-fdc495119d32" providerId="ADAL" clId="{29CAE31B-8D05-4F4A-A123-B1A9893967E4}" dt="2018-06-29T15:41:23.549" v="1025" actId="14734"/>
        <pc:sldMkLst>
          <pc:docMk/>
          <pc:sldMk cId="2552067642" sldId="1075"/>
        </pc:sldMkLst>
        <pc:graphicFrameChg chg="modGraphic">
          <ac:chgData name="Riccardo Pandolfi" userId="5d5dc540-94f5-4580-a9f5-fdc495119d32" providerId="ADAL" clId="{29CAE31B-8D05-4F4A-A123-B1A9893967E4}" dt="2018-06-29T15:41:23.549" v="1025" actId="14734"/>
          <ac:graphicFrameMkLst>
            <pc:docMk/>
            <pc:sldMk cId="2552067642" sldId="1075"/>
            <ac:graphicFrameMk id="10" creationId="{00000000-0000-0000-0000-000000000000}"/>
          </ac:graphicFrameMkLst>
        </pc:graphicFrameChg>
      </pc:sldChg>
      <pc:sldChg chg="delSp modSp">
        <pc:chgData name="Riccardo Pandolfi" userId="5d5dc540-94f5-4580-a9f5-fdc495119d32" providerId="ADAL" clId="{29CAE31B-8D05-4F4A-A123-B1A9893967E4}" dt="2018-06-29T15:41:18.787" v="1024" actId="14734"/>
        <pc:sldMkLst>
          <pc:docMk/>
          <pc:sldMk cId="1921884896" sldId="1076"/>
        </pc:sldMkLst>
        <pc:spChg chg="mod">
          <ac:chgData name="Riccardo Pandolfi" userId="5d5dc540-94f5-4580-a9f5-fdc495119d32" providerId="ADAL" clId="{29CAE31B-8D05-4F4A-A123-B1A9893967E4}" dt="2018-06-29T14:44:09.636" v="182" actId="20577"/>
          <ac:spMkLst>
            <pc:docMk/>
            <pc:sldMk cId="1921884896" sldId="1076"/>
            <ac:spMk id="3" creationId="{00000000-0000-0000-0000-000000000000}"/>
          </ac:spMkLst>
        </pc:spChg>
        <pc:spChg chg="del">
          <ac:chgData name="Riccardo Pandolfi" userId="5d5dc540-94f5-4580-a9f5-fdc495119d32" providerId="ADAL" clId="{29CAE31B-8D05-4F4A-A123-B1A9893967E4}" dt="2018-06-29T14:45:53.167" v="183" actId="478"/>
          <ac:spMkLst>
            <pc:docMk/>
            <pc:sldMk cId="1921884896" sldId="1076"/>
            <ac:spMk id="6" creationId="{2FD63926-29B1-4D6A-A0EC-F6AABA045B18}"/>
          </ac:spMkLst>
        </pc:spChg>
        <pc:graphicFrameChg chg="mod modGraphic">
          <ac:chgData name="Riccardo Pandolfi" userId="5d5dc540-94f5-4580-a9f5-fdc495119d32" providerId="ADAL" clId="{29CAE31B-8D05-4F4A-A123-B1A9893967E4}" dt="2018-06-29T15:41:18.787" v="1024" actId="14734"/>
          <ac:graphicFrameMkLst>
            <pc:docMk/>
            <pc:sldMk cId="1921884896" sldId="1076"/>
            <ac:graphicFrameMk id="10" creationId="{00000000-0000-0000-0000-000000000000}"/>
          </ac:graphicFrameMkLst>
        </pc:graphicFrameChg>
      </pc:sldChg>
      <pc:sldChg chg="modSp">
        <pc:chgData name="Riccardo Pandolfi" userId="5d5dc540-94f5-4580-a9f5-fdc495119d32" providerId="ADAL" clId="{29CAE31B-8D05-4F4A-A123-B1A9893967E4}" dt="2018-06-29T15:40:54.385" v="1019" actId="14734"/>
        <pc:sldMkLst>
          <pc:docMk/>
          <pc:sldMk cId="3272580404" sldId="1077"/>
        </pc:sldMkLst>
        <pc:graphicFrameChg chg="modGraphic">
          <ac:chgData name="Riccardo Pandolfi" userId="5d5dc540-94f5-4580-a9f5-fdc495119d32" providerId="ADAL" clId="{29CAE31B-8D05-4F4A-A123-B1A9893967E4}" dt="2018-06-29T15:40:54.385" v="1019" actId="14734"/>
          <ac:graphicFrameMkLst>
            <pc:docMk/>
            <pc:sldMk cId="3272580404" sldId="1077"/>
            <ac:graphicFrameMk id="10" creationId="{00000000-0000-0000-0000-000000000000}"/>
          </ac:graphicFrameMkLst>
        </pc:graphicFrameChg>
      </pc:sldChg>
      <pc:sldChg chg="modSp">
        <pc:chgData name="Riccardo Pandolfi" userId="5d5dc540-94f5-4580-a9f5-fdc495119d32" providerId="ADAL" clId="{29CAE31B-8D05-4F4A-A123-B1A9893967E4}" dt="2018-06-29T15:40:50.226" v="1018" actId="14734"/>
        <pc:sldMkLst>
          <pc:docMk/>
          <pc:sldMk cId="2554062562" sldId="1078"/>
        </pc:sldMkLst>
        <pc:graphicFrameChg chg="modGraphic">
          <ac:chgData name="Riccardo Pandolfi" userId="5d5dc540-94f5-4580-a9f5-fdc495119d32" providerId="ADAL" clId="{29CAE31B-8D05-4F4A-A123-B1A9893967E4}" dt="2018-06-29T15:40:50.226" v="1018" actId="14734"/>
          <ac:graphicFrameMkLst>
            <pc:docMk/>
            <pc:sldMk cId="2554062562" sldId="1078"/>
            <ac:graphicFrameMk id="10" creationId="{00000000-0000-0000-0000-000000000000}"/>
          </ac:graphicFrameMkLst>
        </pc:graphicFrameChg>
      </pc:sldChg>
      <pc:sldChg chg="modSp">
        <pc:chgData name="Riccardo Pandolfi" userId="5d5dc540-94f5-4580-a9f5-fdc495119d32" providerId="ADAL" clId="{29CAE31B-8D05-4F4A-A123-B1A9893967E4}" dt="2018-06-29T15:40:39.183" v="1014" actId="14734"/>
        <pc:sldMkLst>
          <pc:docMk/>
          <pc:sldMk cId="4203915024" sldId="1079"/>
        </pc:sldMkLst>
        <pc:graphicFrameChg chg="modGraphic">
          <ac:chgData name="Riccardo Pandolfi" userId="5d5dc540-94f5-4580-a9f5-fdc495119d32" providerId="ADAL" clId="{29CAE31B-8D05-4F4A-A123-B1A9893967E4}" dt="2018-06-29T15:40:39.183" v="1014" actId="14734"/>
          <ac:graphicFrameMkLst>
            <pc:docMk/>
            <pc:sldMk cId="4203915024" sldId="1079"/>
            <ac:graphicFrameMk id="10" creationId="{00000000-0000-0000-0000-000000000000}"/>
          </ac:graphicFrameMkLst>
        </pc:graphicFrameChg>
      </pc:sldChg>
      <pc:sldChg chg="modSp">
        <pc:chgData name="Riccardo Pandolfi" userId="5d5dc540-94f5-4580-a9f5-fdc495119d32" providerId="ADAL" clId="{29CAE31B-8D05-4F4A-A123-B1A9893967E4}" dt="2018-06-29T15:40:32.674" v="1013" actId="14734"/>
        <pc:sldMkLst>
          <pc:docMk/>
          <pc:sldMk cId="2825291969" sldId="1080"/>
        </pc:sldMkLst>
        <pc:graphicFrameChg chg="modGraphic">
          <ac:chgData name="Riccardo Pandolfi" userId="5d5dc540-94f5-4580-a9f5-fdc495119d32" providerId="ADAL" clId="{29CAE31B-8D05-4F4A-A123-B1A9893967E4}" dt="2018-06-29T15:40:32.674" v="1013" actId="14734"/>
          <ac:graphicFrameMkLst>
            <pc:docMk/>
            <pc:sldMk cId="2825291969" sldId="1080"/>
            <ac:graphicFrameMk id="10" creationId="{00000000-0000-0000-0000-000000000000}"/>
          </ac:graphicFrameMkLst>
        </pc:graphicFrameChg>
      </pc:sldChg>
      <pc:sldChg chg="modSp">
        <pc:chgData name="Riccardo Pandolfi" userId="5d5dc540-94f5-4580-a9f5-fdc495119d32" providerId="ADAL" clId="{29CAE31B-8D05-4F4A-A123-B1A9893967E4}" dt="2018-06-29T15:40:25.926" v="1012" actId="14734"/>
        <pc:sldMkLst>
          <pc:docMk/>
          <pc:sldMk cId="3478715695" sldId="1081"/>
        </pc:sldMkLst>
        <pc:graphicFrameChg chg="modGraphic">
          <ac:chgData name="Riccardo Pandolfi" userId="5d5dc540-94f5-4580-a9f5-fdc495119d32" providerId="ADAL" clId="{29CAE31B-8D05-4F4A-A123-B1A9893967E4}" dt="2018-06-29T15:40:25.926" v="1012" actId="14734"/>
          <ac:graphicFrameMkLst>
            <pc:docMk/>
            <pc:sldMk cId="3478715695" sldId="1081"/>
            <ac:graphicFrameMk id="10" creationId="{00000000-0000-0000-0000-000000000000}"/>
          </ac:graphicFrameMkLst>
        </pc:graphicFrameChg>
      </pc:sldChg>
      <pc:sldChg chg="modSp">
        <pc:chgData name="Riccardo Pandolfi" userId="5d5dc540-94f5-4580-a9f5-fdc495119d32" providerId="ADAL" clId="{29CAE31B-8D05-4F4A-A123-B1A9893967E4}" dt="2018-06-29T15:40:18.365" v="1011" actId="14734"/>
        <pc:sldMkLst>
          <pc:docMk/>
          <pc:sldMk cId="478713798" sldId="1082"/>
        </pc:sldMkLst>
        <pc:graphicFrameChg chg="modGraphic">
          <ac:chgData name="Riccardo Pandolfi" userId="5d5dc540-94f5-4580-a9f5-fdc495119d32" providerId="ADAL" clId="{29CAE31B-8D05-4F4A-A123-B1A9893967E4}" dt="2018-06-29T15:40:18.365" v="1011" actId="14734"/>
          <ac:graphicFrameMkLst>
            <pc:docMk/>
            <pc:sldMk cId="478713798" sldId="1082"/>
            <ac:graphicFrameMk id="10" creationId="{00000000-0000-0000-0000-000000000000}"/>
          </ac:graphicFrameMkLst>
        </pc:graphicFrameChg>
      </pc:sldChg>
      <pc:sldChg chg="modSp">
        <pc:chgData name="Riccardo Pandolfi" userId="5d5dc540-94f5-4580-a9f5-fdc495119d32" providerId="ADAL" clId="{29CAE31B-8D05-4F4A-A123-B1A9893967E4}" dt="2018-06-29T15:40:13.959" v="1010" actId="14734"/>
        <pc:sldMkLst>
          <pc:docMk/>
          <pc:sldMk cId="203590164" sldId="1083"/>
        </pc:sldMkLst>
        <pc:graphicFrameChg chg="modGraphic">
          <ac:chgData name="Riccardo Pandolfi" userId="5d5dc540-94f5-4580-a9f5-fdc495119d32" providerId="ADAL" clId="{29CAE31B-8D05-4F4A-A123-B1A9893967E4}" dt="2018-06-29T15:40:13.959" v="1010" actId="14734"/>
          <ac:graphicFrameMkLst>
            <pc:docMk/>
            <pc:sldMk cId="203590164" sldId="1083"/>
            <ac:graphicFrameMk id="10" creationId="{00000000-0000-0000-0000-000000000000}"/>
          </ac:graphicFrameMkLst>
        </pc:graphicFrameChg>
      </pc:sldChg>
      <pc:sldChg chg="addSp delSp modSp">
        <pc:chgData name="Riccardo Pandolfi" userId="5d5dc540-94f5-4580-a9f5-fdc495119d32" providerId="ADAL" clId="{29CAE31B-8D05-4F4A-A123-B1A9893967E4}" dt="2018-06-29T15:40:07.589" v="1009" actId="14734"/>
        <pc:sldMkLst>
          <pc:docMk/>
          <pc:sldMk cId="335939453" sldId="1084"/>
        </pc:sldMkLst>
        <pc:spChg chg="add del mod">
          <ac:chgData name="Riccardo Pandolfi" userId="5d5dc540-94f5-4580-a9f5-fdc495119d32" providerId="ADAL" clId="{29CAE31B-8D05-4F4A-A123-B1A9893967E4}" dt="2018-06-29T14:16:28.759" v="159" actId="478"/>
          <ac:spMkLst>
            <pc:docMk/>
            <pc:sldMk cId="335939453" sldId="1084"/>
            <ac:spMk id="2" creationId="{E9A3F93A-40F5-445F-A5A9-B320EA0FD2C7}"/>
          </ac:spMkLst>
        </pc:spChg>
        <pc:graphicFrameChg chg="mod modGraphic">
          <ac:chgData name="Riccardo Pandolfi" userId="5d5dc540-94f5-4580-a9f5-fdc495119d32" providerId="ADAL" clId="{29CAE31B-8D05-4F4A-A123-B1A9893967E4}" dt="2018-06-29T15:40:07.589" v="1009" actId="14734"/>
          <ac:graphicFrameMkLst>
            <pc:docMk/>
            <pc:sldMk cId="335939453" sldId="1084"/>
            <ac:graphicFrameMk id="10" creationId="{00000000-0000-0000-0000-000000000000}"/>
          </ac:graphicFrameMkLst>
        </pc:graphicFrameChg>
      </pc:sldChg>
      <pc:sldChg chg="modSp">
        <pc:chgData name="Riccardo Pandolfi" userId="5d5dc540-94f5-4580-a9f5-fdc495119d32" providerId="ADAL" clId="{29CAE31B-8D05-4F4A-A123-B1A9893967E4}" dt="2018-06-29T15:40:01.307" v="1008" actId="14734"/>
        <pc:sldMkLst>
          <pc:docMk/>
          <pc:sldMk cId="12489315" sldId="1085"/>
        </pc:sldMkLst>
        <pc:graphicFrameChg chg="modGraphic">
          <ac:chgData name="Riccardo Pandolfi" userId="5d5dc540-94f5-4580-a9f5-fdc495119d32" providerId="ADAL" clId="{29CAE31B-8D05-4F4A-A123-B1A9893967E4}" dt="2018-06-29T15:40:01.307" v="1008" actId="14734"/>
          <ac:graphicFrameMkLst>
            <pc:docMk/>
            <pc:sldMk cId="12489315" sldId="1085"/>
            <ac:graphicFrameMk id="10" creationId="{00000000-0000-0000-0000-000000000000}"/>
          </ac:graphicFrameMkLst>
        </pc:graphicFrameChg>
      </pc:sldChg>
      <pc:sldChg chg="modSp">
        <pc:chgData name="Riccardo Pandolfi" userId="5d5dc540-94f5-4580-a9f5-fdc495119d32" providerId="ADAL" clId="{29CAE31B-8D05-4F4A-A123-B1A9893967E4}" dt="2018-06-29T15:39:55.416" v="1007" actId="14734"/>
        <pc:sldMkLst>
          <pc:docMk/>
          <pc:sldMk cId="827705491" sldId="1086"/>
        </pc:sldMkLst>
        <pc:graphicFrameChg chg="modGraphic">
          <ac:chgData name="Riccardo Pandolfi" userId="5d5dc540-94f5-4580-a9f5-fdc495119d32" providerId="ADAL" clId="{29CAE31B-8D05-4F4A-A123-B1A9893967E4}" dt="2018-06-29T15:39:55.416" v="1007" actId="14734"/>
          <ac:graphicFrameMkLst>
            <pc:docMk/>
            <pc:sldMk cId="827705491" sldId="1086"/>
            <ac:graphicFrameMk id="10" creationId="{00000000-0000-0000-0000-000000000000}"/>
          </ac:graphicFrameMkLst>
        </pc:graphicFrameChg>
      </pc:sldChg>
      <pc:sldChg chg="modSp">
        <pc:chgData name="Riccardo Pandolfi" userId="5d5dc540-94f5-4580-a9f5-fdc495119d32" providerId="ADAL" clId="{29CAE31B-8D05-4F4A-A123-B1A9893967E4}" dt="2018-06-29T15:39:49.880" v="1006" actId="14734"/>
        <pc:sldMkLst>
          <pc:docMk/>
          <pc:sldMk cId="681995032" sldId="1087"/>
        </pc:sldMkLst>
        <pc:graphicFrameChg chg="modGraphic">
          <ac:chgData name="Riccardo Pandolfi" userId="5d5dc540-94f5-4580-a9f5-fdc495119d32" providerId="ADAL" clId="{29CAE31B-8D05-4F4A-A123-B1A9893967E4}" dt="2018-06-29T15:39:49.880" v="1006" actId="14734"/>
          <ac:graphicFrameMkLst>
            <pc:docMk/>
            <pc:sldMk cId="681995032" sldId="1087"/>
            <ac:graphicFrameMk id="10" creationId="{00000000-0000-0000-0000-000000000000}"/>
          </ac:graphicFrameMkLst>
        </pc:graphicFrameChg>
      </pc:sldChg>
      <pc:sldChg chg="modSp">
        <pc:chgData name="Riccardo Pandolfi" userId="5d5dc540-94f5-4580-a9f5-fdc495119d32" providerId="ADAL" clId="{29CAE31B-8D05-4F4A-A123-B1A9893967E4}" dt="2018-06-29T15:39:45.409" v="1005" actId="14734"/>
        <pc:sldMkLst>
          <pc:docMk/>
          <pc:sldMk cId="4067973448" sldId="1088"/>
        </pc:sldMkLst>
        <pc:graphicFrameChg chg="modGraphic">
          <ac:chgData name="Riccardo Pandolfi" userId="5d5dc540-94f5-4580-a9f5-fdc495119d32" providerId="ADAL" clId="{29CAE31B-8D05-4F4A-A123-B1A9893967E4}" dt="2018-06-29T15:39:45.409" v="1005" actId="14734"/>
          <ac:graphicFrameMkLst>
            <pc:docMk/>
            <pc:sldMk cId="4067973448" sldId="1088"/>
            <ac:graphicFrameMk id="10" creationId="{00000000-0000-0000-0000-000000000000}"/>
          </ac:graphicFrameMkLst>
        </pc:graphicFrameChg>
      </pc:sldChg>
      <pc:sldChg chg="modSp add">
        <pc:chgData name="Riccardo Pandolfi" userId="5d5dc540-94f5-4580-a9f5-fdc495119d32" providerId="ADAL" clId="{29CAE31B-8D05-4F4A-A123-B1A9893967E4}" dt="2018-06-29T15:41:04.687" v="1021" actId="14734"/>
        <pc:sldMkLst>
          <pc:docMk/>
          <pc:sldMk cId="3518372206" sldId="1089"/>
        </pc:sldMkLst>
        <pc:spChg chg="mod">
          <ac:chgData name="Riccardo Pandolfi" userId="5d5dc540-94f5-4580-a9f5-fdc495119d32" providerId="ADAL" clId="{29CAE31B-8D05-4F4A-A123-B1A9893967E4}" dt="2018-06-29T15:06:07.791" v="667" actId="20577"/>
          <ac:spMkLst>
            <pc:docMk/>
            <pc:sldMk cId="3518372206" sldId="1089"/>
            <ac:spMk id="3" creationId="{00000000-0000-0000-0000-000000000000}"/>
          </ac:spMkLst>
        </pc:spChg>
        <pc:graphicFrameChg chg="mod modGraphic">
          <ac:chgData name="Riccardo Pandolfi" userId="5d5dc540-94f5-4580-a9f5-fdc495119d32" providerId="ADAL" clId="{29CAE31B-8D05-4F4A-A123-B1A9893967E4}" dt="2018-06-29T15:41:04.687" v="1021" actId="14734"/>
          <ac:graphicFrameMkLst>
            <pc:docMk/>
            <pc:sldMk cId="3518372206" sldId="1089"/>
            <ac:graphicFrameMk id="10" creationId="{00000000-0000-0000-0000-000000000000}"/>
          </ac:graphicFrameMkLst>
        </pc:graphicFrameChg>
      </pc:sldChg>
      <pc:sldChg chg="modSp add">
        <pc:chgData name="Riccardo Pandolfi" userId="5d5dc540-94f5-4580-a9f5-fdc495119d32" providerId="ADAL" clId="{29CAE31B-8D05-4F4A-A123-B1A9893967E4}" dt="2018-06-29T15:36:55.610" v="952" actId="6549"/>
        <pc:sldMkLst>
          <pc:docMk/>
          <pc:sldMk cId="3232698709" sldId="1090"/>
        </pc:sldMkLst>
        <pc:spChg chg="mod">
          <ac:chgData name="Riccardo Pandolfi" userId="5d5dc540-94f5-4580-a9f5-fdc495119d32" providerId="ADAL" clId="{29CAE31B-8D05-4F4A-A123-B1A9893967E4}" dt="2018-06-29T15:11:39.071" v="814" actId="20577"/>
          <ac:spMkLst>
            <pc:docMk/>
            <pc:sldMk cId="3232698709" sldId="1090"/>
            <ac:spMk id="3" creationId="{00000000-0000-0000-0000-000000000000}"/>
          </ac:spMkLst>
        </pc:spChg>
        <pc:graphicFrameChg chg="mod modGraphic">
          <ac:chgData name="Riccardo Pandolfi" userId="5d5dc540-94f5-4580-a9f5-fdc495119d32" providerId="ADAL" clId="{29CAE31B-8D05-4F4A-A123-B1A9893967E4}" dt="2018-06-29T15:36:55.610" v="952" actId="6549"/>
          <ac:graphicFrameMkLst>
            <pc:docMk/>
            <pc:sldMk cId="3232698709" sldId="1090"/>
            <ac:graphicFrameMk id="10" creationId="{00000000-0000-0000-0000-000000000000}"/>
          </ac:graphicFrameMkLst>
        </pc:graphicFrameChg>
      </pc:sldChg>
    </pc:docChg>
  </pc:docChgLst>
  <pc:docChgLst>
    <pc:chgData name="Riccardo Pandolfi" userId="5d5dc540-94f5-4580-a9f5-fdc495119d32" providerId="ADAL" clId="{E743847E-98DF-4D9D-B734-3D11935F3106}"/>
    <pc:docChg chg="modSld">
      <pc:chgData name="Riccardo Pandolfi" userId="5d5dc540-94f5-4580-a9f5-fdc495119d32" providerId="ADAL" clId="{E743847E-98DF-4D9D-B734-3D11935F3106}" dt="2018-06-27T16:20:32.330" v="36" actId="20577"/>
      <pc:docMkLst>
        <pc:docMk/>
      </pc:docMkLst>
      <pc:sldChg chg="modSp">
        <pc:chgData name="Riccardo Pandolfi" userId="5d5dc540-94f5-4580-a9f5-fdc495119d32" providerId="ADAL" clId="{E743847E-98DF-4D9D-B734-3D11935F3106}" dt="2018-06-27T16:20:32.330" v="36" actId="20577"/>
        <pc:sldMkLst>
          <pc:docMk/>
          <pc:sldMk cId="1921884896" sldId="1076"/>
        </pc:sldMkLst>
        <pc:graphicFrameChg chg="modGraphic">
          <ac:chgData name="Riccardo Pandolfi" userId="5d5dc540-94f5-4580-a9f5-fdc495119d32" providerId="ADAL" clId="{E743847E-98DF-4D9D-B734-3D11935F3106}" dt="2018-06-27T16:20:32.330" v="36" actId="20577"/>
          <ac:graphicFrameMkLst>
            <pc:docMk/>
            <pc:sldMk cId="1921884896" sldId="1076"/>
            <ac:graphicFrameMk id="10"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9C974-5016-4AC0-9F1E-679A831F3737}" type="doc">
      <dgm:prSet loTypeId="urn:microsoft.com/office/officeart/2005/8/layout/pyramid1" loCatId="pyramid" qsTypeId="urn:microsoft.com/office/officeart/2005/8/quickstyle/simple1" qsCatId="simple" csTypeId="urn:microsoft.com/office/officeart/2005/8/colors/accent0_3" csCatId="mainScheme" phldr="1"/>
      <dgm:spPr/>
      <dgm:t>
        <a:bodyPr/>
        <a:lstStyle/>
        <a:p>
          <a:endParaRPr lang="it-IT"/>
        </a:p>
      </dgm:t>
    </dgm:pt>
    <dgm:pt modelId="{76DCA987-E964-4AED-AF64-97F215115860}">
      <dgm:prSet phldrT="[Testo]" custT="1"/>
      <dgm:spPr>
        <a:solidFill>
          <a:srgbClr val="FFFF00"/>
        </a:solidFill>
        <a:ln>
          <a:solidFill>
            <a:srgbClr val="C00000"/>
          </a:solidFill>
        </a:ln>
      </dgm:spPr>
      <dgm:t>
        <a:bodyPr lIns="72000" rIns="72000"/>
        <a:lstStyle/>
        <a:p>
          <a:pPr>
            <a:spcAft>
              <a:spcPct val="35000"/>
            </a:spcAft>
          </a:pPr>
          <a:endParaRPr lang="it-IT" sz="1400" dirty="0">
            <a:solidFill>
              <a:schemeClr val="tx1"/>
            </a:solidFill>
            <a:latin typeface="Calibri" panose="020F0502020204030204" pitchFamily="34" charset="0"/>
          </a:endParaRPr>
        </a:p>
        <a:p>
          <a:pPr>
            <a:spcAft>
              <a:spcPct val="35000"/>
            </a:spcAft>
          </a:pPr>
          <a:endParaRPr lang="it-IT" sz="1400" dirty="0">
            <a:solidFill>
              <a:schemeClr val="tx1"/>
            </a:solidFill>
            <a:latin typeface="Calibri" panose="020F0502020204030204" pitchFamily="34" charset="0"/>
          </a:endParaRPr>
        </a:p>
        <a:p>
          <a:pPr>
            <a:spcAft>
              <a:spcPts val="0"/>
            </a:spcAft>
          </a:pPr>
          <a:r>
            <a:rPr lang="it-IT" sz="1400" dirty="0" err="1">
              <a:solidFill>
                <a:schemeClr val="tx1"/>
              </a:solidFill>
              <a:latin typeface="Calibri" panose="020F0502020204030204" pitchFamily="34" charset="0"/>
            </a:rPr>
            <a:t>Disci</a:t>
          </a:r>
          <a:br>
            <a:rPr lang="it-IT" sz="1400" dirty="0">
              <a:solidFill>
                <a:schemeClr val="tx1"/>
              </a:solidFill>
              <a:latin typeface="Calibri" panose="020F0502020204030204" pitchFamily="34" charset="0"/>
            </a:rPr>
          </a:br>
          <a:r>
            <a:rPr lang="it-IT" sz="1400" dirty="0" err="1">
              <a:solidFill>
                <a:schemeClr val="tx1"/>
              </a:solidFill>
              <a:latin typeface="Calibri" panose="020F0502020204030204" pitchFamily="34" charset="0"/>
            </a:rPr>
            <a:t>plinari</a:t>
          </a:r>
          <a:endParaRPr lang="it-IT" sz="1400" dirty="0">
            <a:solidFill>
              <a:schemeClr val="tx1"/>
            </a:solidFill>
            <a:latin typeface="Calibri" panose="020F0502020204030204" pitchFamily="34" charset="0"/>
          </a:endParaRPr>
        </a:p>
        <a:p>
          <a:pPr>
            <a:spcAft>
              <a:spcPts val="0"/>
            </a:spcAft>
          </a:pPr>
          <a:r>
            <a:rPr lang="it-IT" sz="1400" dirty="0">
              <a:solidFill>
                <a:schemeClr val="tx1"/>
              </a:solidFill>
              <a:latin typeface="Calibri" panose="020F0502020204030204" pitchFamily="34" charset="0"/>
            </a:rPr>
            <a:t> </a:t>
          </a:r>
        </a:p>
      </dgm:t>
    </dgm:pt>
    <dgm:pt modelId="{7A8A818A-D334-4D15-8690-A3669B2BD2E1}" type="parTrans" cxnId="{76A42F57-DFE9-4BC4-98AF-790163F03E0A}">
      <dgm:prSet/>
      <dgm:spPr/>
      <dgm:t>
        <a:bodyPr/>
        <a:lstStyle/>
        <a:p>
          <a:endParaRPr lang="it-IT" sz="1200">
            <a:solidFill>
              <a:srgbClr val="5A6B7B"/>
            </a:solidFill>
          </a:endParaRPr>
        </a:p>
      </dgm:t>
    </dgm:pt>
    <dgm:pt modelId="{D6EAD902-47EF-40A9-8FAC-BB48AFA1FBF4}" type="sibTrans" cxnId="{76A42F57-DFE9-4BC4-98AF-790163F03E0A}">
      <dgm:prSet/>
      <dgm:spPr/>
      <dgm:t>
        <a:bodyPr/>
        <a:lstStyle/>
        <a:p>
          <a:endParaRPr lang="it-IT" sz="1200">
            <a:solidFill>
              <a:srgbClr val="5A6B7B"/>
            </a:solidFill>
          </a:endParaRPr>
        </a:p>
      </dgm:t>
    </dgm:pt>
    <dgm:pt modelId="{5F8A4B87-B810-4850-B7F9-AB8468BE4A79}">
      <dgm:prSet phldrT="[Testo]" custT="1"/>
      <dgm:spPr>
        <a:solidFill>
          <a:srgbClr val="FFC000"/>
        </a:solidFill>
        <a:ln>
          <a:solidFill>
            <a:srgbClr val="C00000"/>
          </a:solidFill>
        </a:ln>
      </dgm:spPr>
      <dgm:t>
        <a:bodyPr/>
        <a:lstStyle/>
        <a:p>
          <a:r>
            <a:rPr lang="it-IT" sz="1400" dirty="0">
              <a:solidFill>
                <a:schemeClr val="tx1"/>
              </a:solidFill>
              <a:latin typeface="Calibri" panose="020F0502020204030204" pitchFamily="34" charset="0"/>
            </a:rPr>
            <a:t>Politiche</a:t>
          </a:r>
        </a:p>
      </dgm:t>
    </dgm:pt>
    <dgm:pt modelId="{11EB67EA-BD60-4A5D-929D-F43BE2352D3A}" type="parTrans" cxnId="{C859C10A-C1C7-4F16-841C-E50C99A2D324}">
      <dgm:prSet/>
      <dgm:spPr/>
      <dgm:t>
        <a:bodyPr/>
        <a:lstStyle/>
        <a:p>
          <a:endParaRPr lang="it-IT" sz="1200">
            <a:solidFill>
              <a:srgbClr val="5A6B7B"/>
            </a:solidFill>
          </a:endParaRPr>
        </a:p>
      </dgm:t>
    </dgm:pt>
    <dgm:pt modelId="{E46C0C52-808D-455D-99E1-DD8E0A6EE0B0}" type="sibTrans" cxnId="{C859C10A-C1C7-4F16-841C-E50C99A2D324}">
      <dgm:prSet/>
      <dgm:spPr/>
      <dgm:t>
        <a:bodyPr/>
        <a:lstStyle/>
        <a:p>
          <a:endParaRPr lang="it-IT" sz="1200">
            <a:solidFill>
              <a:srgbClr val="5A6B7B"/>
            </a:solidFill>
          </a:endParaRPr>
        </a:p>
      </dgm:t>
    </dgm:pt>
    <dgm:pt modelId="{78047761-F525-4399-ACCD-1D1D2DCBDCE0}">
      <dgm:prSet phldrT="[Testo]" custT="1"/>
      <dgm:spPr>
        <a:solidFill>
          <a:srgbClr val="FDE9B1"/>
        </a:solidFill>
        <a:ln>
          <a:solidFill>
            <a:srgbClr val="C00000"/>
          </a:solidFill>
        </a:ln>
      </dgm:spPr>
      <dgm:t>
        <a:bodyPr/>
        <a:lstStyle/>
        <a:p>
          <a:r>
            <a:rPr lang="it-IT" sz="1400" kern="1200" dirty="0">
              <a:solidFill>
                <a:schemeClr val="tx1"/>
              </a:solidFill>
              <a:latin typeface="Calibri"/>
              <a:ea typeface="+mn-ea"/>
              <a:cs typeface="+mn-cs"/>
            </a:rPr>
            <a:t>Manuali Operativi, Linee Guida, Istruzioni Operative, Evidenze Operative</a:t>
          </a:r>
        </a:p>
      </dgm:t>
    </dgm:pt>
    <dgm:pt modelId="{8664BD7D-5F48-46EA-9A47-8F6A01FF1650}" type="parTrans" cxnId="{7091A406-3E1F-4FC0-9795-E73A2ADA0354}">
      <dgm:prSet/>
      <dgm:spPr/>
      <dgm:t>
        <a:bodyPr/>
        <a:lstStyle/>
        <a:p>
          <a:endParaRPr lang="it-IT" sz="1200">
            <a:solidFill>
              <a:srgbClr val="5A6B7B"/>
            </a:solidFill>
          </a:endParaRPr>
        </a:p>
      </dgm:t>
    </dgm:pt>
    <dgm:pt modelId="{1AFDEA74-F390-41E1-85D9-71304A21B35A}" type="sibTrans" cxnId="{7091A406-3E1F-4FC0-9795-E73A2ADA0354}">
      <dgm:prSet/>
      <dgm:spPr/>
      <dgm:t>
        <a:bodyPr/>
        <a:lstStyle/>
        <a:p>
          <a:endParaRPr lang="it-IT" sz="1200">
            <a:solidFill>
              <a:srgbClr val="5A6B7B"/>
            </a:solidFill>
          </a:endParaRPr>
        </a:p>
      </dgm:t>
    </dgm:pt>
    <dgm:pt modelId="{DAD4D8C1-183F-49D4-888A-55CA30870007}">
      <dgm:prSet phldrT="[Testo]" custT="1"/>
      <dgm:spPr>
        <a:solidFill>
          <a:srgbClr val="FFC000"/>
        </a:solidFill>
        <a:ln>
          <a:solidFill>
            <a:srgbClr val="C00000"/>
          </a:solidFill>
        </a:ln>
      </dgm:spPr>
      <dgm:t>
        <a:bodyPr/>
        <a:lstStyle/>
        <a:p>
          <a:r>
            <a:rPr lang="it-IT" sz="1400" dirty="0">
              <a:solidFill>
                <a:schemeClr val="tx1"/>
              </a:solidFill>
              <a:latin typeface="Calibri" panose="020F0502020204030204" pitchFamily="34" charset="0"/>
            </a:rPr>
            <a:t>Manuale di conservazione</a:t>
          </a:r>
        </a:p>
      </dgm:t>
    </dgm:pt>
    <dgm:pt modelId="{847F3176-F955-439B-A879-DEC4EB8396F0}" type="parTrans" cxnId="{C598BB6E-1BB3-4A00-9155-0E4CEBD14D45}">
      <dgm:prSet/>
      <dgm:spPr/>
      <dgm:t>
        <a:bodyPr/>
        <a:lstStyle/>
        <a:p>
          <a:endParaRPr lang="it-IT"/>
        </a:p>
      </dgm:t>
    </dgm:pt>
    <dgm:pt modelId="{C103EBE1-9922-4A46-8982-56738C9C2FE2}" type="sibTrans" cxnId="{C598BB6E-1BB3-4A00-9155-0E4CEBD14D45}">
      <dgm:prSet/>
      <dgm:spPr/>
      <dgm:t>
        <a:bodyPr/>
        <a:lstStyle/>
        <a:p>
          <a:endParaRPr lang="it-IT"/>
        </a:p>
      </dgm:t>
    </dgm:pt>
    <dgm:pt modelId="{D55BF3D4-D8C3-4A3C-AAEA-FFB507E96718}">
      <dgm:prSet phldrT="[Testo]" custT="1"/>
      <dgm:spPr>
        <a:solidFill>
          <a:srgbClr val="FCDE88"/>
        </a:solidFill>
        <a:ln w="25400" cap="flat" cmpd="sng" algn="ctr">
          <a:solidFill>
            <a:srgbClr val="C00000"/>
          </a:solidFill>
          <a:prstDash val="solid"/>
        </a:ln>
        <a:effectLst/>
      </dgm:spPr>
      <dgm:t>
        <a:bodyPr spcFirstLastPara="0" vert="horz" wrap="square" lIns="17780" tIns="17780" rIns="17780" bIns="17780" numCol="1" spcCol="1270" anchor="ctr" anchorCtr="0"/>
        <a:lstStyle/>
        <a:p>
          <a:r>
            <a:rPr lang="it-IT" sz="1400" kern="1200" dirty="0">
              <a:solidFill>
                <a:srgbClr val="000000"/>
              </a:solidFill>
              <a:latin typeface="Calibri" panose="020F0502020204030204" pitchFamily="34" charset="0"/>
              <a:ea typeface="+mn-ea"/>
              <a:cs typeface="Lucida Sans Unicode"/>
            </a:rPr>
            <a:t>Procedure</a:t>
          </a:r>
        </a:p>
      </dgm:t>
    </dgm:pt>
    <dgm:pt modelId="{52F17EF1-F2C5-46B9-9A2F-0FDEDD4731EB}" type="parTrans" cxnId="{050367C8-E8E6-480F-90EB-F6D6C08A0F79}">
      <dgm:prSet/>
      <dgm:spPr/>
      <dgm:t>
        <a:bodyPr/>
        <a:lstStyle/>
        <a:p>
          <a:endParaRPr lang="it-IT"/>
        </a:p>
      </dgm:t>
    </dgm:pt>
    <dgm:pt modelId="{BCE400A1-F08F-4526-B0E6-8345E7CD4F24}" type="sibTrans" cxnId="{050367C8-E8E6-480F-90EB-F6D6C08A0F79}">
      <dgm:prSet/>
      <dgm:spPr/>
      <dgm:t>
        <a:bodyPr/>
        <a:lstStyle/>
        <a:p>
          <a:endParaRPr lang="it-IT"/>
        </a:p>
      </dgm:t>
    </dgm:pt>
    <dgm:pt modelId="{A2DC5E98-567E-4B55-A9B3-2CDA37EDE160}" type="pres">
      <dgm:prSet presAssocID="{C2B9C974-5016-4AC0-9F1E-679A831F3737}" presName="Name0" presStyleCnt="0">
        <dgm:presLayoutVars>
          <dgm:dir/>
          <dgm:animLvl val="lvl"/>
          <dgm:resizeHandles val="exact"/>
        </dgm:presLayoutVars>
      </dgm:prSet>
      <dgm:spPr/>
    </dgm:pt>
    <dgm:pt modelId="{E8C5092C-A41D-4822-BE11-A3FFA5418A1A}" type="pres">
      <dgm:prSet presAssocID="{76DCA987-E964-4AED-AF64-97F215115860}" presName="Name8" presStyleCnt="0"/>
      <dgm:spPr/>
    </dgm:pt>
    <dgm:pt modelId="{B0384EA8-28C6-42C7-BB11-63ECB4358FCD}" type="pres">
      <dgm:prSet presAssocID="{76DCA987-E964-4AED-AF64-97F215115860}" presName="level" presStyleLbl="node1" presStyleIdx="0" presStyleCnt="5" custScaleY="123010">
        <dgm:presLayoutVars>
          <dgm:chMax val="1"/>
          <dgm:bulletEnabled val="1"/>
        </dgm:presLayoutVars>
      </dgm:prSet>
      <dgm:spPr/>
    </dgm:pt>
    <dgm:pt modelId="{27E150CB-D9EC-411E-9456-DB2C9238F82E}" type="pres">
      <dgm:prSet presAssocID="{76DCA987-E964-4AED-AF64-97F215115860}" presName="levelTx" presStyleLbl="revTx" presStyleIdx="0" presStyleCnt="0">
        <dgm:presLayoutVars>
          <dgm:chMax val="1"/>
          <dgm:bulletEnabled val="1"/>
        </dgm:presLayoutVars>
      </dgm:prSet>
      <dgm:spPr/>
    </dgm:pt>
    <dgm:pt modelId="{F235A460-948D-4F77-8DF2-68C8C7F5B917}" type="pres">
      <dgm:prSet presAssocID="{5F8A4B87-B810-4850-B7F9-AB8468BE4A79}" presName="Name8" presStyleCnt="0"/>
      <dgm:spPr/>
    </dgm:pt>
    <dgm:pt modelId="{F87F0EE3-5C5B-4B6B-9B3A-9CDA3EC32777}" type="pres">
      <dgm:prSet presAssocID="{5F8A4B87-B810-4850-B7F9-AB8468BE4A79}" presName="level" presStyleLbl="node1" presStyleIdx="1" presStyleCnt="5" custScaleX="99866" custScaleY="107672">
        <dgm:presLayoutVars>
          <dgm:chMax val="1"/>
          <dgm:bulletEnabled val="1"/>
        </dgm:presLayoutVars>
      </dgm:prSet>
      <dgm:spPr/>
    </dgm:pt>
    <dgm:pt modelId="{094CDF1C-6DB0-49E1-A99A-61EDD092D1DB}" type="pres">
      <dgm:prSet presAssocID="{5F8A4B87-B810-4850-B7F9-AB8468BE4A79}" presName="levelTx" presStyleLbl="revTx" presStyleIdx="0" presStyleCnt="0">
        <dgm:presLayoutVars>
          <dgm:chMax val="1"/>
          <dgm:bulletEnabled val="1"/>
        </dgm:presLayoutVars>
      </dgm:prSet>
      <dgm:spPr/>
    </dgm:pt>
    <dgm:pt modelId="{2D073889-3B51-4F27-8C56-227C5D5DDA81}" type="pres">
      <dgm:prSet presAssocID="{DAD4D8C1-183F-49D4-888A-55CA30870007}" presName="Name8" presStyleCnt="0"/>
      <dgm:spPr/>
    </dgm:pt>
    <dgm:pt modelId="{C1A5A8A5-8383-4369-AD2C-E74486CDDDB4}" type="pres">
      <dgm:prSet presAssocID="{DAD4D8C1-183F-49D4-888A-55CA30870007}" presName="level" presStyleLbl="node1" presStyleIdx="2" presStyleCnt="5" custScaleX="99866" custScaleY="107672">
        <dgm:presLayoutVars>
          <dgm:chMax val="1"/>
          <dgm:bulletEnabled val="1"/>
        </dgm:presLayoutVars>
      </dgm:prSet>
      <dgm:spPr/>
    </dgm:pt>
    <dgm:pt modelId="{4CCEB304-7DA2-401F-ABF5-2699CB11DA04}" type="pres">
      <dgm:prSet presAssocID="{DAD4D8C1-183F-49D4-888A-55CA30870007}" presName="levelTx" presStyleLbl="revTx" presStyleIdx="0" presStyleCnt="0">
        <dgm:presLayoutVars>
          <dgm:chMax val="1"/>
          <dgm:bulletEnabled val="1"/>
        </dgm:presLayoutVars>
      </dgm:prSet>
      <dgm:spPr/>
    </dgm:pt>
    <dgm:pt modelId="{3EB5AC0D-8CAC-455E-9739-1BFDD5F7BC5B}" type="pres">
      <dgm:prSet presAssocID="{D55BF3D4-D8C3-4A3C-AAEA-FFB507E96718}" presName="Name8" presStyleCnt="0"/>
      <dgm:spPr/>
    </dgm:pt>
    <dgm:pt modelId="{5D3F93C9-CE6A-4C8D-9A4D-585180FF01C9}" type="pres">
      <dgm:prSet presAssocID="{D55BF3D4-D8C3-4A3C-AAEA-FFB507E96718}" presName="level" presStyleLbl="node1" presStyleIdx="3" presStyleCnt="5" custScaleX="99866" custScaleY="107672">
        <dgm:presLayoutVars>
          <dgm:chMax val="1"/>
          <dgm:bulletEnabled val="1"/>
        </dgm:presLayoutVars>
      </dgm:prSet>
      <dgm:spPr>
        <a:xfrm>
          <a:off x="848724" y="2405945"/>
          <a:ext cx="3138203" cy="580802"/>
        </a:xfrm>
        <a:prstGeom prst="trapezoid">
          <a:avLst>
            <a:gd name="adj" fmla="val 52606"/>
          </a:avLst>
        </a:prstGeom>
      </dgm:spPr>
    </dgm:pt>
    <dgm:pt modelId="{718A8710-902C-421A-8371-85289647839B}" type="pres">
      <dgm:prSet presAssocID="{D55BF3D4-D8C3-4A3C-AAEA-FFB507E96718}" presName="levelTx" presStyleLbl="revTx" presStyleIdx="0" presStyleCnt="0">
        <dgm:presLayoutVars>
          <dgm:chMax val="1"/>
          <dgm:bulletEnabled val="1"/>
        </dgm:presLayoutVars>
      </dgm:prSet>
      <dgm:spPr/>
    </dgm:pt>
    <dgm:pt modelId="{32F12641-1BB6-45E5-ACB8-4376AB2B8EBF}" type="pres">
      <dgm:prSet presAssocID="{78047761-F525-4399-ACCD-1D1D2DCBDCE0}" presName="Name8" presStyleCnt="0"/>
      <dgm:spPr/>
    </dgm:pt>
    <dgm:pt modelId="{2022E4A6-A079-414B-AF1B-2E08063C8878}" type="pres">
      <dgm:prSet presAssocID="{78047761-F525-4399-ACCD-1D1D2DCBDCE0}" presName="level" presStyleLbl="node1" presStyleIdx="4" presStyleCnt="5" custScaleY="298351" custLinFactNeighborX="34091" custLinFactNeighborY="15965">
        <dgm:presLayoutVars>
          <dgm:chMax val="1"/>
          <dgm:bulletEnabled val="1"/>
        </dgm:presLayoutVars>
      </dgm:prSet>
      <dgm:spPr/>
    </dgm:pt>
    <dgm:pt modelId="{1E65BF88-258C-475B-A336-AB001DEAC7FB}" type="pres">
      <dgm:prSet presAssocID="{78047761-F525-4399-ACCD-1D1D2DCBDCE0}" presName="levelTx" presStyleLbl="revTx" presStyleIdx="0" presStyleCnt="0">
        <dgm:presLayoutVars>
          <dgm:chMax val="1"/>
          <dgm:bulletEnabled val="1"/>
        </dgm:presLayoutVars>
      </dgm:prSet>
      <dgm:spPr/>
    </dgm:pt>
  </dgm:ptLst>
  <dgm:cxnLst>
    <dgm:cxn modelId="{7091A406-3E1F-4FC0-9795-E73A2ADA0354}" srcId="{C2B9C974-5016-4AC0-9F1E-679A831F3737}" destId="{78047761-F525-4399-ACCD-1D1D2DCBDCE0}" srcOrd="4" destOrd="0" parTransId="{8664BD7D-5F48-46EA-9A47-8F6A01FF1650}" sibTransId="{1AFDEA74-F390-41E1-85D9-71304A21B35A}"/>
    <dgm:cxn modelId="{C859C10A-C1C7-4F16-841C-E50C99A2D324}" srcId="{C2B9C974-5016-4AC0-9F1E-679A831F3737}" destId="{5F8A4B87-B810-4850-B7F9-AB8468BE4A79}" srcOrd="1" destOrd="0" parTransId="{11EB67EA-BD60-4A5D-929D-F43BE2352D3A}" sibTransId="{E46C0C52-808D-455D-99E1-DD8E0A6EE0B0}"/>
    <dgm:cxn modelId="{3BBD4718-B427-41E8-9186-A723D4396C15}" type="presOf" srcId="{76DCA987-E964-4AED-AF64-97F215115860}" destId="{B0384EA8-28C6-42C7-BB11-63ECB4358FCD}" srcOrd="0" destOrd="0" presId="urn:microsoft.com/office/officeart/2005/8/layout/pyramid1"/>
    <dgm:cxn modelId="{0C71D81B-9AB9-486A-BA20-B449B06A087B}" type="presOf" srcId="{D55BF3D4-D8C3-4A3C-AAEA-FFB507E96718}" destId="{718A8710-902C-421A-8371-85289647839B}" srcOrd="1" destOrd="0" presId="urn:microsoft.com/office/officeart/2005/8/layout/pyramid1"/>
    <dgm:cxn modelId="{44148C3C-6043-452D-B3DF-60FA6BACF137}" type="presOf" srcId="{5F8A4B87-B810-4850-B7F9-AB8468BE4A79}" destId="{094CDF1C-6DB0-49E1-A99A-61EDD092D1DB}" srcOrd="1" destOrd="0" presId="urn:microsoft.com/office/officeart/2005/8/layout/pyramid1"/>
    <dgm:cxn modelId="{F0288F3D-0E10-4076-8CCB-03FE7B6C32F1}" type="presOf" srcId="{78047761-F525-4399-ACCD-1D1D2DCBDCE0}" destId="{1E65BF88-258C-475B-A336-AB001DEAC7FB}" srcOrd="1" destOrd="0" presId="urn:microsoft.com/office/officeart/2005/8/layout/pyramid1"/>
    <dgm:cxn modelId="{2490924D-AB84-4A8E-B8A7-669D5E91FB63}" type="presOf" srcId="{DAD4D8C1-183F-49D4-888A-55CA30870007}" destId="{C1A5A8A5-8383-4369-AD2C-E74486CDDDB4}" srcOrd="0" destOrd="0" presId="urn:microsoft.com/office/officeart/2005/8/layout/pyramid1"/>
    <dgm:cxn modelId="{C598BB6E-1BB3-4A00-9155-0E4CEBD14D45}" srcId="{C2B9C974-5016-4AC0-9F1E-679A831F3737}" destId="{DAD4D8C1-183F-49D4-888A-55CA30870007}" srcOrd="2" destOrd="0" parTransId="{847F3176-F955-439B-A879-DEC4EB8396F0}" sibTransId="{C103EBE1-9922-4A46-8982-56738C9C2FE2}"/>
    <dgm:cxn modelId="{76A42F57-DFE9-4BC4-98AF-790163F03E0A}" srcId="{C2B9C974-5016-4AC0-9F1E-679A831F3737}" destId="{76DCA987-E964-4AED-AF64-97F215115860}" srcOrd="0" destOrd="0" parTransId="{7A8A818A-D334-4D15-8690-A3669B2BD2E1}" sibTransId="{D6EAD902-47EF-40A9-8FAC-BB48AFA1FBF4}"/>
    <dgm:cxn modelId="{B8D8B778-A9B8-4AC1-A230-3B6FF7BA979C}" type="presOf" srcId="{78047761-F525-4399-ACCD-1D1D2DCBDCE0}" destId="{2022E4A6-A079-414B-AF1B-2E08063C8878}" srcOrd="0" destOrd="0" presId="urn:microsoft.com/office/officeart/2005/8/layout/pyramid1"/>
    <dgm:cxn modelId="{3CBEB78B-87F3-494A-8313-8B9FA1FC43F7}" type="presOf" srcId="{DAD4D8C1-183F-49D4-888A-55CA30870007}" destId="{4CCEB304-7DA2-401F-ABF5-2699CB11DA04}" srcOrd="1" destOrd="0" presId="urn:microsoft.com/office/officeart/2005/8/layout/pyramid1"/>
    <dgm:cxn modelId="{5267F58B-4EE3-4396-9A45-94B7C8DEDD26}" type="presOf" srcId="{D55BF3D4-D8C3-4A3C-AAEA-FFB507E96718}" destId="{5D3F93C9-CE6A-4C8D-9A4D-585180FF01C9}" srcOrd="0" destOrd="0" presId="urn:microsoft.com/office/officeart/2005/8/layout/pyramid1"/>
    <dgm:cxn modelId="{F37446AE-806C-400F-AD8F-4B6141903200}" type="presOf" srcId="{C2B9C974-5016-4AC0-9F1E-679A831F3737}" destId="{A2DC5E98-567E-4B55-A9B3-2CDA37EDE160}" srcOrd="0" destOrd="0" presId="urn:microsoft.com/office/officeart/2005/8/layout/pyramid1"/>
    <dgm:cxn modelId="{B5EB88B5-A9FC-4BDB-8708-D65479651CC6}" type="presOf" srcId="{76DCA987-E964-4AED-AF64-97F215115860}" destId="{27E150CB-D9EC-411E-9456-DB2C9238F82E}" srcOrd="1" destOrd="0" presId="urn:microsoft.com/office/officeart/2005/8/layout/pyramid1"/>
    <dgm:cxn modelId="{050367C8-E8E6-480F-90EB-F6D6C08A0F79}" srcId="{C2B9C974-5016-4AC0-9F1E-679A831F3737}" destId="{D55BF3D4-D8C3-4A3C-AAEA-FFB507E96718}" srcOrd="3" destOrd="0" parTransId="{52F17EF1-F2C5-46B9-9A2F-0FDEDD4731EB}" sibTransId="{BCE400A1-F08F-4526-B0E6-8345E7CD4F24}"/>
    <dgm:cxn modelId="{2DE945F1-9556-4613-9675-C83015049339}" type="presOf" srcId="{5F8A4B87-B810-4850-B7F9-AB8468BE4A79}" destId="{F87F0EE3-5C5B-4B6B-9B3A-9CDA3EC32777}" srcOrd="0" destOrd="0" presId="urn:microsoft.com/office/officeart/2005/8/layout/pyramid1"/>
    <dgm:cxn modelId="{F1F6C753-F969-473E-A6E6-B38B1C45F385}" type="presParOf" srcId="{A2DC5E98-567E-4B55-A9B3-2CDA37EDE160}" destId="{E8C5092C-A41D-4822-BE11-A3FFA5418A1A}" srcOrd="0" destOrd="0" presId="urn:microsoft.com/office/officeart/2005/8/layout/pyramid1"/>
    <dgm:cxn modelId="{5689AEF9-8A30-4D72-B2FB-5DD972CE8A39}" type="presParOf" srcId="{E8C5092C-A41D-4822-BE11-A3FFA5418A1A}" destId="{B0384EA8-28C6-42C7-BB11-63ECB4358FCD}" srcOrd="0" destOrd="0" presId="urn:microsoft.com/office/officeart/2005/8/layout/pyramid1"/>
    <dgm:cxn modelId="{1EE2204A-5F1F-4159-B03E-2A84F55B8896}" type="presParOf" srcId="{E8C5092C-A41D-4822-BE11-A3FFA5418A1A}" destId="{27E150CB-D9EC-411E-9456-DB2C9238F82E}" srcOrd="1" destOrd="0" presId="urn:microsoft.com/office/officeart/2005/8/layout/pyramid1"/>
    <dgm:cxn modelId="{DEB76833-5FB0-4A99-91A4-0FC0B85E59B9}" type="presParOf" srcId="{A2DC5E98-567E-4B55-A9B3-2CDA37EDE160}" destId="{F235A460-948D-4F77-8DF2-68C8C7F5B917}" srcOrd="1" destOrd="0" presId="urn:microsoft.com/office/officeart/2005/8/layout/pyramid1"/>
    <dgm:cxn modelId="{FE899B63-3E3F-4CD1-8F9D-0BE4F6EDD567}" type="presParOf" srcId="{F235A460-948D-4F77-8DF2-68C8C7F5B917}" destId="{F87F0EE3-5C5B-4B6B-9B3A-9CDA3EC32777}" srcOrd="0" destOrd="0" presId="urn:microsoft.com/office/officeart/2005/8/layout/pyramid1"/>
    <dgm:cxn modelId="{82A5C059-D8B3-42F3-9876-EBD14266CB76}" type="presParOf" srcId="{F235A460-948D-4F77-8DF2-68C8C7F5B917}" destId="{094CDF1C-6DB0-49E1-A99A-61EDD092D1DB}" srcOrd="1" destOrd="0" presId="urn:microsoft.com/office/officeart/2005/8/layout/pyramid1"/>
    <dgm:cxn modelId="{AE730A42-5419-4C84-89EF-F10A66937069}" type="presParOf" srcId="{A2DC5E98-567E-4B55-A9B3-2CDA37EDE160}" destId="{2D073889-3B51-4F27-8C56-227C5D5DDA81}" srcOrd="2" destOrd="0" presId="urn:microsoft.com/office/officeart/2005/8/layout/pyramid1"/>
    <dgm:cxn modelId="{A3289234-F95B-457C-A1F9-AAA28CCB982D}" type="presParOf" srcId="{2D073889-3B51-4F27-8C56-227C5D5DDA81}" destId="{C1A5A8A5-8383-4369-AD2C-E74486CDDDB4}" srcOrd="0" destOrd="0" presId="urn:microsoft.com/office/officeart/2005/8/layout/pyramid1"/>
    <dgm:cxn modelId="{94F469B2-BDD6-41CF-944D-1238C27D3D3D}" type="presParOf" srcId="{2D073889-3B51-4F27-8C56-227C5D5DDA81}" destId="{4CCEB304-7DA2-401F-ABF5-2699CB11DA04}" srcOrd="1" destOrd="0" presId="urn:microsoft.com/office/officeart/2005/8/layout/pyramid1"/>
    <dgm:cxn modelId="{A2C05C95-E82B-4B71-B09F-C839D44D215B}" type="presParOf" srcId="{A2DC5E98-567E-4B55-A9B3-2CDA37EDE160}" destId="{3EB5AC0D-8CAC-455E-9739-1BFDD5F7BC5B}" srcOrd="3" destOrd="0" presId="urn:microsoft.com/office/officeart/2005/8/layout/pyramid1"/>
    <dgm:cxn modelId="{C9673DA1-B247-41BA-91CE-DE745C14EF93}" type="presParOf" srcId="{3EB5AC0D-8CAC-455E-9739-1BFDD5F7BC5B}" destId="{5D3F93C9-CE6A-4C8D-9A4D-585180FF01C9}" srcOrd="0" destOrd="0" presId="urn:microsoft.com/office/officeart/2005/8/layout/pyramid1"/>
    <dgm:cxn modelId="{974E2B79-20A8-48D7-A9D8-B83B0AA3F5BB}" type="presParOf" srcId="{3EB5AC0D-8CAC-455E-9739-1BFDD5F7BC5B}" destId="{718A8710-902C-421A-8371-85289647839B}" srcOrd="1" destOrd="0" presId="urn:microsoft.com/office/officeart/2005/8/layout/pyramid1"/>
    <dgm:cxn modelId="{4904D924-5C7E-4E00-826F-DB7652A59C16}" type="presParOf" srcId="{A2DC5E98-567E-4B55-A9B3-2CDA37EDE160}" destId="{32F12641-1BB6-45E5-ACB8-4376AB2B8EBF}" srcOrd="4" destOrd="0" presId="urn:microsoft.com/office/officeart/2005/8/layout/pyramid1"/>
    <dgm:cxn modelId="{F0746F8B-6DCC-4553-9A96-DB343EEF0EAD}" type="presParOf" srcId="{32F12641-1BB6-45E5-ACB8-4376AB2B8EBF}" destId="{2022E4A6-A079-414B-AF1B-2E08063C8878}" srcOrd="0" destOrd="0" presId="urn:microsoft.com/office/officeart/2005/8/layout/pyramid1"/>
    <dgm:cxn modelId="{C39386DE-1785-47B7-AE36-CD547C8B2347}" type="presParOf" srcId="{32F12641-1BB6-45E5-ACB8-4376AB2B8EBF}" destId="{1E65BF88-258C-475B-A336-AB001DEAC7FB}" srcOrd="1" destOrd="0" presId="urn:microsoft.com/office/officeart/2005/8/layout/pyramid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84EA8-28C6-42C7-BB11-63ECB4358FCD}">
      <dsp:nvSpPr>
        <dsp:cNvPr id="0" name=""/>
        <dsp:cNvSpPr/>
      </dsp:nvSpPr>
      <dsp:spPr>
        <a:xfrm>
          <a:off x="2018275" y="0"/>
          <a:ext cx="799102" cy="759517"/>
        </a:xfrm>
        <a:prstGeom prst="trapezoid">
          <a:avLst>
            <a:gd name="adj" fmla="val 52606"/>
          </a:avLst>
        </a:prstGeom>
        <a:solidFill>
          <a:srgbClr val="FFFF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17780" rIns="72000" bIns="17780" numCol="1" spcCol="1270" anchor="ctr" anchorCtr="0">
          <a:noAutofit/>
        </a:bodyPr>
        <a:lstStyle/>
        <a:p>
          <a:pPr marL="0" lvl="0" indent="0" algn="ctr" defTabSz="622300">
            <a:lnSpc>
              <a:spcPct val="90000"/>
            </a:lnSpc>
            <a:spcBef>
              <a:spcPct val="0"/>
            </a:spcBef>
            <a:spcAft>
              <a:spcPct val="35000"/>
            </a:spcAft>
            <a:buNone/>
          </a:pPr>
          <a:endParaRPr lang="it-IT" sz="1400" kern="1200" dirty="0">
            <a:solidFill>
              <a:schemeClr val="tx1"/>
            </a:solidFill>
            <a:latin typeface="Calibri" panose="020F0502020204030204" pitchFamily="34" charset="0"/>
          </a:endParaRPr>
        </a:p>
        <a:p>
          <a:pPr marL="0" lvl="0" indent="0" algn="ctr" defTabSz="622300">
            <a:lnSpc>
              <a:spcPct val="90000"/>
            </a:lnSpc>
            <a:spcBef>
              <a:spcPct val="0"/>
            </a:spcBef>
            <a:spcAft>
              <a:spcPct val="35000"/>
            </a:spcAft>
            <a:buNone/>
          </a:pPr>
          <a:endParaRPr lang="it-IT" sz="1400" kern="1200" dirty="0">
            <a:solidFill>
              <a:schemeClr val="tx1"/>
            </a:solidFill>
            <a:latin typeface="Calibri" panose="020F0502020204030204" pitchFamily="34" charset="0"/>
          </a:endParaRPr>
        </a:p>
        <a:p>
          <a:pPr marL="0" lvl="0" indent="0" algn="ctr" defTabSz="622300">
            <a:lnSpc>
              <a:spcPct val="90000"/>
            </a:lnSpc>
            <a:spcBef>
              <a:spcPct val="0"/>
            </a:spcBef>
            <a:spcAft>
              <a:spcPts val="0"/>
            </a:spcAft>
            <a:buNone/>
          </a:pPr>
          <a:r>
            <a:rPr lang="it-IT" sz="1400" kern="1200" dirty="0" err="1">
              <a:solidFill>
                <a:schemeClr val="tx1"/>
              </a:solidFill>
              <a:latin typeface="Calibri" panose="020F0502020204030204" pitchFamily="34" charset="0"/>
            </a:rPr>
            <a:t>Disci</a:t>
          </a:r>
          <a:br>
            <a:rPr lang="it-IT" sz="1400" kern="1200" dirty="0">
              <a:solidFill>
                <a:schemeClr val="tx1"/>
              </a:solidFill>
              <a:latin typeface="Calibri" panose="020F0502020204030204" pitchFamily="34" charset="0"/>
            </a:rPr>
          </a:br>
          <a:r>
            <a:rPr lang="it-IT" sz="1400" kern="1200" dirty="0" err="1">
              <a:solidFill>
                <a:schemeClr val="tx1"/>
              </a:solidFill>
              <a:latin typeface="Calibri" panose="020F0502020204030204" pitchFamily="34" charset="0"/>
            </a:rPr>
            <a:t>plinari</a:t>
          </a:r>
          <a:endParaRPr lang="it-IT" sz="1400" kern="1200" dirty="0">
            <a:solidFill>
              <a:schemeClr val="tx1"/>
            </a:solidFill>
            <a:latin typeface="Calibri" panose="020F0502020204030204" pitchFamily="34" charset="0"/>
          </a:endParaRPr>
        </a:p>
        <a:p>
          <a:pPr marL="0" lvl="0" indent="0" algn="ctr" defTabSz="622300">
            <a:lnSpc>
              <a:spcPct val="90000"/>
            </a:lnSpc>
            <a:spcBef>
              <a:spcPct val="0"/>
            </a:spcBef>
            <a:spcAft>
              <a:spcPts val="0"/>
            </a:spcAft>
            <a:buNone/>
          </a:pPr>
          <a:r>
            <a:rPr lang="it-IT" sz="1400" kern="1200" dirty="0">
              <a:solidFill>
                <a:schemeClr val="tx1"/>
              </a:solidFill>
              <a:latin typeface="Calibri" panose="020F0502020204030204" pitchFamily="34" charset="0"/>
            </a:rPr>
            <a:t> </a:t>
          </a:r>
        </a:p>
      </dsp:txBody>
      <dsp:txXfrm>
        <a:off x="2018275" y="0"/>
        <a:ext cx="799102" cy="759517"/>
      </dsp:txXfrm>
    </dsp:sp>
    <dsp:sp modelId="{F87F0EE3-5C5B-4B6B-9B3A-9CDA3EC32777}">
      <dsp:nvSpPr>
        <dsp:cNvPr id="0" name=""/>
        <dsp:cNvSpPr/>
      </dsp:nvSpPr>
      <dsp:spPr>
        <a:xfrm>
          <a:off x="1669547" y="759517"/>
          <a:ext cx="1496557" cy="664813"/>
        </a:xfrm>
        <a:prstGeom prst="trapezoid">
          <a:avLst>
            <a:gd name="adj" fmla="val 52606"/>
          </a:avLst>
        </a:prstGeom>
        <a:solidFill>
          <a:srgbClr val="FFC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solidFill>
              <a:latin typeface="Calibri" panose="020F0502020204030204" pitchFamily="34" charset="0"/>
            </a:rPr>
            <a:t>Politiche</a:t>
          </a:r>
        </a:p>
      </dsp:txBody>
      <dsp:txXfrm>
        <a:off x="1931445" y="759517"/>
        <a:ext cx="972762" cy="664813"/>
      </dsp:txXfrm>
    </dsp:sp>
    <dsp:sp modelId="{C1A5A8A5-8383-4369-AD2C-E74486CDDDB4}">
      <dsp:nvSpPr>
        <dsp:cNvPr id="0" name=""/>
        <dsp:cNvSpPr/>
      </dsp:nvSpPr>
      <dsp:spPr>
        <a:xfrm>
          <a:off x="1320284" y="1424331"/>
          <a:ext cx="2195084" cy="664813"/>
        </a:xfrm>
        <a:prstGeom prst="trapezoid">
          <a:avLst>
            <a:gd name="adj" fmla="val 52606"/>
          </a:avLst>
        </a:prstGeom>
        <a:solidFill>
          <a:srgbClr val="FFC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solidFill>
              <a:latin typeface="Calibri" panose="020F0502020204030204" pitchFamily="34" charset="0"/>
            </a:rPr>
            <a:t>Manuale di conservazione</a:t>
          </a:r>
        </a:p>
      </dsp:txBody>
      <dsp:txXfrm>
        <a:off x="1704424" y="1424331"/>
        <a:ext cx="1426804" cy="664813"/>
      </dsp:txXfrm>
    </dsp:sp>
    <dsp:sp modelId="{5D3F93C9-CE6A-4C8D-9A4D-585180FF01C9}">
      <dsp:nvSpPr>
        <dsp:cNvPr id="0" name=""/>
        <dsp:cNvSpPr/>
      </dsp:nvSpPr>
      <dsp:spPr>
        <a:xfrm>
          <a:off x="971021" y="2089145"/>
          <a:ext cx="2893610" cy="664813"/>
        </a:xfrm>
        <a:prstGeom prst="trapezoid">
          <a:avLst>
            <a:gd name="adj" fmla="val 52606"/>
          </a:avLst>
        </a:prstGeom>
        <a:solidFill>
          <a:srgbClr val="FCDE88"/>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rgbClr val="000000"/>
              </a:solidFill>
              <a:latin typeface="Calibri" panose="020F0502020204030204" pitchFamily="34" charset="0"/>
              <a:ea typeface="+mn-ea"/>
              <a:cs typeface="Lucida Sans Unicode"/>
            </a:rPr>
            <a:t>Procedure</a:t>
          </a:r>
        </a:p>
      </dsp:txBody>
      <dsp:txXfrm>
        <a:off x="1477403" y="2089145"/>
        <a:ext cx="1880846" cy="664813"/>
      </dsp:txXfrm>
    </dsp:sp>
    <dsp:sp modelId="{2022E4A6-A079-414B-AF1B-2E08063C8878}">
      <dsp:nvSpPr>
        <dsp:cNvPr id="0" name=""/>
        <dsp:cNvSpPr/>
      </dsp:nvSpPr>
      <dsp:spPr>
        <a:xfrm>
          <a:off x="0" y="2753958"/>
          <a:ext cx="4835653" cy="1842149"/>
        </a:xfrm>
        <a:prstGeom prst="trapezoid">
          <a:avLst>
            <a:gd name="adj" fmla="val 52606"/>
          </a:avLst>
        </a:prstGeom>
        <a:solidFill>
          <a:srgbClr val="FDE9B1"/>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it-IT" sz="1400" kern="1200" dirty="0">
              <a:solidFill>
                <a:schemeClr val="tx1"/>
              </a:solidFill>
              <a:latin typeface="Calibri"/>
              <a:ea typeface="+mn-ea"/>
              <a:cs typeface="+mn-cs"/>
            </a:rPr>
            <a:t>Manuali Operativi, Linee Guida, Istruzioni Operative, Evidenze Operative</a:t>
          </a:r>
        </a:p>
      </dsp:txBody>
      <dsp:txXfrm>
        <a:off x="846239" y="2753958"/>
        <a:ext cx="3143174" cy="184214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44071" cy="496174"/>
          </a:xfrm>
          <a:prstGeom prst="rect">
            <a:avLst/>
          </a:prstGeom>
        </p:spPr>
        <p:txBody>
          <a:bodyPr vert="horz" lIns="91267" tIns="45634" rIns="91267" bIns="45634" rtlCol="0"/>
          <a:lstStyle>
            <a:lvl1pPr algn="l">
              <a:buClr>
                <a:srgbClr val="000000"/>
              </a:buClr>
              <a:buSzPct val="100000"/>
              <a:buFont typeface="Times New Roman" pitchFamily="16" charset="0"/>
              <a:buNone/>
              <a:defRPr sz="1200">
                <a:latin typeface="Verdana" pitchFamily="32" charset="0"/>
                <a:ea typeface="+mn-ea"/>
                <a:cs typeface="Lucida Sans Unicode" pitchFamily="32" charset="0"/>
              </a:defRPr>
            </a:lvl1pPr>
          </a:lstStyle>
          <a:p>
            <a:pPr>
              <a:defRPr/>
            </a:pPr>
            <a:endParaRPr lang="it-IT"/>
          </a:p>
        </p:txBody>
      </p:sp>
      <p:sp>
        <p:nvSpPr>
          <p:cNvPr id="3" name="Segnaposto data 2"/>
          <p:cNvSpPr>
            <a:spLocks noGrp="1"/>
          </p:cNvSpPr>
          <p:nvPr>
            <p:ph type="dt" sz="quarter" idx="1"/>
          </p:nvPr>
        </p:nvSpPr>
        <p:spPr>
          <a:xfrm>
            <a:off x="3847259" y="0"/>
            <a:ext cx="2944071" cy="496174"/>
          </a:xfrm>
          <a:prstGeom prst="rect">
            <a:avLst/>
          </a:prstGeom>
        </p:spPr>
        <p:txBody>
          <a:bodyPr vert="horz" lIns="91267" tIns="45634" rIns="91267" bIns="45634" rtlCol="0"/>
          <a:lstStyle>
            <a:lvl1pPr algn="r">
              <a:buClr>
                <a:srgbClr val="000000"/>
              </a:buClr>
              <a:buSzPct val="100000"/>
              <a:buFont typeface="Times New Roman" pitchFamily="16" charset="0"/>
              <a:buNone/>
              <a:defRPr sz="1200">
                <a:latin typeface="Verdana" pitchFamily="32" charset="0"/>
                <a:ea typeface="+mn-ea"/>
                <a:cs typeface="Lucida Sans Unicode" pitchFamily="32" charset="0"/>
              </a:defRPr>
            </a:lvl1pPr>
          </a:lstStyle>
          <a:p>
            <a:pPr>
              <a:defRPr/>
            </a:pPr>
            <a:fld id="{69817BE9-6807-4B5B-A086-E799B37CEC3F}" type="datetimeFigureOut">
              <a:rPr lang="it-IT"/>
              <a:pPr>
                <a:defRPr/>
              </a:pPr>
              <a:t>02/07/2018</a:t>
            </a:fld>
            <a:endParaRPr lang="it-IT" dirty="0"/>
          </a:p>
        </p:txBody>
      </p:sp>
      <p:sp>
        <p:nvSpPr>
          <p:cNvPr id="4" name="Segnaposto piè di pagina 3"/>
          <p:cNvSpPr>
            <a:spLocks noGrp="1"/>
          </p:cNvSpPr>
          <p:nvPr>
            <p:ph type="ftr" sz="quarter" idx="2"/>
          </p:nvPr>
        </p:nvSpPr>
        <p:spPr>
          <a:xfrm>
            <a:off x="2" y="9427293"/>
            <a:ext cx="2944071" cy="496173"/>
          </a:xfrm>
          <a:prstGeom prst="rect">
            <a:avLst/>
          </a:prstGeom>
        </p:spPr>
        <p:txBody>
          <a:bodyPr vert="horz" lIns="91267" tIns="45634" rIns="91267" bIns="45634" rtlCol="0" anchor="b"/>
          <a:lstStyle>
            <a:lvl1pPr algn="l">
              <a:buClr>
                <a:srgbClr val="000000"/>
              </a:buClr>
              <a:buSzPct val="100000"/>
              <a:buFont typeface="Times New Roman" pitchFamily="16" charset="0"/>
              <a:buNone/>
              <a:defRPr sz="1200">
                <a:latin typeface="Verdana" pitchFamily="32" charset="0"/>
                <a:ea typeface="+mn-ea"/>
                <a:cs typeface="Lucida Sans Unicode" pitchFamily="32" charset="0"/>
              </a:defRPr>
            </a:lvl1pPr>
          </a:lstStyle>
          <a:p>
            <a:pPr>
              <a:defRPr/>
            </a:pPr>
            <a:endParaRPr lang="it-IT"/>
          </a:p>
        </p:txBody>
      </p:sp>
      <p:sp>
        <p:nvSpPr>
          <p:cNvPr id="5" name="Segnaposto numero diapositiva 4"/>
          <p:cNvSpPr>
            <a:spLocks noGrp="1"/>
          </p:cNvSpPr>
          <p:nvPr>
            <p:ph type="sldNum" sz="quarter" idx="3"/>
          </p:nvPr>
        </p:nvSpPr>
        <p:spPr>
          <a:xfrm>
            <a:off x="3847259" y="9427293"/>
            <a:ext cx="2944071" cy="496173"/>
          </a:xfrm>
          <a:prstGeom prst="rect">
            <a:avLst/>
          </a:prstGeom>
        </p:spPr>
        <p:txBody>
          <a:bodyPr vert="horz" lIns="91267" tIns="45634" rIns="91267" bIns="45634" rtlCol="0" anchor="b"/>
          <a:lstStyle>
            <a:lvl1pPr algn="r">
              <a:buClr>
                <a:srgbClr val="000000"/>
              </a:buClr>
              <a:buSzPct val="100000"/>
              <a:buFont typeface="Times New Roman" pitchFamily="16" charset="0"/>
              <a:buNone/>
              <a:defRPr sz="1200">
                <a:latin typeface="Verdana" pitchFamily="32" charset="0"/>
                <a:ea typeface="+mn-ea"/>
                <a:cs typeface="Lucida Sans Unicode" pitchFamily="32" charset="0"/>
              </a:defRPr>
            </a:lvl1pPr>
          </a:lstStyle>
          <a:p>
            <a:pPr>
              <a:defRPr/>
            </a:pPr>
            <a:fld id="{3BECD71E-27EB-476D-A604-AB1A9BCAF57D}" type="slidenum">
              <a:rPr lang="it-IT"/>
              <a:pPr>
                <a:defRPr/>
              </a:pPr>
              <a:t>‹N›</a:t>
            </a:fld>
            <a:endParaRPr lang="it-IT" dirty="0"/>
          </a:p>
        </p:txBody>
      </p:sp>
    </p:spTree>
    <p:extLst>
      <p:ext uri="{BB962C8B-B14F-4D97-AF65-F5344CB8AC3E}">
        <p14:creationId xmlns:p14="http://schemas.microsoft.com/office/powerpoint/2010/main" val="3704303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AutoShape 1"/>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79" name="AutoShape 2"/>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0" name="AutoShape 3"/>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1" name="AutoShape 4"/>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2" name="AutoShape 5"/>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3" name="AutoShape 6"/>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4" name="AutoShape 7"/>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5" name="AutoShape 8"/>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6" name="AutoShape 9"/>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7" name="AutoShape 10"/>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8" name="AutoShape 11"/>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89" name="AutoShape 12"/>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90" name="AutoShape 13"/>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91" name="AutoShape 14"/>
          <p:cNvSpPr>
            <a:spLocks noChangeArrowheads="1"/>
          </p:cNvSpPr>
          <p:nvPr/>
        </p:nvSpPr>
        <p:spPr bwMode="auto">
          <a:xfrm>
            <a:off x="1" y="1"/>
            <a:ext cx="6792913" cy="992505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6992" name="Rectangle 15"/>
          <p:cNvSpPr>
            <a:spLocks noGrp="1" noRot="1" noChangeAspect="1" noChangeArrowheads="1"/>
          </p:cNvSpPr>
          <p:nvPr>
            <p:ph type="sldImg"/>
          </p:nvPr>
        </p:nvSpPr>
        <p:spPr bwMode="auto">
          <a:xfrm>
            <a:off x="919163" y="754063"/>
            <a:ext cx="4927600"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64" name="Rectangle 16"/>
          <p:cNvSpPr>
            <a:spLocks noGrp="1" noChangeArrowheads="1"/>
          </p:cNvSpPr>
          <p:nvPr>
            <p:ph type="body"/>
          </p:nvPr>
        </p:nvSpPr>
        <p:spPr bwMode="auto">
          <a:xfrm>
            <a:off x="678182" y="4712858"/>
            <a:ext cx="5409612" cy="44417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t-IT" noProof="0"/>
          </a:p>
        </p:txBody>
      </p:sp>
      <p:sp>
        <p:nvSpPr>
          <p:cNvPr id="2065" name="Rectangle 17"/>
          <p:cNvSpPr>
            <a:spLocks noGrp="1" noChangeArrowheads="1"/>
          </p:cNvSpPr>
          <p:nvPr>
            <p:ph type="hdr"/>
          </p:nvPr>
        </p:nvSpPr>
        <p:spPr bwMode="auto">
          <a:xfrm>
            <a:off x="0" y="2"/>
            <a:ext cx="2923473" cy="4723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buClr>
                <a:srgbClr val="000000"/>
              </a:buClr>
              <a:buSzPct val="100000"/>
              <a:buFont typeface="Times New Roman" pitchFamily="16" charset="0"/>
              <a:buNone/>
              <a:tabLst>
                <a:tab pos="0" algn="l"/>
                <a:tab pos="454870" algn="l"/>
                <a:tab pos="911355" algn="l"/>
                <a:tab pos="1367839" algn="l"/>
                <a:tab pos="1824321" algn="l"/>
                <a:tab pos="2280805" algn="l"/>
                <a:tab pos="2737290" algn="l"/>
                <a:tab pos="3193773" algn="l"/>
                <a:tab pos="3650255" algn="l"/>
                <a:tab pos="4106740" algn="l"/>
                <a:tab pos="4563224" algn="l"/>
                <a:tab pos="5019706" algn="l"/>
                <a:tab pos="5476192" algn="l"/>
                <a:tab pos="5932674" algn="l"/>
                <a:tab pos="6389158" algn="l"/>
                <a:tab pos="6845642" algn="l"/>
                <a:tab pos="7302126" algn="l"/>
                <a:tab pos="7758608" algn="l"/>
                <a:tab pos="8215093" algn="l"/>
                <a:tab pos="8671575" algn="l"/>
                <a:tab pos="9128059" algn="l"/>
              </a:tabLst>
              <a:defRPr sz="1400">
                <a:solidFill>
                  <a:srgbClr val="000000"/>
                </a:solidFill>
                <a:latin typeface="Times New Roman" pitchFamily="16" charset="0"/>
                <a:ea typeface="+mn-ea"/>
                <a:cs typeface="Lucida Sans Unicode" pitchFamily="32" charset="0"/>
              </a:defRPr>
            </a:lvl1pPr>
          </a:lstStyle>
          <a:p>
            <a:pPr>
              <a:defRPr/>
            </a:pPr>
            <a:endParaRPr lang="it-IT"/>
          </a:p>
        </p:txBody>
      </p:sp>
      <p:sp>
        <p:nvSpPr>
          <p:cNvPr id="2066" name="Rectangle 18"/>
          <p:cNvSpPr>
            <a:spLocks noGrp="1" noChangeArrowheads="1"/>
          </p:cNvSpPr>
          <p:nvPr>
            <p:ph type="dt"/>
          </p:nvPr>
        </p:nvSpPr>
        <p:spPr bwMode="auto">
          <a:xfrm>
            <a:off x="3844088" y="2"/>
            <a:ext cx="2923473" cy="47239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buClr>
                <a:srgbClr val="000000"/>
              </a:buClr>
              <a:buSzPct val="100000"/>
              <a:buFont typeface="Times New Roman" pitchFamily="16" charset="0"/>
              <a:buNone/>
              <a:tabLst>
                <a:tab pos="0" algn="l"/>
                <a:tab pos="454870" algn="l"/>
                <a:tab pos="911355" algn="l"/>
                <a:tab pos="1367839" algn="l"/>
                <a:tab pos="1824321" algn="l"/>
                <a:tab pos="2280805" algn="l"/>
                <a:tab pos="2737290" algn="l"/>
                <a:tab pos="3193773" algn="l"/>
                <a:tab pos="3650255" algn="l"/>
                <a:tab pos="4106740" algn="l"/>
                <a:tab pos="4563224" algn="l"/>
                <a:tab pos="5019706" algn="l"/>
                <a:tab pos="5476192" algn="l"/>
                <a:tab pos="5932674" algn="l"/>
                <a:tab pos="6389158" algn="l"/>
                <a:tab pos="6845642" algn="l"/>
                <a:tab pos="7302126" algn="l"/>
                <a:tab pos="7758608" algn="l"/>
                <a:tab pos="8215093" algn="l"/>
                <a:tab pos="8671575" algn="l"/>
                <a:tab pos="9128059" algn="l"/>
              </a:tabLst>
              <a:defRPr sz="1400">
                <a:solidFill>
                  <a:srgbClr val="000000"/>
                </a:solidFill>
                <a:latin typeface="Times New Roman" pitchFamily="16" charset="0"/>
                <a:ea typeface="+mn-ea"/>
                <a:cs typeface="Lucida Sans Unicode" pitchFamily="32" charset="0"/>
              </a:defRPr>
            </a:lvl1pPr>
          </a:lstStyle>
          <a:p>
            <a:pPr>
              <a:defRPr/>
            </a:pPr>
            <a:endParaRPr lang="it-IT"/>
          </a:p>
        </p:txBody>
      </p:sp>
      <p:sp>
        <p:nvSpPr>
          <p:cNvPr id="2067" name="Rectangle 19"/>
          <p:cNvSpPr>
            <a:spLocks noGrp="1" noChangeArrowheads="1"/>
          </p:cNvSpPr>
          <p:nvPr>
            <p:ph type="ftr"/>
          </p:nvPr>
        </p:nvSpPr>
        <p:spPr bwMode="auto">
          <a:xfrm>
            <a:off x="0" y="9427294"/>
            <a:ext cx="2923473" cy="47239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buClr>
                <a:srgbClr val="000000"/>
              </a:buClr>
              <a:buSzPct val="100000"/>
              <a:buFont typeface="Times New Roman" pitchFamily="16" charset="0"/>
              <a:buNone/>
              <a:tabLst>
                <a:tab pos="0" algn="l"/>
                <a:tab pos="454870" algn="l"/>
                <a:tab pos="911355" algn="l"/>
                <a:tab pos="1367839" algn="l"/>
                <a:tab pos="1824321" algn="l"/>
                <a:tab pos="2280805" algn="l"/>
                <a:tab pos="2737290" algn="l"/>
                <a:tab pos="3193773" algn="l"/>
                <a:tab pos="3650255" algn="l"/>
                <a:tab pos="4106740" algn="l"/>
                <a:tab pos="4563224" algn="l"/>
                <a:tab pos="5019706" algn="l"/>
                <a:tab pos="5476192" algn="l"/>
                <a:tab pos="5932674" algn="l"/>
                <a:tab pos="6389158" algn="l"/>
                <a:tab pos="6845642" algn="l"/>
                <a:tab pos="7302126" algn="l"/>
                <a:tab pos="7758608" algn="l"/>
                <a:tab pos="8215093" algn="l"/>
                <a:tab pos="8671575" algn="l"/>
                <a:tab pos="9128059" algn="l"/>
              </a:tabLst>
              <a:defRPr sz="1400">
                <a:solidFill>
                  <a:srgbClr val="000000"/>
                </a:solidFill>
                <a:latin typeface="Times New Roman" pitchFamily="16" charset="0"/>
                <a:ea typeface="+mn-ea"/>
                <a:cs typeface="Lucida Sans Unicode" pitchFamily="32" charset="0"/>
              </a:defRPr>
            </a:lvl1pPr>
          </a:lstStyle>
          <a:p>
            <a:pPr>
              <a:defRPr/>
            </a:pPr>
            <a:endParaRPr lang="it-IT"/>
          </a:p>
        </p:txBody>
      </p:sp>
      <p:sp>
        <p:nvSpPr>
          <p:cNvPr id="2068" name="Rectangle 20"/>
          <p:cNvSpPr>
            <a:spLocks noGrp="1" noChangeArrowheads="1"/>
          </p:cNvSpPr>
          <p:nvPr>
            <p:ph type="sldNum"/>
          </p:nvPr>
        </p:nvSpPr>
        <p:spPr bwMode="auto">
          <a:xfrm>
            <a:off x="3844088" y="9427294"/>
            <a:ext cx="2923473" cy="47239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buClr>
                <a:srgbClr val="000000"/>
              </a:buClr>
              <a:buSzPct val="100000"/>
              <a:buFont typeface="Times New Roman" pitchFamily="16" charset="0"/>
              <a:buNone/>
              <a:tabLst>
                <a:tab pos="0" algn="l"/>
                <a:tab pos="454870" algn="l"/>
                <a:tab pos="911355" algn="l"/>
                <a:tab pos="1367839" algn="l"/>
                <a:tab pos="1824321" algn="l"/>
                <a:tab pos="2280805" algn="l"/>
                <a:tab pos="2737290" algn="l"/>
                <a:tab pos="3193773" algn="l"/>
                <a:tab pos="3650255" algn="l"/>
                <a:tab pos="4106740" algn="l"/>
                <a:tab pos="4563224" algn="l"/>
                <a:tab pos="5019706" algn="l"/>
                <a:tab pos="5476192" algn="l"/>
                <a:tab pos="5932674" algn="l"/>
                <a:tab pos="6389158" algn="l"/>
                <a:tab pos="6845642" algn="l"/>
                <a:tab pos="7302126" algn="l"/>
                <a:tab pos="7758608" algn="l"/>
                <a:tab pos="8215093" algn="l"/>
                <a:tab pos="8671575" algn="l"/>
                <a:tab pos="9128059" algn="l"/>
              </a:tabLst>
              <a:defRPr sz="1400">
                <a:solidFill>
                  <a:srgbClr val="000000"/>
                </a:solidFill>
                <a:latin typeface="Times New Roman" pitchFamily="16" charset="0"/>
                <a:ea typeface="+mn-ea"/>
                <a:cs typeface="Lucida Sans Unicode" pitchFamily="32" charset="0"/>
              </a:defRPr>
            </a:lvl1pPr>
          </a:lstStyle>
          <a:p>
            <a:pPr>
              <a:defRPr/>
            </a:pPr>
            <a:fld id="{7B21364E-C7D8-4C97-BE91-158416B7A1F1}" type="slidenum">
              <a:rPr lang="it-IT"/>
              <a:pPr>
                <a:defRPr/>
              </a:pPr>
              <a:t>‹N›</a:t>
            </a:fld>
            <a:endParaRPr lang="it-IT" dirty="0"/>
          </a:p>
        </p:txBody>
      </p:sp>
    </p:spTree>
    <p:extLst>
      <p:ext uri="{BB962C8B-B14F-4D97-AF65-F5344CB8AC3E}">
        <p14:creationId xmlns:p14="http://schemas.microsoft.com/office/powerpoint/2010/main" val="274354067"/>
      </p:ext>
    </p:extLst>
  </p:cSld>
  <p:clrMap bg1="lt1" tx1="dk1" bg2="lt2" tx2="dk2" accent1="accent1" accent2="accent2" accent3="accent3" accent4="accent4" accent5="accent5" accent6="accent6" hlink="hlink" folHlink="folHlink"/>
  <p:hf sldNum="0" hdr="0" ftr="0" dt="0"/>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20"/>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1pPr>
            <a:lvl2pPr eaLnBrk="0" hangingPunct="0">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2pPr>
            <a:lvl3pPr eaLnBrk="0" hangingPunct="0">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3pPr>
            <a:lvl4pPr eaLnBrk="0" hangingPunct="0">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4pPr>
            <a:lvl5pPr eaLnBrk="0" hangingPunct="0">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5pPr>
            <a:lvl6pPr marL="2510076" indent="-228189" defTabSz="448455" eaLnBrk="0" fontAlgn="base" hangingPunct="0">
              <a:spcBef>
                <a:spcPct val="0"/>
              </a:spcBef>
              <a:spcAft>
                <a:spcPct val="0"/>
              </a:spcAft>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6pPr>
            <a:lvl7pPr marL="2966452" indent="-228189" defTabSz="448455" eaLnBrk="0" fontAlgn="base" hangingPunct="0">
              <a:spcBef>
                <a:spcPct val="0"/>
              </a:spcBef>
              <a:spcAft>
                <a:spcPct val="0"/>
              </a:spcAft>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7pPr>
            <a:lvl8pPr marL="3422829" indent="-228189" defTabSz="448455" eaLnBrk="0" fontAlgn="base" hangingPunct="0">
              <a:spcBef>
                <a:spcPct val="0"/>
              </a:spcBef>
              <a:spcAft>
                <a:spcPct val="0"/>
              </a:spcAft>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8pPr>
            <a:lvl9pPr marL="3879207" indent="-228189" defTabSz="448455" eaLnBrk="0" fontAlgn="base" hangingPunct="0">
              <a:spcBef>
                <a:spcPct val="0"/>
              </a:spcBef>
              <a:spcAft>
                <a:spcPct val="0"/>
              </a:spcAft>
              <a:tabLst>
                <a:tab pos="0" algn="l"/>
                <a:tab pos="453208" algn="l"/>
                <a:tab pos="909585" algn="l"/>
                <a:tab pos="1365962" algn="l"/>
                <a:tab pos="1822340" algn="l"/>
                <a:tab pos="2278717" algn="l"/>
                <a:tab pos="2735095" algn="l"/>
                <a:tab pos="3191472" algn="l"/>
                <a:tab pos="3646265" algn="l"/>
                <a:tab pos="4102642" algn="l"/>
                <a:tab pos="4560604" algn="l"/>
                <a:tab pos="5018566" algn="l"/>
                <a:tab pos="5474943" algn="l"/>
                <a:tab pos="5931321" algn="l"/>
                <a:tab pos="6387698" algn="l"/>
                <a:tab pos="6842490" algn="l"/>
                <a:tab pos="7298867" algn="l"/>
                <a:tab pos="7755245" algn="l"/>
                <a:tab pos="8211622" algn="l"/>
                <a:tab pos="8669585" algn="l"/>
                <a:tab pos="9125962" algn="l"/>
              </a:tabLst>
              <a:defRPr sz="2400">
                <a:solidFill>
                  <a:schemeClr val="bg1"/>
                </a:solidFill>
                <a:latin typeface="Verdana" pitchFamily="34" charset="0"/>
                <a:cs typeface="Lucida Sans Unicode" pitchFamily="34" charset="0"/>
              </a:defRPr>
            </a:lvl9pPr>
          </a:lstStyle>
          <a:p>
            <a:pPr eaLnBrk="1" hangingPunct="1">
              <a:buFont typeface="Times New Roman" pitchFamily="18" charset="0"/>
              <a:buNone/>
            </a:pPr>
            <a:fld id="{6538B07F-44E4-4BF3-8962-9D5593211142}" type="slidenum">
              <a:rPr lang="it-IT" altLang="it-IT" sz="1400">
                <a:solidFill>
                  <a:srgbClr val="000000"/>
                </a:solidFill>
                <a:latin typeface="Times New Roman" pitchFamily="18" charset="0"/>
              </a:rPr>
              <a:pPr eaLnBrk="1" hangingPunct="1">
                <a:buFont typeface="Times New Roman" pitchFamily="18" charset="0"/>
                <a:buNone/>
              </a:pPr>
              <a:t>1</a:t>
            </a:fld>
            <a:endParaRPr lang="it-IT" altLang="it-IT" sz="1400">
              <a:solidFill>
                <a:srgbClr val="000000"/>
              </a:solidFill>
              <a:latin typeface="Times New Roman" pitchFamily="18" charset="0"/>
            </a:endParaRPr>
          </a:p>
        </p:txBody>
      </p:sp>
      <p:sp>
        <p:nvSpPr>
          <p:cNvPr id="128003" name="Text Box 1"/>
          <p:cNvSpPr txBox="1">
            <a:spLocks noChangeArrowheads="1"/>
          </p:cNvSpPr>
          <p:nvPr/>
        </p:nvSpPr>
        <p:spPr bwMode="auto">
          <a:xfrm>
            <a:off x="906357" y="754564"/>
            <a:ext cx="4978617" cy="3720507"/>
          </a:xfrm>
          <a:prstGeom prst="rect">
            <a:avLst/>
          </a:prstGeom>
          <a:solidFill>
            <a:srgbClr val="FFFFFF"/>
          </a:solidFill>
          <a:ln w="9360">
            <a:solidFill>
              <a:srgbClr val="000000"/>
            </a:solidFill>
            <a:miter lim="800000"/>
            <a:headEnd/>
            <a:tailEnd/>
          </a:ln>
        </p:spPr>
        <p:txBody>
          <a:bodyPr wrap="none" lIns="92910" tIns="46455" rIns="92910" bIns="46455" anchor="ctr"/>
          <a:lstStyle/>
          <a:p>
            <a:pPr>
              <a:buClr>
                <a:srgbClr val="000000"/>
              </a:buClr>
              <a:buSzPct val="100000"/>
              <a:buFont typeface="Times New Roman" pitchFamily="18" charset="0"/>
              <a:buNone/>
            </a:pPr>
            <a:endParaRPr lang="it-IT" altLang="it-IT"/>
          </a:p>
        </p:txBody>
      </p:sp>
      <p:sp>
        <p:nvSpPr>
          <p:cNvPr id="128004" name="Rectangle 2"/>
          <p:cNvSpPr>
            <a:spLocks noGrp="1" noChangeArrowheads="1"/>
          </p:cNvSpPr>
          <p:nvPr>
            <p:ph type="body"/>
          </p:nvPr>
        </p:nvSpPr>
        <p:spPr>
          <a:xfrm>
            <a:off x="678185" y="4712854"/>
            <a:ext cx="5411196" cy="444495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itchFamily="18" charset="0"/>
            </a:endParaRPr>
          </a:p>
        </p:txBody>
      </p:sp>
    </p:spTree>
    <p:extLst>
      <p:ext uri="{BB962C8B-B14F-4D97-AF65-F5344CB8AC3E}">
        <p14:creationId xmlns:p14="http://schemas.microsoft.com/office/powerpoint/2010/main" val="235376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07199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36212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929069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81675" y="6138863"/>
            <a:ext cx="29368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 y="5929313"/>
            <a:ext cx="282733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Segnaposto testo 11"/>
          <p:cNvSpPr>
            <a:spLocks noGrp="1"/>
          </p:cNvSpPr>
          <p:nvPr>
            <p:ph type="body" sz="quarter" idx="10"/>
          </p:nvPr>
        </p:nvSpPr>
        <p:spPr>
          <a:xfrm>
            <a:off x="785813" y="3500438"/>
            <a:ext cx="7715250" cy="1928813"/>
          </a:xfrm>
        </p:spPr>
        <p:txBody>
          <a:bodyPr>
            <a:normAutofit/>
          </a:bodyPr>
          <a:lstStyle>
            <a:lvl1pPr algn="ctr">
              <a:buNone/>
              <a:defRPr sz="3200" b="1"/>
            </a:lvl1pPr>
          </a:lstStyle>
          <a:p>
            <a:pPr lvl="0"/>
            <a:r>
              <a:rPr lang="it-IT" dirty="0"/>
              <a:t>Fare clic per modificare stili del testo dello schema</a:t>
            </a:r>
          </a:p>
        </p:txBody>
      </p:sp>
      <p:pic>
        <p:nvPicPr>
          <p:cNvPr id="6" name="Picture 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241630" y="908720"/>
            <a:ext cx="6213600" cy="214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02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5" name="Picture 2" descr="D:\HSPI docs\Template\Loghi\HSPI_logo2_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6323013"/>
            <a:ext cx="102711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1792288" y="4800601"/>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dirty="0"/>
          </a:p>
        </p:txBody>
      </p:sp>
      <p:sp>
        <p:nvSpPr>
          <p:cNvPr id="4" name="Segnaposto testo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extLst>
      <p:ext uri="{BB962C8B-B14F-4D97-AF65-F5344CB8AC3E}">
        <p14:creationId xmlns:p14="http://schemas.microsoft.com/office/powerpoint/2010/main" val="238289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4" name="Picture 2" descr="D:\HSPI docs\Template\Loghi\HSPI_logo2_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6323013"/>
            <a:ext cx="102711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6084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pic>
        <p:nvPicPr>
          <p:cNvPr id="4" name="Picture 2" descr="D:\HSPI docs\Template\Loghi\HSPI_logo2_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6323013"/>
            <a:ext cx="102711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verticale 1"/>
          <p:cNvSpPr>
            <a:spLocks noGrp="1"/>
          </p:cNvSpPr>
          <p:nvPr>
            <p:ph type="title" orient="vert"/>
          </p:nvPr>
        </p:nvSpPr>
        <p:spPr>
          <a:xfrm>
            <a:off x="6635751" y="103189"/>
            <a:ext cx="2058988" cy="60039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1" y="103189"/>
            <a:ext cx="6026151" cy="6003925"/>
          </a:xfrm>
        </p:spPr>
        <p:txBody>
          <a:bodyPr vert="eaVert"/>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02187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81675" y="6138863"/>
            <a:ext cx="2936875"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1500" y="5929313"/>
            <a:ext cx="282733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itolo 1"/>
          <p:cNvSpPr>
            <a:spLocks noGrp="1"/>
          </p:cNvSpPr>
          <p:nvPr>
            <p:ph type="ctrTitle"/>
          </p:nvPr>
        </p:nvSpPr>
        <p:spPr>
          <a:xfrm>
            <a:off x="685800" y="1785926"/>
            <a:ext cx="7772400" cy="1470025"/>
          </a:xfrm>
        </p:spPr>
        <p:txBody>
          <a:bodyPr/>
          <a:lstStyle>
            <a:lvl1pPr algn="ctr">
              <a:defRPr sz="5400"/>
            </a:lvl1pPr>
          </a:lstStyle>
          <a:p>
            <a:r>
              <a:rPr lang="it-IT" dirty="0"/>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dirty="0"/>
              <a:t>Fare clic per modificare lo stile del sottotitolo dello schema</a:t>
            </a:r>
          </a:p>
        </p:txBody>
      </p:sp>
    </p:spTree>
    <p:extLst>
      <p:ext uri="{BB962C8B-B14F-4D97-AF65-F5344CB8AC3E}">
        <p14:creationId xmlns:p14="http://schemas.microsoft.com/office/powerpoint/2010/main" val="393474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6337300"/>
            <a:ext cx="1592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Line 8"/>
          <p:cNvSpPr>
            <a:spLocks noChangeShapeType="1"/>
          </p:cNvSpPr>
          <p:nvPr userDrawn="1"/>
        </p:nvSpPr>
        <p:spPr bwMode="auto">
          <a:xfrm flipH="1">
            <a:off x="430213" y="1030288"/>
            <a:ext cx="8247062" cy="1587"/>
          </a:xfrm>
          <a:prstGeom prst="line">
            <a:avLst/>
          </a:prstGeom>
          <a:noFill/>
          <a:ln w="9360">
            <a:solidFill>
              <a:srgbClr val="BEB6AD"/>
            </a:solidFill>
            <a:miter lim="800000"/>
            <a:headEnd/>
            <a:tailEnd/>
          </a:ln>
          <a:extLst>
            <a:ext uri="{909E8E84-426E-40DD-AFC4-6F175D3DCCD1}">
              <a14:hiddenFill xmlns:a14="http://schemas.microsoft.com/office/drawing/2010/main">
                <a:noFill/>
              </a14:hiddenFill>
            </a:ext>
          </a:extLst>
        </p:spPr>
        <p:txBody>
          <a:bodyPr/>
          <a:lstStyle/>
          <a:p>
            <a:endParaRPr lang="it-IT"/>
          </a:p>
        </p:txBody>
      </p:sp>
      <p:sp>
        <p:nvSpPr>
          <p:cNvPr id="8" name="Picture 4"/>
          <p:cNvSpPr>
            <a:spLocks noChangeAspect="1" noChangeArrowheads="1"/>
          </p:cNvSpPr>
          <p:nvPr userDrawn="1"/>
        </p:nvSpPr>
        <p:spPr bwMode="auto">
          <a:xfrm>
            <a:off x="6483350" y="6362700"/>
            <a:ext cx="22113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p>
        </p:txBody>
      </p:sp>
      <p:sp>
        <p:nvSpPr>
          <p:cNvPr id="9" name="Line 6"/>
          <p:cNvSpPr>
            <a:spLocks noChangeShapeType="1"/>
          </p:cNvSpPr>
          <p:nvPr userDrawn="1"/>
        </p:nvSpPr>
        <p:spPr bwMode="auto">
          <a:xfrm flipH="1">
            <a:off x="430213" y="493713"/>
            <a:ext cx="8247062" cy="1587"/>
          </a:xfrm>
          <a:prstGeom prst="line">
            <a:avLst/>
          </a:prstGeom>
          <a:noFill/>
          <a:ln w="9360">
            <a:solidFill>
              <a:srgbClr val="BEB6AD"/>
            </a:solidFill>
            <a:miter lim="800000"/>
            <a:headEnd/>
            <a:tailEnd/>
          </a:ln>
          <a:extLst>
            <a:ext uri="{909E8E84-426E-40DD-AFC4-6F175D3DCCD1}">
              <a14:hiddenFill xmlns:a14="http://schemas.microsoft.com/office/drawing/2010/main">
                <a:noFill/>
              </a14:hiddenFill>
            </a:ext>
          </a:extLst>
        </p:spPr>
        <p:txBody>
          <a:bodyPr/>
          <a:lstStyle/>
          <a:p>
            <a:pPr>
              <a:lnSpc>
                <a:spcPts val="2600"/>
              </a:lnSpc>
            </a:pPr>
            <a:endParaRPr lang="it-IT" dirty="0"/>
          </a:p>
        </p:txBody>
      </p:sp>
      <p:sp>
        <p:nvSpPr>
          <p:cNvPr id="10" name="Line 8"/>
          <p:cNvSpPr>
            <a:spLocks noChangeShapeType="1"/>
          </p:cNvSpPr>
          <p:nvPr userDrawn="1"/>
        </p:nvSpPr>
        <p:spPr bwMode="auto">
          <a:xfrm flipH="1">
            <a:off x="430213" y="6318250"/>
            <a:ext cx="8247062" cy="1588"/>
          </a:xfrm>
          <a:prstGeom prst="line">
            <a:avLst/>
          </a:prstGeom>
          <a:noFill/>
          <a:ln w="9360">
            <a:solidFill>
              <a:srgbClr val="BEB6AD"/>
            </a:solidFill>
            <a:miter lim="800000"/>
            <a:headEnd/>
            <a:tailEnd/>
          </a:ln>
          <a:extLst>
            <a:ext uri="{909E8E84-426E-40DD-AFC4-6F175D3DCCD1}">
              <a14:hiddenFill xmlns:a14="http://schemas.microsoft.com/office/drawing/2010/main">
                <a:noFill/>
              </a14:hiddenFill>
            </a:ext>
          </a:extLst>
        </p:spPr>
        <p:txBody>
          <a:bodyPr/>
          <a:lstStyle/>
          <a:p>
            <a:endParaRPr lang="it-IT"/>
          </a:p>
        </p:txBody>
      </p:sp>
      <p:sp>
        <p:nvSpPr>
          <p:cNvPr id="3" name="Segnaposto contenuto 2"/>
          <p:cNvSpPr>
            <a:spLocks noGrp="1"/>
          </p:cNvSpPr>
          <p:nvPr>
            <p:ph idx="1"/>
          </p:nvPr>
        </p:nvSpPr>
        <p:spPr>
          <a:xfrm>
            <a:off x="430213" y="1250950"/>
            <a:ext cx="8205788" cy="5011738"/>
          </a:xfrm>
        </p:spPr>
        <p:txBody>
          <a:bodyPr/>
          <a:lstStyle>
            <a:lvl1pPr marL="361950" indent="-361950">
              <a:buClr>
                <a:srgbClr val="C00000"/>
              </a:buClr>
              <a:buFont typeface="Tahoma" pitchFamily="34" charset="0"/>
              <a:buChar char="&gt;"/>
              <a:defRPr sz="1600"/>
            </a:lvl1pPr>
            <a:lvl2pPr>
              <a:buFont typeface="Wingdings" pitchFamily="2" charset="2"/>
              <a:buChar char="§"/>
              <a:defRPr sz="1400"/>
            </a:lvl2pPr>
            <a:lvl3pPr>
              <a:buClr>
                <a:srgbClr val="C00000"/>
              </a:buClr>
              <a:buFont typeface="Arial" pitchFamily="34" charset="0"/>
              <a:buChar char="•"/>
              <a:defRPr sz="1200"/>
            </a:lvl3pPr>
            <a:lvl4pPr>
              <a:buClr>
                <a:srgbClr val="C00000"/>
              </a:buClr>
              <a:buSzPct val="60000"/>
              <a:buFont typeface="Courier New" pitchFamily="49" charset="0"/>
              <a:buChar char="o"/>
              <a:defRPr sz="1100"/>
            </a:lvl4pPr>
            <a:lvl5pPr>
              <a:defRPr sz="1000"/>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2" name="Titolo 1"/>
          <p:cNvSpPr>
            <a:spLocks noGrp="1"/>
          </p:cNvSpPr>
          <p:nvPr>
            <p:ph type="title"/>
          </p:nvPr>
        </p:nvSpPr>
        <p:spPr>
          <a:xfrm>
            <a:off x="457200" y="495300"/>
            <a:ext cx="8237538" cy="539750"/>
          </a:xfrm>
        </p:spPr>
        <p:txBody>
          <a:bodyPr/>
          <a:lstStyle>
            <a:lvl1pPr>
              <a:defRPr sz="2000"/>
            </a:lvl1pPr>
          </a:lstStyle>
          <a:p>
            <a:r>
              <a:rPr lang="it-IT" dirty="0"/>
              <a:t>Fare clic per modificare lo stile del titolo</a:t>
            </a:r>
          </a:p>
        </p:txBody>
      </p:sp>
      <p:sp>
        <p:nvSpPr>
          <p:cNvPr id="11" name="Segnaposto numero diapositiva 17"/>
          <p:cNvSpPr>
            <a:spLocks noGrp="1"/>
          </p:cNvSpPr>
          <p:nvPr>
            <p:ph type="sldNum" sz="quarter" idx="10"/>
          </p:nvPr>
        </p:nvSpPr>
        <p:spPr>
          <a:xfrm>
            <a:off x="4314825" y="6530975"/>
            <a:ext cx="500063" cy="365125"/>
          </a:xfrm>
          <a:prstGeom prst="rect">
            <a:avLst/>
          </a:prstGeom>
        </p:spPr>
        <p:txBody>
          <a:bodyPr vert="horz" lIns="91440" tIns="45720" rIns="91440" bIns="45720" rtlCol="0" anchor="ctr"/>
          <a:lstStyle>
            <a:lvl1pPr algn="r">
              <a:buClr>
                <a:srgbClr val="000000"/>
              </a:buClr>
              <a:buSzPct val="100000"/>
              <a:buFont typeface="Times New Roman" pitchFamily="16" charset="0"/>
              <a:buNone/>
              <a:defRPr sz="1200">
                <a:solidFill>
                  <a:schemeClr val="tx1">
                    <a:tint val="75000"/>
                  </a:schemeClr>
                </a:solidFill>
                <a:latin typeface="Verdana" pitchFamily="32" charset="0"/>
                <a:ea typeface="+mn-ea"/>
                <a:cs typeface="Lucida Sans Unicode" pitchFamily="32" charset="0"/>
              </a:defRPr>
            </a:lvl1pPr>
          </a:lstStyle>
          <a:p>
            <a:pPr>
              <a:defRPr/>
            </a:pPr>
            <a:fld id="{F3F6A8B3-3BC1-47DC-8ECD-677F222CFE6C}" type="slidenum">
              <a:rPr lang="it-IT"/>
              <a:pPr>
                <a:defRPr/>
              </a:pPr>
              <a:t>‹N›</a:t>
            </a:fld>
            <a:endParaRPr lang="it-IT" dirty="0"/>
          </a:p>
        </p:txBody>
      </p:sp>
      <p:pic>
        <p:nvPicPr>
          <p:cNvPr id="12" name="Picture 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57188" y="3399"/>
            <a:ext cx="1450800" cy="50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magine 6">
            <a:extLst>
              <a:ext uri="{FF2B5EF4-FFF2-40B4-BE49-F238E27FC236}">
                <a16:creationId xmlns:a16="http://schemas.microsoft.com/office/drawing/2014/main" id="{280A4860-C155-4D9E-8DA2-952AAD37044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07315" y="6343010"/>
            <a:ext cx="1466397" cy="455089"/>
          </a:xfrm>
          <a:prstGeom prst="rect">
            <a:avLst/>
          </a:prstGeom>
        </p:spPr>
      </p:pic>
    </p:spTree>
    <p:extLst>
      <p:ext uri="{BB962C8B-B14F-4D97-AF65-F5344CB8AC3E}">
        <p14:creationId xmlns:p14="http://schemas.microsoft.com/office/powerpoint/2010/main" val="406514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dirty="0"/>
              <a:t>Fare clic per modificare lo stile del titolo</a:t>
            </a:r>
          </a:p>
        </p:txBody>
      </p:sp>
      <p:sp>
        <p:nvSpPr>
          <p:cNvPr id="3" name="Segnaposto testo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dirty="0"/>
              <a:t>Fare clic per modificare stili del testo dello schema</a:t>
            </a:r>
          </a:p>
        </p:txBody>
      </p:sp>
    </p:spTree>
    <p:extLst>
      <p:ext uri="{BB962C8B-B14F-4D97-AF65-F5344CB8AC3E}">
        <p14:creationId xmlns:p14="http://schemas.microsoft.com/office/powerpoint/2010/main" val="407479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1" y="1095375"/>
            <a:ext cx="4025900" cy="5011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p:cNvSpPr>
            <a:spLocks noGrp="1"/>
          </p:cNvSpPr>
          <p:nvPr>
            <p:ph sz="half" idx="2"/>
          </p:nvPr>
        </p:nvSpPr>
        <p:spPr>
          <a:xfrm>
            <a:off x="4635500" y="1095375"/>
            <a:ext cx="4027488" cy="5011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72556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01412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Tree>
    <p:extLst>
      <p:ext uri="{BB962C8B-B14F-4D97-AF65-F5344CB8AC3E}">
        <p14:creationId xmlns:p14="http://schemas.microsoft.com/office/powerpoint/2010/main" val="80847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2" name="Picture 3" descr="D:\HSPI docs\Template\Loghi\HSPI_logo1_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6550" y="6324600"/>
            <a:ext cx="2663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32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5" name="Picture 2" descr="D:\HSPI docs\Template\Loghi\HSPI_logo2_big.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7188" y="6323013"/>
            <a:ext cx="1027112"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457201"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Tree>
    <p:extLst>
      <p:ext uri="{BB962C8B-B14F-4D97-AF65-F5344CB8AC3E}">
        <p14:creationId xmlns:p14="http://schemas.microsoft.com/office/powerpoint/2010/main" val="2110743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500063"/>
            <a:ext cx="82375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it-IT"/>
              <a:t>Cliccate per modificare il formato del testo del titolo</a:t>
            </a:r>
          </a:p>
        </p:txBody>
      </p:sp>
      <p:sp>
        <p:nvSpPr>
          <p:cNvPr id="1027" name="Rectangle 2"/>
          <p:cNvSpPr>
            <a:spLocks noGrp="1" noChangeArrowheads="1"/>
          </p:cNvSpPr>
          <p:nvPr>
            <p:ph type="body" idx="1"/>
          </p:nvPr>
        </p:nvSpPr>
        <p:spPr bwMode="auto">
          <a:xfrm>
            <a:off x="457200" y="1095375"/>
            <a:ext cx="8205788"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it-IT"/>
              <a:t>Cliccate per modificare il formato del testo della struttura</a:t>
            </a:r>
          </a:p>
          <a:p>
            <a:pPr lvl="1"/>
            <a:r>
              <a:rPr lang="en-GB" altLang="it-IT"/>
              <a:t>Secondo livello struttura</a:t>
            </a:r>
          </a:p>
          <a:p>
            <a:pPr lvl="2"/>
            <a:r>
              <a:rPr lang="en-GB" altLang="it-IT"/>
              <a:t>Terzo livello struttura</a:t>
            </a:r>
          </a:p>
          <a:p>
            <a:pPr lvl="3"/>
            <a:r>
              <a:rPr lang="en-GB" altLang="it-IT"/>
              <a:t>Quarto livello struttura</a:t>
            </a:r>
          </a:p>
          <a:p>
            <a:pPr lvl="4"/>
            <a:r>
              <a:rPr lang="en-GB" altLang="it-IT"/>
              <a:t>Quinto livello struttura</a:t>
            </a:r>
          </a:p>
          <a:p>
            <a:pPr lvl="4"/>
            <a:r>
              <a:rPr lang="en-GB" altLang="it-IT"/>
              <a:t>Sesto livello struttura</a:t>
            </a:r>
          </a:p>
          <a:p>
            <a:pPr lvl="4"/>
            <a:r>
              <a:rPr lang="en-GB" altLang="it-IT"/>
              <a:t>Settimo livello struttura</a:t>
            </a:r>
          </a:p>
          <a:p>
            <a:pPr lvl="4"/>
            <a:r>
              <a:rPr lang="en-GB" altLang="it-IT"/>
              <a:t>Ottavo livello struttura</a:t>
            </a:r>
          </a:p>
          <a:p>
            <a:pPr lvl="4"/>
            <a:r>
              <a:rPr lang="en-GB" altLang="it-IT"/>
              <a:t>Nono livello struttura</a:t>
            </a:r>
          </a:p>
        </p:txBody>
      </p:sp>
    </p:spTree>
  </p:cSld>
  <p:clrMap bg1="lt1" tx1="dk1" bg2="lt2" tx2="dk2" accent1="accent1" accent2="accent2" accent3="accent3" accent4="accent4" accent5="accent5" accent6="accent6" hlink="hlink" folHlink="folHlink"/>
  <p:sldLayoutIdLst>
    <p:sldLayoutId id="2147485873" r:id="rId1"/>
    <p:sldLayoutId id="2147485874" r:id="rId2"/>
    <p:sldLayoutId id="2147485875" r:id="rId3"/>
    <p:sldLayoutId id="2147485869" r:id="rId4"/>
    <p:sldLayoutId id="2147485870" r:id="rId5"/>
    <p:sldLayoutId id="2147485871" r:id="rId6"/>
    <p:sldLayoutId id="2147485872" r:id="rId7"/>
    <p:sldLayoutId id="2147485876" r:id="rId8"/>
    <p:sldLayoutId id="2147485877" r:id="rId9"/>
    <p:sldLayoutId id="2147485878" r:id="rId10"/>
    <p:sldLayoutId id="2147485879" r:id="rId11"/>
    <p:sldLayoutId id="2147485880" r:id="rId12"/>
  </p:sldLayoutIdLst>
  <p:hf hdr="0" ftr="0" dt="0"/>
  <p:txStyles>
    <p:titleStyle>
      <a:lvl1pPr algn="l" defTabSz="449263" rtl="0" eaLnBrk="0" fontAlgn="base" hangingPunct="0">
        <a:lnSpc>
          <a:spcPts val="2200"/>
        </a:lnSpc>
        <a:spcBef>
          <a:spcPct val="0"/>
        </a:spcBef>
        <a:spcAft>
          <a:spcPct val="0"/>
        </a:spcAft>
        <a:buClr>
          <a:srgbClr val="000000"/>
        </a:buClr>
        <a:buSzPct val="100000"/>
        <a:buFont typeface="Times New Roman" pitchFamily="18" charset="0"/>
        <a:defRPr sz="2000" b="1">
          <a:solidFill>
            <a:srgbClr val="D4090D"/>
          </a:solidFill>
          <a:latin typeface="+mn-lt"/>
          <a:ea typeface="Lucida Sans Unicode" pitchFamily="34" charset="0"/>
          <a:cs typeface="+mj-cs"/>
        </a:defRPr>
      </a:lvl1pPr>
      <a:lvl2pPr algn="l" defTabSz="449263" rtl="0" eaLnBrk="0" fontAlgn="base" hangingPunct="0">
        <a:lnSpc>
          <a:spcPct val="118000"/>
        </a:lnSpc>
        <a:spcBef>
          <a:spcPct val="0"/>
        </a:spcBef>
        <a:spcAft>
          <a:spcPct val="0"/>
        </a:spcAft>
        <a:buClr>
          <a:srgbClr val="000000"/>
        </a:buClr>
        <a:buSzPct val="100000"/>
        <a:buFont typeface="Times New Roman" pitchFamily="18" charset="0"/>
        <a:defRPr sz="2000" b="1">
          <a:solidFill>
            <a:srgbClr val="D4090D"/>
          </a:solidFill>
          <a:latin typeface="Tahoma" pitchFamily="34" charset="0"/>
          <a:ea typeface="Lucida Sans Unicode" pitchFamily="34" charset="0"/>
          <a:cs typeface="Lucida Sans Unicode" pitchFamily="32" charset="0"/>
        </a:defRPr>
      </a:lvl2pPr>
      <a:lvl3pPr algn="l" defTabSz="449263" rtl="0" eaLnBrk="0" fontAlgn="base" hangingPunct="0">
        <a:lnSpc>
          <a:spcPct val="118000"/>
        </a:lnSpc>
        <a:spcBef>
          <a:spcPct val="0"/>
        </a:spcBef>
        <a:spcAft>
          <a:spcPct val="0"/>
        </a:spcAft>
        <a:buClr>
          <a:srgbClr val="000000"/>
        </a:buClr>
        <a:buSzPct val="100000"/>
        <a:buFont typeface="Times New Roman" pitchFamily="18" charset="0"/>
        <a:defRPr sz="2000" b="1">
          <a:solidFill>
            <a:srgbClr val="D4090D"/>
          </a:solidFill>
          <a:latin typeface="Tahoma" pitchFamily="34" charset="0"/>
          <a:ea typeface="Lucida Sans Unicode" pitchFamily="34" charset="0"/>
          <a:cs typeface="Lucida Sans Unicode" pitchFamily="32" charset="0"/>
        </a:defRPr>
      </a:lvl3pPr>
      <a:lvl4pPr algn="l" defTabSz="449263" rtl="0" eaLnBrk="0" fontAlgn="base" hangingPunct="0">
        <a:lnSpc>
          <a:spcPct val="118000"/>
        </a:lnSpc>
        <a:spcBef>
          <a:spcPct val="0"/>
        </a:spcBef>
        <a:spcAft>
          <a:spcPct val="0"/>
        </a:spcAft>
        <a:buClr>
          <a:srgbClr val="000000"/>
        </a:buClr>
        <a:buSzPct val="100000"/>
        <a:buFont typeface="Times New Roman" pitchFamily="18" charset="0"/>
        <a:defRPr sz="2000" b="1">
          <a:solidFill>
            <a:srgbClr val="D4090D"/>
          </a:solidFill>
          <a:latin typeface="Tahoma" pitchFamily="34" charset="0"/>
          <a:ea typeface="Lucida Sans Unicode" pitchFamily="34" charset="0"/>
          <a:cs typeface="Lucida Sans Unicode" pitchFamily="32" charset="0"/>
        </a:defRPr>
      </a:lvl4pPr>
      <a:lvl5pPr algn="l" defTabSz="449263" rtl="0" eaLnBrk="0" fontAlgn="base" hangingPunct="0">
        <a:lnSpc>
          <a:spcPct val="118000"/>
        </a:lnSpc>
        <a:spcBef>
          <a:spcPct val="0"/>
        </a:spcBef>
        <a:spcAft>
          <a:spcPct val="0"/>
        </a:spcAft>
        <a:buClr>
          <a:srgbClr val="000000"/>
        </a:buClr>
        <a:buSzPct val="100000"/>
        <a:buFont typeface="Times New Roman" pitchFamily="18" charset="0"/>
        <a:defRPr sz="2000" b="1">
          <a:solidFill>
            <a:srgbClr val="D4090D"/>
          </a:solidFill>
          <a:latin typeface="Tahoma" pitchFamily="34" charset="0"/>
          <a:ea typeface="Lucida Sans Unicode" pitchFamily="34" charset="0"/>
          <a:cs typeface="Lucida Sans Unicode" pitchFamily="32" charset="0"/>
        </a:defRPr>
      </a:lvl5pPr>
      <a:lvl6pPr marL="2514600" indent="-228600" algn="l" defTabSz="449263" rtl="0" eaLnBrk="0" fontAlgn="base" hangingPunct="0">
        <a:lnSpc>
          <a:spcPct val="118000"/>
        </a:lnSpc>
        <a:spcBef>
          <a:spcPct val="0"/>
        </a:spcBef>
        <a:spcAft>
          <a:spcPct val="0"/>
        </a:spcAft>
        <a:buClr>
          <a:srgbClr val="000000"/>
        </a:buClr>
        <a:buSzPct val="100000"/>
        <a:buFont typeface="Times New Roman" pitchFamily="16" charset="0"/>
        <a:defRPr sz="3600">
          <a:solidFill>
            <a:srgbClr val="D4090D"/>
          </a:solidFill>
          <a:latin typeface="Arial Black" pitchFamily="32" charset="0"/>
          <a:cs typeface="Lucida Sans Unicode" pitchFamily="32" charset="0"/>
        </a:defRPr>
      </a:lvl6pPr>
      <a:lvl7pPr marL="2971800" indent="-228600" algn="l" defTabSz="449263" rtl="0" eaLnBrk="0" fontAlgn="base" hangingPunct="0">
        <a:lnSpc>
          <a:spcPct val="118000"/>
        </a:lnSpc>
        <a:spcBef>
          <a:spcPct val="0"/>
        </a:spcBef>
        <a:spcAft>
          <a:spcPct val="0"/>
        </a:spcAft>
        <a:buClr>
          <a:srgbClr val="000000"/>
        </a:buClr>
        <a:buSzPct val="100000"/>
        <a:buFont typeface="Times New Roman" pitchFamily="16" charset="0"/>
        <a:defRPr sz="3600">
          <a:solidFill>
            <a:srgbClr val="D4090D"/>
          </a:solidFill>
          <a:latin typeface="Arial Black" pitchFamily="32" charset="0"/>
          <a:cs typeface="Lucida Sans Unicode" pitchFamily="32" charset="0"/>
        </a:defRPr>
      </a:lvl7pPr>
      <a:lvl8pPr marL="3429000" indent="-228600" algn="l" defTabSz="449263" rtl="0" eaLnBrk="0" fontAlgn="base" hangingPunct="0">
        <a:lnSpc>
          <a:spcPct val="118000"/>
        </a:lnSpc>
        <a:spcBef>
          <a:spcPct val="0"/>
        </a:spcBef>
        <a:spcAft>
          <a:spcPct val="0"/>
        </a:spcAft>
        <a:buClr>
          <a:srgbClr val="000000"/>
        </a:buClr>
        <a:buSzPct val="100000"/>
        <a:buFont typeface="Times New Roman" pitchFamily="16" charset="0"/>
        <a:defRPr sz="3600">
          <a:solidFill>
            <a:srgbClr val="D4090D"/>
          </a:solidFill>
          <a:latin typeface="Arial Black" pitchFamily="32" charset="0"/>
          <a:cs typeface="Lucida Sans Unicode" pitchFamily="32" charset="0"/>
        </a:defRPr>
      </a:lvl8pPr>
      <a:lvl9pPr marL="3886200" indent="-228600" algn="l" defTabSz="449263" rtl="0" eaLnBrk="0" fontAlgn="base" hangingPunct="0">
        <a:lnSpc>
          <a:spcPct val="118000"/>
        </a:lnSpc>
        <a:spcBef>
          <a:spcPct val="0"/>
        </a:spcBef>
        <a:spcAft>
          <a:spcPct val="0"/>
        </a:spcAft>
        <a:buClr>
          <a:srgbClr val="000000"/>
        </a:buClr>
        <a:buSzPct val="100000"/>
        <a:buFont typeface="Times New Roman" pitchFamily="16" charset="0"/>
        <a:defRPr sz="3600">
          <a:solidFill>
            <a:srgbClr val="D4090D"/>
          </a:solidFill>
          <a:latin typeface="Arial Black" pitchFamily="32" charset="0"/>
          <a:cs typeface="Lucida Sans Unicode" pitchFamily="32" charset="0"/>
        </a:defRPr>
      </a:lvl9pPr>
    </p:titleStyle>
    <p:bodyStyle>
      <a:lvl1pPr marL="342900" indent="-342900" algn="l" defTabSz="449263" rtl="0" eaLnBrk="0" fontAlgn="base" hangingPunct="0">
        <a:lnSpc>
          <a:spcPct val="101000"/>
        </a:lnSpc>
        <a:spcBef>
          <a:spcPts val="800"/>
        </a:spcBef>
        <a:spcAft>
          <a:spcPct val="0"/>
        </a:spcAft>
        <a:buClr>
          <a:srgbClr val="C00000"/>
        </a:buClr>
        <a:buSzPct val="100000"/>
        <a:buFont typeface="Tahoma" pitchFamily="34" charset="0"/>
        <a:buChar char="&gt;"/>
        <a:defRPr sz="3200">
          <a:solidFill>
            <a:srgbClr val="000000"/>
          </a:solidFill>
          <a:latin typeface="+mn-lt"/>
          <a:ea typeface="Lucida Sans Unicode" pitchFamily="34" charset="0"/>
          <a:cs typeface="+mn-cs"/>
        </a:defRPr>
      </a:lvl1pPr>
      <a:lvl2pPr marL="808038" indent="-350838" algn="l" defTabSz="449263" rtl="0" eaLnBrk="0" fontAlgn="base" hangingPunct="0">
        <a:lnSpc>
          <a:spcPct val="101000"/>
        </a:lnSpc>
        <a:spcBef>
          <a:spcPts val="700"/>
        </a:spcBef>
        <a:spcAft>
          <a:spcPct val="0"/>
        </a:spcAft>
        <a:buClr>
          <a:srgbClr val="C00000"/>
        </a:buClr>
        <a:buSzPct val="100000"/>
        <a:buFont typeface="Wingdings" pitchFamily="2" charset="2"/>
        <a:buChar char="§"/>
        <a:defRPr sz="1600">
          <a:solidFill>
            <a:srgbClr val="000000"/>
          </a:solidFill>
          <a:latin typeface="+mn-lt"/>
          <a:ea typeface="Lucida Sans Unicode" pitchFamily="34" charset="0"/>
          <a:cs typeface="+mn-cs"/>
        </a:defRPr>
      </a:lvl2pPr>
      <a:lvl3pPr marL="1254125" indent="-339725" algn="l" defTabSz="449263" rtl="0" eaLnBrk="0" fontAlgn="base" hangingPunct="0">
        <a:lnSpc>
          <a:spcPct val="101000"/>
        </a:lnSpc>
        <a:spcBef>
          <a:spcPts val="600"/>
        </a:spcBef>
        <a:spcAft>
          <a:spcPct val="0"/>
        </a:spcAft>
        <a:buClr>
          <a:srgbClr val="C00000"/>
        </a:buClr>
        <a:buSzPct val="100000"/>
        <a:buFont typeface="Arial" pitchFamily="34" charset="0"/>
        <a:buChar char="•"/>
        <a:defRPr sz="1400">
          <a:solidFill>
            <a:srgbClr val="000000"/>
          </a:solidFill>
          <a:latin typeface="+mn-lt"/>
          <a:ea typeface="Lucida Sans Unicode" pitchFamily="34" charset="0"/>
          <a:cs typeface="+mn-cs"/>
        </a:defRPr>
      </a:lvl3pPr>
      <a:lvl4pPr marL="1600200" indent="-228600" algn="l" defTabSz="449263" rtl="0" eaLnBrk="0" fontAlgn="base" hangingPunct="0">
        <a:lnSpc>
          <a:spcPct val="101000"/>
        </a:lnSpc>
        <a:spcBef>
          <a:spcPts val="500"/>
        </a:spcBef>
        <a:spcAft>
          <a:spcPct val="0"/>
        </a:spcAft>
        <a:buClr>
          <a:srgbClr val="C00000"/>
        </a:buClr>
        <a:buSzPct val="60000"/>
        <a:buFont typeface="Courier New" pitchFamily="49" charset="0"/>
        <a:buChar char="o"/>
        <a:defRPr sz="1200">
          <a:solidFill>
            <a:srgbClr val="000000"/>
          </a:solidFill>
          <a:latin typeface="+mn-lt"/>
          <a:ea typeface="Lucida Sans Unicode" pitchFamily="34" charset="0"/>
          <a:cs typeface="+mn-cs"/>
        </a:defRPr>
      </a:lvl4pPr>
      <a:lvl5pPr marL="2062163" indent="-180975" algn="l" defTabSz="449263" rtl="0" eaLnBrk="0" fontAlgn="base" hangingPunct="0">
        <a:lnSpc>
          <a:spcPct val="101000"/>
        </a:lnSpc>
        <a:spcBef>
          <a:spcPts val="500"/>
        </a:spcBef>
        <a:spcAft>
          <a:spcPct val="0"/>
        </a:spcAft>
        <a:buClr>
          <a:srgbClr val="000000"/>
        </a:buClr>
        <a:buSzPct val="100000"/>
        <a:buFont typeface="Times New Roman" pitchFamily="18" charset="0"/>
        <a:buChar char="»"/>
        <a:defRPr sz="800">
          <a:solidFill>
            <a:srgbClr val="000000"/>
          </a:solidFill>
          <a:latin typeface="+mn-lt"/>
          <a:ea typeface="Lucida Sans Unicode" pitchFamily="34" charset="0"/>
          <a:cs typeface="+mn-cs"/>
        </a:defRPr>
      </a:lvl5pPr>
      <a:lvl6pPr marL="2514600" indent="-228600" algn="l" defTabSz="449263" rtl="0" eaLnBrk="0" fontAlgn="base" hangingPunct="0">
        <a:lnSpc>
          <a:spcPct val="101000"/>
        </a:lnSpc>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49263" rtl="0" eaLnBrk="0" fontAlgn="base" hangingPunct="0">
        <a:lnSpc>
          <a:spcPct val="101000"/>
        </a:lnSpc>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49263" rtl="0" eaLnBrk="0" fontAlgn="base" hangingPunct="0">
        <a:lnSpc>
          <a:spcPct val="101000"/>
        </a:lnSpc>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49263" rtl="0" eaLnBrk="0" fontAlgn="base" hangingPunct="0">
        <a:lnSpc>
          <a:spcPct val="101000"/>
        </a:lnSpc>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Segnaposto testo 6"/>
          <p:cNvSpPr>
            <a:spLocks noGrp="1"/>
          </p:cNvSpPr>
          <p:nvPr>
            <p:ph type="body" sz="quarter" idx="10"/>
          </p:nvPr>
        </p:nvSpPr>
        <p:spPr/>
        <p:txBody>
          <a:bodyPr>
            <a:normAutofit/>
          </a:bodyPr>
          <a:lstStyle/>
          <a:p>
            <a:r>
              <a:rPr lang="it-IT" altLang="it-IT" dirty="0"/>
              <a:t>Modello degli Ambiti Funzionali</a:t>
            </a:r>
          </a:p>
          <a:p>
            <a:r>
              <a:rPr lang="it-IT" altLang="it-IT" dirty="0"/>
              <a:t>e delle procedure</a:t>
            </a:r>
          </a:p>
        </p:txBody>
      </p:sp>
      <p:sp>
        <p:nvSpPr>
          <p:cNvPr id="5" name="Rectangle 28"/>
          <p:cNvSpPr txBox="1">
            <a:spLocks noChangeArrowheads="1"/>
          </p:cNvSpPr>
          <p:nvPr/>
        </p:nvSpPr>
        <p:spPr bwMode="auto">
          <a:xfrm>
            <a:off x="431540" y="4949825"/>
            <a:ext cx="3324070" cy="538163"/>
          </a:xfrm>
          <a:prstGeom prst="rect">
            <a:avLst/>
          </a:prstGeom>
          <a:noFill/>
          <a:ln w="9525">
            <a:noFill/>
            <a:miter lim="800000"/>
            <a:headEnd/>
            <a:tailEnd/>
          </a:ln>
        </p:spPr>
        <p:txBody>
          <a:bodyPr/>
          <a:lstStyle/>
          <a:p>
            <a:pPr eaLnBrk="0" hangingPunct="0">
              <a:lnSpc>
                <a:spcPct val="125000"/>
              </a:lnSpc>
              <a:buClr>
                <a:schemeClr val="folHlink"/>
              </a:buClr>
              <a:buFont typeface="Webdings" pitchFamily="18" charset="2"/>
              <a:buNone/>
            </a:pPr>
            <a:r>
              <a:rPr lang="it-IT" sz="2000" b="1" dirty="0">
                <a:solidFill>
                  <a:srgbClr val="777777"/>
                </a:solidFill>
                <a:latin typeface="Calibri" pitchFamily="34" charset="0"/>
              </a:rPr>
              <a:t>Bologna, 29/06/2018</a:t>
            </a:r>
          </a:p>
        </p:txBody>
      </p:sp>
      <p:pic>
        <p:nvPicPr>
          <p:cNvPr id="1026" name="Immagine 2">
            <a:extLst>
              <a:ext uri="{FF2B5EF4-FFF2-40B4-BE49-F238E27FC236}">
                <a16:creationId xmlns:a16="http://schemas.microsoft.com/office/drawing/2014/main" id="{FC8E057F-8BB3-4EB0-B755-3983BBD71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155" y="4757738"/>
            <a:ext cx="21621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3502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Avvio del Servizio</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10</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3559655080"/>
              </p:ext>
            </p:extLst>
          </p:nvPr>
        </p:nvGraphicFramePr>
        <p:xfrm>
          <a:off x="285720" y="1112983"/>
          <a:ext cx="8572560" cy="4563160"/>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121496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Gestire le richieste di informazioni e di adesione al Servizio di Conservazione da parte di un Ente Produttore e le attività di avvio o modifica dei servizi di conservazione per ogni ente, successivamente alla firma di adesione al Servizio, nonché le modalità di formazione del personale degli Enti Produttori.</a:t>
                      </a:r>
                    </a:p>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Garantire la gestione degli Accordi con gli Enti Produttori e descrivere le modalità previste per il ciclo attivo per gli Enti fuori regione Emilia-Romagna.</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 servizio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esercizio del servizio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Gestione Primo Contatto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Avvio dei versamenti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Formazione degli Enti Convenzionati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Gestione Amministrativa degli Enti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Convenzioni ed Accordi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Disciplinari Tecnici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endParaRPr lang="it-IT" sz="1200" u="none" kern="1200" baseline="0" dirty="0" err="1">
                        <a:solidFill>
                          <a:schemeClr val="tx1"/>
                        </a:solidFill>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chemeClr val="accent2">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di realizzazione del servizio di conservazione</a:t>
            </a:r>
            <a:endParaRPr lang="it-IT" sz="800" b="1" kern="0" dirty="0"/>
          </a:p>
        </p:txBody>
      </p:sp>
    </p:spTree>
    <p:extLst>
      <p:ext uri="{BB962C8B-B14F-4D97-AF65-F5344CB8AC3E}">
        <p14:creationId xmlns:p14="http://schemas.microsoft.com/office/powerpoint/2010/main" val="192188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del Servizio</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11</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2764982424"/>
              </p:ext>
            </p:extLst>
          </p:nvPr>
        </p:nvGraphicFramePr>
        <p:xfrm>
          <a:off x="285720" y="1112983"/>
          <a:ext cx="8572560" cy="3470170"/>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4493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Gestire l'intero ciclo del servizio di conservazione, dall’avvio del servizio fino alla sua cessazione. Il processo comprende le attività di monitoraggio del corretto svolgimento delle attività di versamento e di annullamento dei versamenti e la gestione delle utenze. Inoltre include il monitoraggio del corretto funzionamento degli applicativi che svolgono funzioni massive.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esercizio del sistema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Monitoraggio dei Versamenti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Gestione delle Utenze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Gestione dei Versamenti Falliti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Monitoraggio degli Applicativi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endParaRPr lang="it-IT" sz="1200" u="none" kern="1200" baseline="0" dirty="0" err="1">
                        <a:solidFill>
                          <a:schemeClr val="tx1"/>
                        </a:solidFill>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chemeClr val="accent2">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di realizzazione del servizio di conservazione</a:t>
            </a:r>
            <a:endParaRPr lang="it-IT" sz="800" b="1" kern="0" dirty="0"/>
          </a:p>
        </p:txBody>
      </p:sp>
    </p:spTree>
    <p:extLst>
      <p:ext uri="{BB962C8B-B14F-4D97-AF65-F5344CB8AC3E}">
        <p14:creationId xmlns:p14="http://schemas.microsoft.com/office/powerpoint/2010/main" val="351837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12</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2845018202"/>
              </p:ext>
            </p:extLst>
          </p:nvPr>
        </p:nvGraphicFramePr>
        <p:xfrm>
          <a:off x="285720" y="1112983"/>
          <a:ext cx="8572560" cy="4436725"/>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53989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Definire ed effettuare le attività necessarie per la manutenzione dell’Archivio ai fini della conservazione a lungo termine.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Responsabile funzione archivistica di conservazione</a:t>
                      </a:r>
                      <a:endParaRPr lang="it-IT" sz="1200"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Gestione dei Fascicoli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Gestione delle Serie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Definizione di standard AIP/SIP</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Normalizzazione degli AIP</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Restituzione dell'Archivio  </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Scarto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Sequestro e Blocco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Manutenzione dell'Archivio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Accesso ed Esibizione dei documenti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endParaRPr lang="it-IT" sz="1200" u="none" kern="1200" baseline="0" dirty="0">
                        <a:solidFill>
                          <a:schemeClr val="tx1"/>
                        </a:solidFill>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chemeClr val="accent2">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di realizzazione del servizio di conservazione</a:t>
            </a:r>
            <a:endParaRPr lang="it-IT" sz="800" b="1" kern="0" dirty="0"/>
          </a:p>
        </p:txBody>
      </p:sp>
      <p:sp>
        <p:nvSpPr>
          <p:cNvPr id="5" name="Titolo 4">
            <a:extLst>
              <a:ext uri="{FF2B5EF4-FFF2-40B4-BE49-F238E27FC236}">
                <a16:creationId xmlns:a16="http://schemas.microsoft.com/office/drawing/2014/main" id="{4F6618E3-8E3E-4F85-9A72-02F9DDCFE439}"/>
              </a:ext>
            </a:extLst>
          </p:cNvPr>
          <p:cNvSpPr>
            <a:spLocks noGrp="1"/>
          </p:cNvSpPr>
          <p:nvPr>
            <p:ph type="title"/>
          </p:nvPr>
        </p:nvSpPr>
        <p:spPr/>
        <p:txBody>
          <a:bodyPr/>
          <a:lstStyle/>
          <a:p>
            <a:r>
              <a:rPr lang="it-IT" dirty="0">
                <a:solidFill>
                  <a:srgbClr val="C00000"/>
                </a:solidFill>
              </a:rPr>
              <a:t>Gestione dell’Archivio</a:t>
            </a:r>
            <a:endParaRPr lang="it-IT" dirty="0"/>
          </a:p>
        </p:txBody>
      </p:sp>
    </p:spTree>
    <p:extLst>
      <p:ext uri="{BB962C8B-B14F-4D97-AF65-F5344CB8AC3E}">
        <p14:creationId xmlns:p14="http://schemas.microsoft.com/office/powerpoint/2010/main" val="3232698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Monitoraggio delle utenze</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13</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2490304754"/>
              </p:ext>
            </p:extLst>
          </p:nvPr>
        </p:nvGraphicFramePr>
        <p:xfrm>
          <a:off x="285720" y="1112983"/>
          <a:ext cx="8572560" cy="2870271"/>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49488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Verificare periodicamente le utenze che possono accedere al Sistema di </a:t>
                      </a:r>
                      <a:r>
                        <a:rPr lang="it-IT" sz="1200" u="none" kern="1200" baseline="0" dirty="0" err="1">
                          <a:solidFill>
                            <a:schemeClr val="tx1"/>
                          </a:solidFill>
                          <a:latin typeface="+mn-lt"/>
                          <a:ea typeface="+mn-ea"/>
                          <a:cs typeface="+mn-cs"/>
                        </a:rPr>
                        <a:t>Conservazionee</a:t>
                      </a:r>
                      <a:r>
                        <a:rPr lang="it-IT" sz="1200" u="none" kern="1200" baseline="0" dirty="0">
                          <a:solidFill>
                            <a:schemeClr val="tx1"/>
                          </a:solidFill>
                          <a:latin typeface="+mn-lt"/>
                          <a:ea typeface="+mn-ea"/>
                          <a:cs typeface="+mn-cs"/>
                        </a:rPr>
                        <a:t> il loro stato di attività.</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esercizio del sistema di conservazione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della sicurezza</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Verifica Periodica delle Utenze</a:t>
                      </a:r>
                      <a:endParaRPr kumimoji="0" lang="it-IT" sz="1200" b="0" i="0" u="none" strike="noStrike" kern="1200" cap="none" normalizeH="0" baseline="0" dirty="0">
                        <a:ln>
                          <a:noFill/>
                        </a:ln>
                        <a:solidFill>
                          <a:schemeClr val="tx1"/>
                        </a:solidFill>
                        <a:effectLst/>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C00000"/>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monitoraggio periodico</a:t>
            </a:r>
            <a:endParaRPr lang="it-IT" sz="800" b="1" kern="0" dirty="0"/>
          </a:p>
        </p:txBody>
      </p:sp>
    </p:spTree>
    <p:extLst>
      <p:ext uri="{BB962C8B-B14F-4D97-AF65-F5344CB8AC3E}">
        <p14:creationId xmlns:p14="http://schemas.microsoft.com/office/powerpoint/2010/main" val="327258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Monitoraggio dell’infrastruttura</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14</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790288954"/>
              </p:ext>
            </p:extLst>
          </p:nvPr>
        </p:nvGraphicFramePr>
        <p:xfrm>
          <a:off x="285720" y="1112983"/>
          <a:ext cx="8572560" cy="3425165"/>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89993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Eseguire il monitoraggio periodico dell’infrastruttura hardware e software del sito primario e del sito di </a:t>
                      </a:r>
                      <a:r>
                        <a:rPr lang="it-IT" sz="1200" u="none" kern="1200" baseline="0" dirty="0" err="1">
                          <a:solidFill>
                            <a:schemeClr val="tx1"/>
                          </a:solidFill>
                          <a:latin typeface="+mn-lt"/>
                          <a:ea typeface="+mn-ea"/>
                          <a:cs typeface="+mn-cs"/>
                        </a:rPr>
                        <a:t>disaster</a:t>
                      </a:r>
                      <a:r>
                        <a:rPr lang="it-IT" sz="1200" u="none" kern="1200" baseline="0" dirty="0">
                          <a:solidFill>
                            <a:schemeClr val="tx1"/>
                          </a:solidFill>
                          <a:latin typeface="+mn-lt"/>
                          <a:ea typeface="+mn-ea"/>
                          <a:cs typeface="+mn-cs"/>
                        </a:rPr>
                        <a:t> recovery allo scopo di verificare la disponibilità dell’infrastruttura, i tempi di risposta del Servizio, l’utilizzo delle risorse tecnologiche, la disponibilità del sito di DR, ecc., con cadenze specifiche in base agli ambiti.</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gestione servizi e infrastrutture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della sicurezza</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Monitoraggio dell’infrastruttura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Report periodici del gestore dell’infrastruttura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Report periodici del gestore del </a:t>
                      </a:r>
                      <a:r>
                        <a:rPr kumimoji="0" lang="it-IT" sz="1200" b="0" i="0" u="none" strike="noStrike" kern="1200" cap="none" normalizeH="0" baseline="0" dirty="0" err="1">
                          <a:ln>
                            <a:noFill/>
                          </a:ln>
                          <a:solidFill>
                            <a:schemeClr val="tx1"/>
                          </a:solidFill>
                          <a:effectLst/>
                          <a:latin typeface="+mn-lt"/>
                          <a:ea typeface="+mn-ea"/>
                          <a:cs typeface="+mn-cs"/>
                        </a:rPr>
                        <a:t>Disaster</a:t>
                      </a:r>
                      <a:r>
                        <a:rPr kumimoji="0" lang="it-IT" sz="1200" b="0" i="0" u="none" strike="noStrike" kern="1200" cap="none" normalizeH="0" baseline="0" dirty="0">
                          <a:ln>
                            <a:noFill/>
                          </a:ln>
                          <a:solidFill>
                            <a:schemeClr val="tx1"/>
                          </a:solidFill>
                          <a:effectLst/>
                          <a:latin typeface="+mn-lt"/>
                          <a:ea typeface="+mn-ea"/>
                          <a:cs typeface="+mn-cs"/>
                        </a:rPr>
                        <a:t> Recovery</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endParaRPr kumimoji="0" lang="it-IT" sz="1200" b="0" i="0" u="none" strike="noStrike" kern="1200" cap="none" normalizeH="0" baseline="0" dirty="0">
                        <a:ln>
                          <a:noFill/>
                        </a:ln>
                        <a:solidFill>
                          <a:schemeClr val="tx1"/>
                        </a:solidFill>
                        <a:effectLst/>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C00000"/>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monitoraggio periodico</a:t>
            </a:r>
            <a:endParaRPr lang="it-IT" sz="800" b="1" kern="0" dirty="0"/>
          </a:p>
        </p:txBody>
      </p:sp>
    </p:spTree>
    <p:extLst>
      <p:ext uri="{BB962C8B-B14F-4D97-AF65-F5344CB8AC3E}">
        <p14:creationId xmlns:p14="http://schemas.microsoft.com/office/powerpoint/2010/main" val="255406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Monitoraggio dell’archivio</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15</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2007214379"/>
              </p:ext>
            </p:extLst>
          </p:nvPr>
        </p:nvGraphicFramePr>
        <p:xfrm>
          <a:off x="285720" y="1112983"/>
          <a:ext cx="8572560" cy="3046001"/>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4493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Controllare la completezza del processo di archiviazione per assicurare che ogni SIP accettato si sia correttamente trasformato in AIP, che non vi sia stata corruzione dei documenti conservati, ecc. attraverso verifiche massive o a campione.</a:t>
                      </a:r>
                    </a:p>
                    <a:p>
                      <a:pPr marL="0" marR="0" lvl="0" indent="0" algn="just" defTabSz="914400" rtl="0" eaLnBrk="1" fontAlgn="auto" latinLnBrk="0" hangingPunct="1">
                        <a:lnSpc>
                          <a:spcPct val="110000"/>
                        </a:lnSpc>
                        <a:spcBef>
                          <a:spcPts val="0"/>
                        </a:spcBef>
                        <a:spcAft>
                          <a:spcPts val="0"/>
                        </a:spcAft>
                        <a:buClrTx/>
                        <a:buSzTx/>
                        <a:buFontTx/>
                        <a:buNone/>
                        <a:tabLst/>
                        <a:defRPr/>
                      </a:pPr>
                      <a:endParaRPr lang="it-IT" sz="1200" u="none"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funzione archivistica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Monitoraggio dell’archivio</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C00000"/>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monitoraggio periodico</a:t>
            </a:r>
            <a:endParaRPr lang="it-IT" sz="800" b="1" kern="0" dirty="0"/>
          </a:p>
        </p:txBody>
      </p:sp>
    </p:spTree>
    <p:extLst>
      <p:ext uri="{BB962C8B-B14F-4D97-AF65-F5344CB8AC3E}">
        <p14:creationId xmlns:p14="http://schemas.microsoft.com/office/powerpoint/2010/main" val="4203915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Reporting per </a:t>
            </a:r>
            <a:r>
              <a:rPr lang="it-IT" sz="1600" dirty="0" err="1">
                <a:solidFill>
                  <a:srgbClr val="C00000"/>
                </a:solidFill>
              </a:rPr>
              <a:t>AgID</a:t>
            </a:r>
            <a:endParaRPr lang="it-IT" sz="1600" dirty="0">
              <a:solidFill>
                <a:srgbClr val="C00000"/>
              </a:solidFill>
            </a:endParaRP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16</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2350426308"/>
              </p:ext>
            </p:extLst>
          </p:nvPr>
        </p:nvGraphicFramePr>
        <p:xfrm>
          <a:off x="285720" y="1112983"/>
          <a:ext cx="8572560" cy="2865981"/>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76491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Produzione e invio ad AGID del rapporto quadrimestrale sulla base del contenuto richiesto dalle regole tecniche.</a:t>
                      </a:r>
                    </a:p>
                    <a:p>
                      <a:pPr marL="0" marR="0" lvl="0" indent="0" algn="just" defTabSz="914400" rtl="0" eaLnBrk="1" fontAlgn="auto" latinLnBrk="0" hangingPunct="1">
                        <a:lnSpc>
                          <a:spcPct val="110000"/>
                        </a:lnSpc>
                        <a:spcBef>
                          <a:spcPts val="0"/>
                        </a:spcBef>
                        <a:spcAft>
                          <a:spcPts val="0"/>
                        </a:spcAft>
                        <a:buClrTx/>
                        <a:buSzTx/>
                        <a:buFontTx/>
                        <a:buNone/>
                        <a:tabLst/>
                        <a:defRPr/>
                      </a:pPr>
                      <a:endParaRPr lang="it-IT" sz="1200" u="none"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funzione archivistica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Report AGID</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C00000"/>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monitoraggio periodico</a:t>
            </a:r>
            <a:endParaRPr lang="it-IT" sz="800" b="1" kern="0" dirty="0"/>
          </a:p>
        </p:txBody>
      </p:sp>
    </p:spTree>
    <p:extLst>
      <p:ext uri="{BB962C8B-B14F-4D97-AF65-F5344CB8AC3E}">
        <p14:creationId xmlns:p14="http://schemas.microsoft.com/office/powerpoint/2010/main" val="282529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err="1">
                <a:solidFill>
                  <a:srgbClr val="C00000"/>
                </a:solidFill>
              </a:rPr>
              <a:t>Capacity</a:t>
            </a:r>
            <a:r>
              <a:rPr lang="it-IT" sz="1600" dirty="0">
                <a:solidFill>
                  <a:srgbClr val="C00000"/>
                </a:solidFill>
              </a:rPr>
              <a:t> Management</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17</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825715072"/>
              </p:ext>
            </p:extLst>
          </p:nvPr>
        </p:nvGraphicFramePr>
        <p:xfrm>
          <a:off x="285720" y="1112983"/>
          <a:ext cx="8572560" cy="300099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89993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Assicurare il corretto equilibrio nelle risorse messe a disposizione dall’infrastruttura e l’ottimizzazione dell’utilizzo delle stesse, in relazione ai requisiti relativi al Servizio di Conservazione, al fine di garantire e migliorare i Livelli di servizio offerti. </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gestione servizi tecnologici ed infrastrutture </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err="1">
                          <a:ln>
                            <a:noFill/>
                          </a:ln>
                          <a:solidFill>
                            <a:schemeClr val="tx1"/>
                          </a:solidFill>
                          <a:effectLst/>
                          <a:latin typeface="+mn-lt"/>
                          <a:ea typeface="+mn-ea"/>
                          <a:cs typeface="+mn-cs"/>
                        </a:rPr>
                        <a:t>Capacity</a:t>
                      </a:r>
                      <a:r>
                        <a:rPr kumimoji="0" lang="it-IT" sz="1200" b="0" i="0" u="none" strike="noStrike" kern="1200" cap="none" normalizeH="0" baseline="0" dirty="0">
                          <a:ln>
                            <a:noFill/>
                          </a:ln>
                          <a:solidFill>
                            <a:schemeClr val="tx1"/>
                          </a:solidFill>
                          <a:effectLst/>
                          <a:latin typeface="+mn-lt"/>
                          <a:ea typeface="+mn-ea"/>
                          <a:cs typeface="+mn-cs"/>
                        </a:rPr>
                        <a:t> Management</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C00000"/>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monitoraggio periodico</a:t>
            </a:r>
            <a:endParaRPr lang="it-IT" sz="800" b="1" kern="0" dirty="0"/>
          </a:p>
        </p:txBody>
      </p:sp>
    </p:spTree>
    <p:extLst>
      <p:ext uri="{BB962C8B-B14F-4D97-AF65-F5344CB8AC3E}">
        <p14:creationId xmlns:p14="http://schemas.microsoft.com/office/powerpoint/2010/main" val="347871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della documentazione</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18</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1708857820"/>
              </p:ext>
            </p:extLst>
          </p:nvPr>
        </p:nvGraphicFramePr>
        <p:xfrm>
          <a:off x="285720" y="1112983"/>
          <a:ext cx="8572560" cy="309100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8994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Descrivere le modalità attraverso le quali definire e gestire la documentazione interna necessaria per sostenere un’efficace ed efficiente operatività dei processi relativa alle modalità di progettazione, gestione e modifica del sistema di conservazione e delle sue componenti, in conformità con gli standard ISO9001: 2015 e ISO 15489-1: 2016.</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funzione archivistica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della Documentazione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47871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della comunicazione</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19</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166258991"/>
              </p:ext>
            </p:extLst>
          </p:nvPr>
        </p:nvGraphicFramePr>
        <p:xfrm>
          <a:off x="285720" y="1112983"/>
          <a:ext cx="8572560" cy="309100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8994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Descrivere le modalità attraverso le quali definire e gestire le comunicazioni rilevanti nell’ambito del processo di erogazione del servizio di conservazione e le relative modalità di formalizzazione delle stesse alla luce dei vincoli imposti alle Pubbliche Amministrazioni dalla normativa vigente.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 Servizio</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delle Comunicazioni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6" name="Callout con freccia a destra 11">
            <a:extLst>
              <a:ext uri="{FF2B5EF4-FFF2-40B4-BE49-F238E27FC236}">
                <a16:creationId xmlns:a16="http://schemas.microsoft.com/office/drawing/2014/main" id="{02780D5E-00D9-450E-86E0-896904642F25}"/>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203590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13A38453-DE41-420F-A999-69D90B95CCCC}"/>
              </a:ext>
            </a:extLst>
          </p:cNvPr>
          <p:cNvSpPr>
            <a:spLocks noGrp="1"/>
          </p:cNvSpPr>
          <p:nvPr>
            <p:ph idx="1"/>
          </p:nvPr>
        </p:nvSpPr>
        <p:spPr/>
        <p:txBody>
          <a:bodyPr/>
          <a:lstStyle/>
          <a:p>
            <a:pPr>
              <a:lnSpc>
                <a:spcPct val="100000"/>
              </a:lnSpc>
              <a:spcBef>
                <a:spcPts val="600"/>
              </a:spcBef>
              <a:spcAft>
                <a:spcPts val="300"/>
              </a:spcAft>
            </a:pPr>
            <a:r>
              <a:rPr lang="it-IT" dirty="0"/>
              <a:t>Introduzione</a:t>
            </a:r>
          </a:p>
          <a:p>
            <a:pPr>
              <a:lnSpc>
                <a:spcPct val="100000"/>
              </a:lnSpc>
              <a:spcBef>
                <a:spcPts val="600"/>
              </a:spcBef>
              <a:spcAft>
                <a:spcPts val="300"/>
              </a:spcAft>
            </a:pPr>
            <a:r>
              <a:rPr lang="it-IT" dirty="0"/>
              <a:t>Definizione di Ambito e Procedura</a:t>
            </a:r>
          </a:p>
          <a:p>
            <a:pPr>
              <a:lnSpc>
                <a:spcPct val="100000"/>
              </a:lnSpc>
              <a:spcBef>
                <a:spcPts val="600"/>
              </a:spcBef>
              <a:spcAft>
                <a:spcPts val="300"/>
              </a:spcAft>
            </a:pPr>
            <a:r>
              <a:rPr lang="it-IT" dirty="0"/>
              <a:t>Piramide delle informazioni documentate</a:t>
            </a:r>
          </a:p>
          <a:p>
            <a:pPr>
              <a:lnSpc>
                <a:spcPct val="100000"/>
              </a:lnSpc>
              <a:spcBef>
                <a:spcPts val="600"/>
              </a:spcBef>
              <a:spcAft>
                <a:spcPts val="300"/>
              </a:spcAft>
            </a:pPr>
            <a:r>
              <a:rPr lang="it-IT" dirty="0"/>
              <a:t>Mappa degli Ambiti</a:t>
            </a:r>
          </a:p>
          <a:p>
            <a:pPr>
              <a:lnSpc>
                <a:spcPct val="100000"/>
              </a:lnSpc>
              <a:spcBef>
                <a:spcPts val="600"/>
              </a:spcBef>
              <a:spcAft>
                <a:spcPts val="300"/>
              </a:spcAft>
            </a:pPr>
            <a:r>
              <a:rPr lang="it-IT" dirty="0"/>
              <a:t>Schede di dettaglio</a:t>
            </a:r>
          </a:p>
        </p:txBody>
      </p:sp>
      <p:sp>
        <p:nvSpPr>
          <p:cNvPr id="3" name="Titolo 2">
            <a:extLst>
              <a:ext uri="{FF2B5EF4-FFF2-40B4-BE49-F238E27FC236}">
                <a16:creationId xmlns:a16="http://schemas.microsoft.com/office/drawing/2014/main" id="{BFEFB27E-0822-40E3-B49B-E037C0A6A538}"/>
              </a:ext>
            </a:extLst>
          </p:cNvPr>
          <p:cNvSpPr>
            <a:spLocks noGrp="1"/>
          </p:cNvSpPr>
          <p:nvPr>
            <p:ph type="title"/>
          </p:nvPr>
        </p:nvSpPr>
        <p:spPr/>
        <p:txBody>
          <a:bodyPr/>
          <a:lstStyle/>
          <a:p>
            <a:r>
              <a:rPr lang="it-IT" sz="1800" dirty="0"/>
              <a:t>Indice</a:t>
            </a:r>
          </a:p>
        </p:txBody>
      </p:sp>
      <p:sp>
        <p:nvSpPr>
          <p:cNvPr id="4" name="Segnaposto numero diapositiva 3">
            <a:extLst>
              <a:ext uri="{FF2B5EF4-FFF2-40B4-BE49-F238E27FC236}">
                <a16:creationId xmlns:a16="http://schemas.microsoft.com/office/drawing/2014/main" id="{10B518AA-8F37-4B9D-9388-8927604D7F70}"/>
              </a:ext>
            </a:extLst>
          </p:cNvPr>
          <p:cNvSpPr>
            <a:spLocks noGrp="1"/>
          </p:cNvSpPr>
          <p:nvPr>
            <p:ph type="sldNum" sz="quarter" idx="10"/>
          </p:nvPr>
        </p:nvSpPr>
        <p:spPr/>
        <p:txBody>
          <a:bodyPr/>
          <a:lstStyle/>
          <a:p>
            <a:pPr>
              <a:defRPr/>
            </a:pPr>
            <a:fld id="{F3F6A8B3-3BC1-47DC-8ECD-677F222CFE6C}" type="slidenum">
              <a:rPr lang="it-IT" smtClean="0"/>
              <a:pPr>
                <a:defRPr/>
              </a:pPr>
              <a:t>2</a:t>
            </a:fld>
            <a:endParaRPr lang="it-IT" dirty="0"/>
          </a:p>
        </p:txBody>
      </p:sp>
    </p:spTree>
    <p:extLst>
      <p:ext uri="{BB962C8B-B14F-4D97-AF65-F5344CB8AC3E}">
        <p14:creationId xmlns:p14="http://schemas.microsoft.com/office/powerpoint/2010/main" val="2268294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della sicurezza IT</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20</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4271838754"/>
              </p:ext>
            </p:extLst>
          </p:nvPr>
        </p:nvGraphicFramePr>
        <p:xfrm>
          <a:off x="285720" y="1112983"/>
          <a:ext cx="8572560" cy="4387430"/>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76491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Garantire il monitoraggio degli aspetti di sicurezza rilevanti nell’ambito del servizio di conservazione anche attraverso gli audit, la gestione delle Non Conformità e delle vulnerabilità.</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della Sicurezza</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Business Impact Analysis</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Analisi dei Rischi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Audit di Conformità ai Requisiti di Sicurezza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delle Non Conformità</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Registro delle Non Conformità</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incidenti di sicurezza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Registro degli Incidenti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delle Vulnerabilità</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endParaRPr kumimoji="0" lang="it-IT" sz="1200" b="0" i="0" u="none" strike="noStrike" kern="1200" cap="none" normalizeH="0" baseline="0" dirty="0">
                        <a:ln>
                          <a:noFill/>
                        </a:ln>
                        <a:solidFill>
                          <a:schemeClr val="tx1"/>
                        </a:solidFill>
                        <a:effectLst/>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6" name="Callout con freccia a destra 11">
            <a:extLst>
              <a:ext uri="{FF2B5EF4-FFF2-40B4-BE49-F238E27FC236}">
                <a16:creationId xmlns:a16="http://schemas.microsoft.com/office/drawing/2014/main" id="{AD8AE7DE-5637-40AD-80C9-9FBB0D25F2D3}"/>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33593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delle richieste e dei malfunzionamenti</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21</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3405088742"/>
              </p:ext>
            </p:extLst>
          </p:nvPr>
        </p:nvGraphicFramePr>
        <p:xfrm>
          <a:off x="285720" y="1112983"/>
          <a:ext cx="8572560" cy="336961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71991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Gestire i malfunzionamenti di qualsiasi genere, minimizzando l’impatto sul servizio erogato e sull’operatività per gli utenti, ripristinando nel minor tempo possibile il servizio garantendo la continuità, in conformità con gli accordi di servizio presi.</a:t>
                      </a:r>
                      <a:endParaRPr lang="it-IT" sz="1200"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tecnologie e sviluppo sistemi di conservazione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servizi tecnologici e infrastrutture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esercizio dei servizi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delle Richieste e dei Malfunzionamenti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6" name="Callout con freccia a destra 11">
            <a:extLst>
              <a:ext uri="{FF2B5EF4-FFF2-40B4-BE49-F238E27FC236}">
                <a16:creationId xmlns:a16="http://schemas.microsoft.com/office/drawing/2014/main" id="{5A2AA1FB-81B8-4460-8FAE-B91B38C7899B}"/>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1248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Evoluzione e gestione del sistema e dell’infrastruttura</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22</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516116785"/>
              </p:ext>
            </p:extLst>
          </p:nvPr>
        </p:nvGraphicFramePr>
        <p:xfrm>
          <a:off x="285720" y="1112983"/>
          <a:ext cx="8572560" cy="3793785"/>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71991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Garantire la progettazione, gestione e rilascio in produzione delle modifiche sia al sistema di conservazione sia all’infrastruttura  a supporto.</a:t>
                      </a:r>
                      <a:endParaRPr lang="it-IT" sz="1200"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tecnologie e sviluppo sistemi di conservazione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dei servizi tecnologici ed infrastrutture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Richieste di Cambiamento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dei Rilasci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Sviluppo del Software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Manuali operativi dello sviluppo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Documentazione di Evoluzione Tecnologica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endParaRPr kumimoji="0" lang="it-IT" sz="1200" b="0" i="0" u="none" strike="noStrike" kern="1200" cap="none" normalizeH="0" baseline="0" dirty="0">
                        <a:ln>
                          <a:noFill/>
                        </a:ln>
                        <a:solidFill>
                          <a:schemeClr val="tx1"/>
                        </a:solidFill>
                        <a:effectLst/>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6" name="Callout con freccia a destra 11">
            <a:extLst>
              <a:ext uri="{FF2B5EF4-FFF2-40B4-BE49-F238E27FC236}">
                <a16:creationId xmlns:a16="http://schemas.microsoft.com/office/drawing/2014/main" id="{8F6779E7-B23C-44BF-8371-30BBD02EA26C}"/>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827705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delle risorse umane</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23</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2085925716"/>
              </p:ext>
            </p:extLst>
          </p:nvPr>
        </p:nvGraphicFramePr>
        <p:xfrm>
          <a:off x="285720" y="1112983"/>
          <a:ext cx="8572560" cy="300099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89993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Analizzare i fabbisogni di risorse gestibili mediante mobilità interna, delineando i profili di competenza del personale a supporto dell’erogazione dei servizi; garantire l'inserimento delle nuove risorse; definire e gestire i percorsi di formazione; gestire i calendari delle presenze.</a:t>
                      </a:r>
                      <a:endParaRPr lang="it-IT" sz="1200"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 Servizio</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risorse umane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Gestione formazione interna</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6" name="Callout con freccia a destra 11">
            <a:extLst>
              <a:ext uri="{FF2B5EF4-FFF2-40B4-BE49-F238E27FC236}">
                <a16:creationId xmlns:a16="http://schemas.microsoft.com/office/drawing/2014/main" id="{B3A9ABAA-A071-43EC-9E63-69F4E8BEA965}"/>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681995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Gestione dei fornitori</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24</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1300307759"/>
              </p:ext>
            </p:extLst>
          </p:nvPr>
        </p:nvGraphicFramePr>
        <p:xfrm>
          <a:off x="285720" y="1112983"/>
          <a:ext cx="8572560" cy="300099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89993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Analizzare i fabbisogni di risorse gestibili mediante mobilità interna, delineando i profili di competenza del personale a supporto dell’erogazione dei servizi; garantire l'inserimento delle nuove risorse; definire e gestire i percorsi di formazione; gestire i calendari delle presenze.</a:t>
                      </a:r>
                      <a:endParaRPr lang="it-IT" sz="1200" kern="1200" baseline="0" dirty="0">
                        <a:solidFill>
                          <a:schemeClr val="tx1"/>
                        </a:solidFill>
                        <a:latin typeface="+mn-lt"/>
                        <a:ea typeface="+mn-ea"/>
                        <a:cs typeface="+mn-cs"/>
                      </a:endParaRP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 Servizio</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Selezione dei Fornitori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Valutazione dei Fornitori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6" name="Callout con freccia a destra 11">
            <a:extLst>
              <a:ext uri="{FF2B5EF4-FFF2-40B4-BE49-F238E27FC236}">
                <a16:creationId xmlns:a16="http://schemas.microsoft.com/office/drawing/2014/main" id="{234989B1-69CF-4711-9E12-41078EB96B31}"/>
              </a:ext>
            </a:extLst>
          </p:cNvPr>
          <p:cNvSpPr/>
          <p:nvPr/>
        </p:nvSpPr>
        <p:spPr bwMode="auto">
          <a:xfrm rot="5400000">
            <a:off x="7516534" y="-198375"/>
            <a:ext cx="1008000" cy="1512000"/>
          </a:xfrm>
          <a:prstGeom prst="rightArrowCallout">
            <a:avLst/>
          </a:prstGeom>
          <a:solidFill>
            <a:schemeClr val="bg1">
              <a:lumMod val="50000"/>
            </a:schemeClr>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0" tIns="0" rIns="0" bIns="0" anchor="ctr" anchorCtr="1">
            <a:normAutofit/>
          </a:bodyPr>
          <a:lstStyle/>
          <a:p>
            <a:pPr marL="0" marR="0" lvl="0" indent="0" algn="ctr" defTabSz="914400" eaLnBrk="1" fontAlgn="auto" latinLnBrk="0" hangingPunct="1">
              <a:spcBef>
                <a:spcPts val="0"/>
              </a:spcBef>
              <a:spcAft>
                <a:spcPts val="0"/>
              </a:spcAft>
              <a:buClrTx/>
              <a:buSzTx/>
              <a:buFontTx/>
              <a:buNone/>
              <a:tabLst/>
              <a:defRPr/>
            </a:pPr>
            <a:r>
              <a:rPr lang="it-IT" sz="1000" b="1" kern="0" dirty="0"/>
              <a:t>Ambito supporto</a:t>
            </a:r>
            <a:endParaRPr lang="it-IT" sz="800" b="1" kern="0" dirty="0"/>
          </a:p>
        </p:txBody>
      </p:sp>
    </p:spTree>
    <p:extLst>
      <p:ext uri="{BB962C8B-B14F-4D97-AF65-F5344CB8AC3E}">
        <p14:creationId xmlns:p14="http://schemas.microsoft.com/office/powerpoint/2010/main" val="406797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5ED4950-173A-47A7-96F9-98E614ED7801}"/>
              </a:ext>
            </a:extLst>
          </p:cNvPr>
          <p:cNvSpPr>
            <a:spLocks noGrp="1"/>
          </p:cNvSpPr>
          <p:nvPr>
            <p:ph type="title"/>
          </p:nvPr>
        </p:nvSpPr>
        <p:spPr/>
        <p:txBody>
          <a:bodyPr/>
          <a:lstStyle/>
          <a:p>
            <a:r>
              <a:rPr lang="it-IT" sz="1800" dirty="0"/>
              <a:t>Introduzione</a:t>
            </a:r>
          </a:p>
        </p:txBody>
      </p:sp>
      <p:sp>
        <p:nvSpPr>
          <p:cNvPr id="4" name="Segnaposto numero diapositiva 3">
            <a:extLst>
              <a:ext uri="{FF2B5EF4-FFF2-40B4-BE49-F238E27FC236}">
                <a16:creationId xmlns:a16="http://schemas.microsoft.com/office/drawing/2014/main" id="{E3C66153-8E8D-465F-A94A-F3B82F363423}"/>
              </a:ext>
            </a:extLst>
          </p:cNvPr>
          <p:cNvSpPr>
            <a:spLocks noGrp="1"/>
          </p:cNvSpPr>
          <p:nvPr>
            <p:ph type="sldNum" sz="quarter" idx="10"/>
          </p:nvPr>
        </p:nvSpPr>
        <p:spPr/>
        <p:txBody>
          <a:bodyPr/>
          <a:lstStyle/>
          <a:p>
            <a:pPr>
              <a:defRPr/>
            </a:pPr>
            <a:fld id="{F3F6A8B3-3BC1-47DC-8ECD-677F222CFE6C}" type="slidenum">
              <a:rPr lang="it-IT" smtClean="0"/>
              <a:pPr>
                <a:defRPr/>
              </a:pPr>
              <a:t>3</a:t>
            </a:fld>
            <a:endParaRPr lang="it-IT" dirty="0"/>
          </a:p>
        </p:txBody>
      </p:sp>
      <p:sp>
        <p:nvSpPr>
          <p:cNvPr id="7" name="Segnaposto contenuto 1">
            <a:extLst>
              <a:ext uri="{FF2B5EF4-FFF2-40B4-BE49-F238E27FC236}">
                <a16:creationId xmlns:a16="http://schemas.microsoft.com/office/drawing/2014/main" id="{4ACEDF07-E6C5-443B-8977-1D522FFF36AA}"/>
              </a:ext>
            </a:extLst>
          </p:cNvPr>
          <p:cNvSpPr>
            <a:spLocks noGrp="1"/>
          </p:cNvSpPr>
          <p:nvPr>
            <p:ph idx="1"/>
          </p:nvPr>
        </p:nvSpPr>
        <p:spPr>
          <a:xfrm>
            <a:off x="430213" y="1250950"/>
            <a:ext cx="8205788" cy="5011738"/>
          </a:xfrm>
        </p:spPr>
        <p:txBody>
          <a:bodyPr/>
          <a:lstStyle/>
          <a:p>
            <a:pPr algn="just" eaLnBrk="1" hangingPunct="1">
              <a:lnSpc>
                <a:spcPct val="200000"/>
              </a:lnSpc>
            </a:pPr>
            <a:r>
              <a:rPr lang="it-IT" altLang="it-IT" dirty="0"/>
              <a:t>L’obiettivo del documento è quello di </a:t>
            </a:r>
            <a:r>
              <a:rPr lang="it-IT" altLang="it-IT" b="1" dirty="0"/>
              <a:t>definire gli ambiti di funzionamento del Polo Archivistico dell’</a:t>
            </a:r>
            <a:r>
              <a:rPr lang="it-IT" altLang="it-IT" b="1" dirty="0" err="1"/>
              <a:t>Emila-Romagna</a:t>
            </a:r>
            <a:r>
              <a:rPr lang="it-IT" altLang="it-IT" b="1" dirty="0"/>
              <a:t> (ParER)</a:t>
            </a:r>
            <a:r>
              <a:rPr lang="it-IT" altLang="it-IT" dirty="0"/>
              <a:t>, con particolare attenzione agli aspetti rilevati per:</a:t>
            </a:r>
          </a:p>
          <a:p>
            <a:pPr lvl="1" algn="just" eaLnBrk="1" hangingPunct="1">
              <a:lnSpc>
                <a:spcPct val="200000"/>
              </a:lnSpc>
            </a:pPr>
            <a:r>
              <a:rPr lang="it-IT" altLang="it-IT" dirty="0"/>
              <a:t>certificazione 27001</a:t>
            </a:r>
          </a:p>
          <a:p>
            <a:pPr lvl="1" algn="just" eaLnBrk="1" hangingPunct="1">
              <a:lnSpc>
                <a:spcPct val="200000"/>
              </a:lnSpc>
            </a:pPr>
            <a:r>
              <a:rPr lang="it-IT" altLang="it-IT" dirty="0"/>
              <a:t>accreditamento </a:t>
            </a:r>
            <a:r>
              <a:rPr lang="it-IT" altLang="it-IT" dirty="0" err="1"/>
              <a:t>AgID</a:t>
            </a:r>
            <a:endParaRPr lang="it-IT" altLang="it-IT" dirty="0"/>
          </a:p>
          <a:p>
            <a:pPr lvl="1" algn="just" eaLnBrk="1" hangingPunct="1">
              <a:lnSpc>
                <a:spcPct val="200000"/>
              </a:lnSpc>
            </a:pPr>
            <a:r>
              <a:rPr lang="it-IT" altLang="it-IT" dirty="0"/>
              <a:t>certificazione 9001</a:t>
            </a:r>
          </a:p>
          <a:p>
            <a:pPr algn="just" eaLnBrk="1" hangingPunct="1">
              <a:lnSpc>
                <a:spcPct val="200000"/>
              </a:lnSpc>
            </a:pPr>
            <a:r>
              <a:rPr lang="it-IT" altLang="it-IT" dirty="0"/>
              <a:t>Non sono presi in considerazione gli aspetti di natura amministrativa, che seguono le procedure dettate dalle norme nazionali e regionali.</a:t>
            </a:r>
          </a:p>
          <a:p>
            <a:pPr algn="just" eaLnBrk="1" hangingPunct="1">
              <a:lnSpc>
                <a:spcPct val="200000"/>
              </a:lnSpc>
            </a:pPr>
            <a:endParaRPr lang="it-IT" altLang="it-IT" dirty="0"/>
          </a:p>
          <a:p>
            <a:pPr algn="just" eaLnBrk="1" hangingPunct="1">
              <a:lnSpc>
                <a:spcPct val="200000"/>
              </a:lnSpc>
            </a:pPr>
            <a:endParaRPr lang="it-IT" altLang="it-IT" dirty="0"/>
          </a:p>
          <a:p>
            <a:pPr algn="just" eaLnBrk="1" hangingPunct="1">
              <a:lnSpc>
                <a:spcPct val="200000"/>
              </a:lnSpc>
            </a:pPr>
            <a:endParaRPr lang="it-IT" altLang="it-IT" dirty="0"/>
          </a:p>
          <a:p>
            <a:pPr lvl="1" algn="just" eaLnBrk="1" hangingPunct="1"/>
            <a:endParaRPr lang="it-IT" altLang="it-IT" dirty="0"/>
          </a:p>
        </p:txBody>
      </p:sp>
    </p:spTree>
    <p:extLst>
      <p:ext uri="{BB962C8B-B14F-4D97-AF65-F5344CB8AC3E}">
        <p14:creationId xmlns:p14="http://schemas.microsoft.com/office/powerpoint/2010/main" val="428955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Definizione di «Ambito» e di «Procedura»</a:t>
            </a:r>
          </a:p>
        </p:txBody>
      </p:sp>
      <p:sp>
        <p:nvSpPr>
          <p:cNvPr id="4" name="Segnaposto numero diapositiva 3"/>
          <p:cNvSpPr>
            <a:spLocks noGrp="1"/>
          </p:cNvSpPr>
          <p:nvPr>
            <p:ph type="sldNum" sz="quarter" idx="10"/>
          </p:nvPr>
        </p:nvSpPr>
        <p:spPr/>
        <p:txBody>
          <a:bodyPr/>
          <a:lstStyle/>
          <a:p>
            <a:pPr>
              <a:defRPr/>
            </a:pPr>
            <a:fld id="{F3F6A8B3-3BC1-47DC-8ECD-677F222CFE6C}" type="slidenum">
              <a:rPr lang="it-IT" smtClean="0"/>
              <a:pPr>
                <a:defRPr/>
              </a:pPr>
              <a:t>4</a:t>
            </a:fld>
            <a:endParaRPr lang="it-IT" dirty="0"/>
          </a:p>
        </p:txBody>
      </p:sp>
      <p:sp>
        <p:nvSpPr>
          <p:cNvPr id="6" name="Segnaposto contenuto 1"/>
          <p:cNvSpPr>
            <a:spLocks noGrp="1"/>
          </p:cNvSpPr>
          <p:nvPr>
            <p:ph idx="1"/>
          </p:nvPr>
        </p:nvSpPr>
        <p:spPr>
          <a:xfrm>
            <a:off x="430213" y="1250950"/>
            <a:ext cx="8205788" cy="4428300"/>
          </a:xfrm>
        </p:spPr>
        <p:txBody>
          <a:bodyPr/>
          <a:lstStyle/>
          <a:p>
            <a:pPr>
              <a:lnSpc>
                <a:spcPct val="100000"/>
              </a:lnSpc>
              <a:spcBef>
                <a:spcPts val="300"/>
              </a:spcBef>
              <a:spcAft>
                <a:spcPts val="300"/>
              </a:spcAft>
            </a:pPr>
            <a:r>
              <a:rPr lang="it-IT" b="1" dirty="0"/>
              <a:t>Ambito:</a:t>
            </a:r>
          </a:p>
          <a:p>
            <a:pPr lvl="1">
              <a:lnSpc>
                <a:spcPct val="100000"/>
              </a:lnSpc>
              <a:spcBef>
                <a:spcPts val="300"/>
              </a:spcBef>
              <a:spcAft>
                <a:spcPts val="300"/>
              </a:spcAft>
            </a:pPr>
            <a:r>
              <a:rPr lang="it-IT" dirty="0"/>
              <a:t>Insieme strutturato di attività progettato per raggiungere uno specifico obiettivo. Le diverse attività sono raggruppate tra loro per ambiti omogenei.</a:t>
            </a:r>
          </a:p>
          <a:p>
            <a:pPr lvl="1">
              <a:lnSpc>
                <a:spcPct val="100000"/>
              </a:lnSpc>
              <a:spcBef>
                <a:spcPts val="300"/>
              </a:spcBef>
              <a:spcAft>
                <a:spcPts val="300"/>
              </a:spcAft>
            </a:pPr>
            <a:r>
              <a:rPr lang="it-IT" dirty="0"/>
              <a:t>Per ogni ambito viene definita una scheda che riportata le seguenti informazioni: Obiettivi, Responsabile, Principali documenti (ad esempio politiche, linee guida, procedure, manuali ed istruzioni operative, ecc.).</a:t>
            </a:r>
            <a:br>
              <a:rPr lang="it-IT" dirty="0"/>
            </a:br>
            <a:endParaRPr lang="it-IT" sz="1200" dirty="0"/>
          </a:p>
          <a:p>
            <a:pPr>
              <a:lnSpc>
                <a:spcPct val="100000"/>
              </a:lnSpc>
              <a:spcBef>
                <a:spcPts val="300"/>
              </a:spcBef>
              <a:spcAft>
                <a:spcPts val="300"/>
              </a:spcAft>
            </a:pPr>
            <a:r>
              <a:rPr lang="it-IT" b="1" dirty="0"/>
              <a:t>Procedura:</a:t>
            </a:r>
          </a:p>
          <a:p>
            <a:pPr lvl="1">
              <a:lnSpc>
                <a:spcPct val="100000"/>
              </a:lnSpc>
              <a:spcBef>
                <a:spcPts val="300"/>
              </a:spcBef>
              <a:spcAft>
                <a:spcPts val="300"/>
              </a:spcAft>
            </a:pPr>
            <a:r>
              <a:rPr lang="it-IT" dirty="0"/>
              <a:t>Definizione delle modalità operative per fornire un maggiore livello di dettaglio descrivendo i passaggi operativi.</a:t>
            </a:r>
          </a:p>
          <a:p>
            <a:pPr lvl="1">
              <a:lnSpc>
                <a:spcPct val="100000"/>
              </a:lnSpc>
              <a:spcBef>
                <a:spcPts val="300"/>
              </a:spcBef>
              <a:spcAft>
                <a:spcPts val="300"/>
              </a:spcAft>
            </a:pPr>
            <a:r>
              <a:rPr lang="it-IT" dirty="0"/>
              <a:t>Per ognuno degli ambiti rilevati saranno presenti uno o più documenti descrittivi delle singole attività. In particolare la procedura riporta:</a:t>
            </a:r>
          </a:p>
          <a:p>
            <a:pPr lvl="2">
              <a:lnSpc>
                <a:spcPct val="100000"/>
              </a:lnSpc>
              <a:spcBef>
                <a:spcPts val="300"/>
              </a:spcBef>
              <a:spcAft>
                <a:spcPts val="300"/>
              </a:spcAft>
            </a:pPr>
            <a:r>
              <a:rPr lang="it-IT" dirty="0"/>
              <a:t>attività della procedura - suddivisione logica delle attività definite in una procedura;</a:t>
            </a:r>
          </a:p>
          <a:p>
            <a:pPr lvl="2">
              <a:lnSpc>
                <a:spcPct val="100000"/>
              </a:lnSpc>
              <a:spcBef>
                <a:spcPts val="300"/>
              </a:spcBef>
              <a:spcAft>
                <a:spcPts val="300"/>
              </a:spcAft>
            </a:pPr>
            <a:r>
              <a:rPr lang="it-IT" dirty="0"/>
              <a:t>sotto-attività - dettagli dell’attività e relativi passi operativi che consentono di conseguire risultati specifici;</a:t>
            </a:r>
          </a:p>
          <a:p>
            <a:pPr lvl="2">
              <a:lnSpc>
                <a:spcPct val="100000"/>
              </a:lnSpc>
              <a:spcBef>
                <a:spcPts val="300"/>
              </a:spcBef>
              <a:spcAft>
                <a:spcPts val="300"/>
              </a:spcAft>
            </a:pPr>
            <a:r>
              <a:rPr lang="it-IT" dirty="0"/>
              <a:t>Matrice RACI -  definizione dei ruoli e delle responsabilità in ragione della struttura organizzativa.</a:t>
            </a:r>
          </a:p>
        </p:txBody>
      </p:sp>
    </p:spTree>
    <p:extLst>
      <p:ext uri="{BB962C8B-B14F-4D97-AF65-F5344CB8AC3E}">
        <p14:creationId xmlns:p14="http://schemas.microsoft.com/office/powerpoint/2010/main" val="173264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Piramide delle Informazioni Documentate</a:t>
            </a:r>
          </a:p>
        </p:txBody>
      </p:sp>
      <p:sp>
        <p:nvSpPr>
          <p:cNvPr id="4" name="Segnaposto numero diapositiva 3"/>
          <p:cNvSpPr>
            <a:spLocks noGrp="1"/>
          </p:cNvSpPr>
          <p:nvPr>
            <p:ph type="sldNum" sz="quarter" idx="10"/>
          </p:nvPr>
        </p:nvSpPr>
        <p:spPr/>
        <p:txBody>
          <a:bodyPr/>
          <a:lstStyle/>
          <a:p>
            <a:pPr>
              <a:defRPr/>
            </a:pPr>
            <a:fld id="{F3F6A8B3-3BC1-47DC-8ECD-677F222CFE6C}" type="slidenum">
              <a:rPr lang="it-IT" smtClean="0"/>
              <a:pPr>
                <a:defRPr/>
              </a:pPr>
              <a:t>5</a:t>
            </a:fld>
            <a:endParaRPr lang="it-IT" dirty="0"/>
          </a:p>
        </p:txBody>
      </p:sp>
      <p:cxnSp>
        <p:nvCxnSpPr>
          <p:cNvPr id="26" name="Connettore diritto 25">
            <a:extLst>
              <a:ext uri="{FF2B5EF4-FFF2-40B4-BE49-F238E27FC236}">
                <a16:creationId xmlns:a16="http://schemas.microsoft.com/office/drawing/2014/main" id="{7C97ED78-D903-4A2B-8942-0E9DA2EDCCE2}"/>
              </a:ext>
            </a:extLst>
          </p:cNvPr>
          <p:cNvCxnSpPr/>
          <p:nvPr/>
        </p:nvCxnSpPr>
        <p:spPr>
          <a:xfrm>
            <a:off x="71500" y="2348880"/>
            <a:ext cx="8748000" cy="0"/>
          </a:xfrm>
          <a:prstGeom prst="line">
            <a:avLst/>
          </a:prstGeom>
          <a:noFill/>
          <a:ln w="9525" cap="flat" cmpd="sng" algn="ctr">
            <a:solidFill>
              <a:srgbClr val="C00000"/>
            </a:solidFill>
            <a:prstDash val="dash"/>
          </a:ln>
          <a:effectLst/>
        </p:spPr>
      </p:cxnSp>
      <p:sp>
        <p:nvSpPr>
          <p:cNvPr id="30" name="Segnaposto contenuto 2">
            <a:extLst>
              <a:ext uri="{FF2B5EF4-FFF2-40B4-BE49-F238E27FC236}">
                <a16:creationId xmlns:a16="http://schemas.microsoft.com/office/drawing/2014/main" id="{6A7508D9-B78F-40DE-AAA1-029325B41682}"/>
              </a:ext>
            </a:extLst>
          </p:cNvPr>
          <p:cNvSpPr txBox="1">
            <a:spLocks/>
          </p:cNvSpPr>
          <p:nvPr/>
        </p:nvSpPr>
        <p:spPr bwMode="auto">
          <a:xfrm>
            <a:off x="-18770" y="3048712"/>
            <a:ext cx="4034039" cy="2902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lvl="1"/>
            <a:r>
              <a:rPr lang="it-IT" sz="1050" b="1" cap="all" dirty="0">
                <a:solidFill>
                  <a:schemeClr val="tx1"/>
                </a:solidFill>
              </a:rPr>
              <a:t>Manuale di conservazione</a:t>
            </a:r>
            <a:endParaRPr lang="it-IT" sz="1050" i="0" dirty="0">
              <a:solidFill>
                <a:schemeClr val="tx1"/>
              </a:solidFill>
            </a:endParaRPr>
          </a:p>
        </p:txBody>
      </p:sp>
      <p:sp>
        <p:nvSpPr>
          <p:cNvPr id="31" name="Rettangolo 30">
            <a:extLst>
              <a:ext uri="{FF2B5EF4-FFF2-40B4-BE49-F238E27FC236}">
                <a16:creationId xmlns:a16="http://schemas.microsoft.com/office/drawing/2014/main" id="{1951B696-7210-4CF1-A5E8-5E82AAFDFD97}"/>
              </a:ext>
            </a:extLst>
          </p:cNvPr>
          <p:cNvSpPr/>
          <p:nvPr/>
        </p:nvSpPr>
        <p:spPr>
          <a:xfrm>
            <a:off x="504132" y="983585"/>
            <a:ext cx="8251941" cy="553998"/>
          </a:xfrm>
          <a:prstGeom prst="rect">
            <a:avLst/>
          </a:prstGeom>
        </p:spPr>
        <p:txBody>
          <a:bodyPr wrap="square">
            <a:spAutoFit/>
          </a:bodyPr>
          <a:lstStyle/>
          <a:p>
            <a:pPr lvl="0" algn="just" defTabSz="914400"/>
            <a:r>
              <a:rPr lang="it-IT" sz="1500" dirty="0">
                <a:solidFill>
                  <a:schemeClr val="tx1"/>
                </a:solidFill>
                <a:latin typeface="Calibri"/>
                <a:ea typeface="+mn-ea"/>
                <a:cs typeface="+mn-cs"/>
              </a:rPr>
              <a:t>Organizzazione gerarchica, </a:t>
            </a:r>
            <a:r>
              <a:rPr lang="it-IT" sz="1500" b="1" dirty="0">
                <a:solidFill>
                  <a:schemeClr val="tx1"/>
                </a:solidFill>
                <a:latin typeface="Calibri"/>
                <a:ea typeface="+mn-ea"/>
                <a:cs typeface="+mn-cs"/>
              </a:rPr>
              <a:t>per ciascun livello della struttura documentale</a:t>
            </a:r>
            <a:r>
              <a:rPr lang="it-IT" sz="1500" dirty="0">
                <a:solidFill>
                  <a:schemeClr val="tx1"/>
                </a:solidFill>
                <a:latin typeface="Calibri"/>
                <a:ea typeface="+mn-ea"/>
                <a:cs typeface="+mn-cs"/>
              </a:rPr>
              <a:t>, degli </a:t>
            </a:r>
            <a:r>
              <a:rPr lang="it-IT" sz="1500" b="1" dirty="0">
                <a:solidFill>
                  <a:schemeClr val="tx1"/>
                </a:solidFill>
                <a:latin typeface="Calibri"/>
                <a:ea typeface="+mn-ea"/>
                <a:cs typeface="+mn-cs"/>
              </a:rPr>
              <a:t>specifici documenti </a:t>
            </a:r>
            <a:r>
              <a:rPr lang="it-IT" sz="1500" b="1" dirty="0">
                <a:solidFill>
                  <a:schemeClr val="tx1"/>
                </a:solidFill>
                <a:latin typeface="Calibri"/>
                <a:cs typeface="+mn-cs"/>
              </a:rPr>
              <a:t>a supporto della descrizione del funzionamento del Polo Archivistico</a:t>
            </a:r>
            <a:r>
              <a:rPr lang="it-IT" sz="1500" b="1" dirty="0">
                <a:solidFill>
                  <a:schemeClr val="tx1"/>
                </a:solidFill>
                <a:latin typeface="Calibri"/>
                <a:ea typeface="+mn-ea"/>
                <a:cs typeface="+mn-cs"/>
              </a:rPr>
              <a:t> </a:t>
            </a:r>
          </a:p>
        </p:txBody>
      </p:sp>
      <p:sp>
        <p:nvSpPr>
          <p:cNvPr id="36" name="Segnaposto contenuto 2">
            <a:extLst>
              <a:ext uri="{FF2B5EF4-FFF2-40B4-BE49-F238E27FC236}">
                <a16:creationId xmlns:a16="http://schemas.microsoft.com/office/drawing/2014/main" id="{DDB646F2-728E-4D7E-8D00-149C622952D8}"/>
              </a:ext>
            </a:extLst>
          </p:cNvPr>
          <p:cNvSpPr txBox="1">
            <a:spLocks/>
          </p:cNvSpPr>
          <p:nvPr/>
        </p:nvSpPr>
        <p:spPr bwMode="auto">
          <a:xfrm>
            <a:off x="45005" y="4374105"/>
            <a:ext cx="2411760" cy="15465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lvl="1"/>
            <a:r>
              <a:rPr lang="it-IT" sz="1050" b="1" cap="all" dirty="0">
                <a:solidFill>
                  <a:schemeClr val="tx1"/>
                </a:solidFill>
              </a:rPr>
              <a:t>DOCUMENTI REGISTRAZIONE </a:t>
            </a:r>
            <a:r>
              <a:rPr lang="it-IT" sz="1050" cap="all" dirty="0">
                <a:solidFill>
                  <a:schemeClr val="tx1"/>
                </a:solidFill>
              </a:rPr>
              <a:t>(REQUISITI, ACCORDI, </a:t>
            </a:r>
            <a:r>
              <a:rPr lang="it-IT" sz="1050" cap="all" dirty="0" err="1">
                <a:solidFill>
                  <a:schemeClr val="tx1"/>
                </a:solidFill>
              </a:rPr>
              <a:t>DisciplinarI</a:t>
            </a:r>
            <a:r>
              <a:rPr lang="it-IT" sz="1050" cap="all" dirty="0">
                <a:solidFill>
                  <a:schemeClr val="tx1"/>
                </a:solidFill>
              </a:rPr>
              <a:t> </a:t>
            </a:r>
            <a:r>
              <a:rPr lang="it-IT" sz="1050" cap="all" dirty="0" err="1">
                <a:solidFill>
                  <a:schemeClr val="tx1"/>
                </a:solidFill>
              </a:rPr>
              <a:t>tecnicI</a:t>
            </a:r>
            <a:r>
              <a:rPr lang="it-IT" sz="1050" cap="all" dirty="0">
                <a:solidFill>
                  <a:schemeClr val="tx1"/>
                </a:solidFill>
              </a:rPr>
              <a:t>, DOCUMENTI DI TEST, </a:t>
            </a:r>
            <a:r>
              <a:rPr lang="it-IT" sz="1050" cap="all" dirty="0" err="1">
                <a:solidFill>
                  <a:schemeClr val="tx1"/>
                </a:solidFill>
              </a:rPr>
              <a:t>soa</a:t>
            </a:r>
            <a:r>
              <a:rPr lang="it-IT" sz="1050" cap="all" dirty="0">
                <a:solidFill>
                  <a:schemeClr val="tx1"/>
                </a:solidFill>
              </a:rPr>
              <a:t>, ANALISI DEI RISCHI, PIANO DI </a:t>
            </a:r>
            <a:r>
              <a:rPr lang="it-IT" sz="1050" cap="all" dirty="0" err="1">
                <a:solidFill>
                  <a:schemeClr val="tx1"/>
                </a:solidFill>
              </a:rPr>
              <a:t>CONTINUITà</a:t>
            </a:r>
            <a:r>
              <a:rPr lang="it-IT" sz="1050" cap="all" dirty="0">
                <a:solidFill>
                  <a:schemeClr val="tx1"/>
                </a:solidFill>
              </a:rPr>
              <a:t> OPERATIVA, MODELLO CAPACITY)</a:t>
            </a:r>
          </a:p>
          <a:p>
            <a:pPr lvl="1"/>
            <a:r>
              <a:rPr lang="it-IT" sz="1050" b="1" cap="all" dirty="0">
                <a:solidFill>
                  <a:schemeClr val="tx1"/>
                </a:solidFill>
              </a:rPr>
              <a:t>MANUALI OPERATIVI</a:t>
            </a:r>
          </a:p>
          <a:p>
            <a:pPr lvl="1"/>
            <a:r>
              <a:rPr lang="it-IT" sz="1050" b="1" cap="all" dirty="0">
                <a:solidFill>
                  <a:schemeClr val="tx1"/>
                </a:solidFill>
              </a:rPr>
              <a:t>Linee </a:t>
            </a:r>
            <a:r>
              <a:rPr lang="it-IT" sz="1050" b="1" cap="all" dirty="0" err="1">
                <a:solidFill>
                  <a:schemeClr val="tx1"/>
                </a:solidFill>
              </a:rPr>
              <a:t>guIda</a:t>
            </a:r>
            <a:r>
              <a:rPr lang="it-IT" sz="1050" b="1" cap="all" dirty="0">
                <a:solidFill>
                  <a:schemeClr val="tx1"/>
                </a:solidFill>
              </a:rPr>
              <a:t> (Sip/AIP)</a:t>
            </a:r>
          </a:p>
        </p:txBody>
      </p:sp>
      <p:sp>
        <p:nvSpPr>
          <p:cNvPr id="38" name="Segnaposto contenuto 2">
            <a:extLst>
              <a:ext uri="{FF2B5EF4-FFF2-40B4-BE49-F238E27FC236}">
                <a16:creationId xmlns:a16="http://schemas.microsoft.com/office/drawing/2014/main" id="{A8B80AB7-6F35-40DB-8CA7-AF27C5915204}"/>
              </a:ext>
            </a:extLst>
          </p:cNvPr>
          <p:cNvSpPr txBox="1">
            <a:spLocks/>
          </p:cNvSpPr>
          <p:nvPr/>
        </p:nvSpPr>
        <p:spPr bwMode="auto">
          <a:xfrm>
            <a:off x="39955" y="3698929"/>
            <a:ext cx="1758250" cy="260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lvl="1"/>
            <a:r>
              <a:rPr lang="it-IT" sz="1050" b="1" cap="all" dirty="0">
                <a:solidFill>
                  <a:schemeClr val="tx1"/>
                </a:solidFill>
              </a:rPr>
              <a:t>PROCEDURE</a:t>
            </a:r>
            <a:endParaRPr lang="it-IT" sz="1050" i="0" dirty="0">
              <a:solidFill>
                <a:schemeClr val="tx1"/>
              </a:solidFill>
            </a:endParaRPr>
          </a:p>
        </p:txBody>
      </p:sp>
      <p:sp>
        <p:nvSpPr>
          <p:cNvPr id="42" name="Segnaposto contenuto 2">
            <a:extLst>
              <a:ext uri="{FF2B5EF4-FFF2-40B4-BE49-F238E27FC236}">
                <a16:creationId xmlns:a16="http://schemas.microsoft.com/office/drawing/2014/main" id="{A52930F3-12A3-42DB-B44B-04D7B173FAD4}"/>
              </a:ext>
            </a:extLst>
          </p:cNvPr>
          <p:cNvSpPr txBox="1">
            <a:spLocks/>
          </p:cNvSpPr>
          <p:nvPr/>
        </p:nvSpPr>
        <p:spPr bwMode="auto">
          <a:xfrm>
            <a:off x="-29523" y="1726604"/>
            <a:ext cx="4034039" cy="287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lvl="1"/>
            <a:r>
              <a:rPr lang="it-IT" sz="1050" b="1" cap="all" dirty="0">
                <a:solidFill>
                  <a:schemeClr val="tx1"/>
                </a:solidFill>
              </a:rPr>
              <a:t>DISCIPLINARI REGIONALI</a:t>
            </a:r>
          </a:p>
        </p:txBody>
      </p:sp>
      <p:sp>
        <p:nvSpPr>
          <p:cNvPr id="43" name="Segnaposto contenuto 2">
            <a:extLst>
              <a:ext uri="{FF2B5EF4-FFF2-40B4-BE49-F238E27FC236}">
                <a16:creationId xmlns:a16="http://schemas.microsoft.com/office/drawing/2014/main" id="{523CDF80-C427-478D-8E0F-97D6C8330456}"/>
              </a:ext>
            </a:extLst>
          </p:cNvPr>
          <p:cNvSpPr txBox="1">
            <a:spLocks/>
          </p:cNvSpPr>
          <p:nvPr/>
        </p:nvSpPr>
        <p:spPr bwMode="auto">
          <a:xfrm>
            <a:off x="-18770" y="2403928"/>
            <a:ext cx="4034039" cy="485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lvl="1"/>
            <a:r>
              <a:rPr lang="it-IT" sz="1050" b="1" cap="all" dirty="0">
                <a:solidFill>
                  <a:schemeClr val="tx1"/>
                </a:solidFill>
              </a:rPr>
              <a:t>information security policy</a:t>
            </a:r>
          </a:p>
          <a:p>
            <a:pPr lvl="1"/>
            <a:r>
              <a:rPr lang="it-IT" sz="1050" b="1" cap="all" dirty="0">
                <a:solidFill>
                  <a:schemeClr val="tx1"/>
                </a:solidFill>
              </a:rPr>
              <a:t>Policy QUALITA’</a:t>
            </a:r>
          </a:p>
        </p:txBody>
      </p:sp>
      <p:sp>
        <p:nvSpPr>
          <p:cNvPr id="44" name="Segnaposto contenuto 2">
            <a:extLst>
              <a:ext uri="{FF2B5EF4-FFF2-40B4-BE49-F238E27FC236}">
                <a16:creationId xmlns:a16="http://schemas.microsoft.com/office/drawing/2014/main" id="{96B95B6F-AA92-4597-912E-1FC03DF5DFD1}"/>
              </a:ext>
            </a:extLst>
          </p:cNvPr>
          <p:cNvSpPr txBox="1">
            <a:spLocks/>
          </p:cNvSpPr>
          <p:nvPr/>
        </p:nvSpPr>
        <p:spPr bwMode="auto">
          <a:xfrm>
            <a:off x="6129465" y="1718810"/>
            <a:ext cx="2988040" cy="551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258762" indent="-171450">
              <a:buFont typeface="Wingdings" panose="05000000000000000000" pitchFamily="2" charset="2"/>
              <a:buChar char="§"/>
            </a:pPr>
            <a:r>
              <a:rPr lang="it-IT" sz="800" cap="all" dirty="0">
                <a:solidFill>
                  <a:schemeClr val="tx1"/>
                </a:solidFill>
              </a:rPr>
              <a:t>APPROVATORE: GIUNTA REGIONALE</a:t>
            </a:r>
          </a:p>
          <a:p>
            <a:pPr marL="258762" indent="-171450">
              <a:buFont typeface="Wingdings" panose="05000000000000000000" pitchFamily="2" charset="2"/>
              <a:buChar char="§"/>
            </a:pPr>
            <a:r>
              <a:rPr lang="it-IT" sz="800" cap="all" dirty="0">
                <a:solidFill>
                  <a:schemeClr val="tx1"/>
                </a:solidFill>
              </a:rPr>
              <a:t>VERIFICATORE: GIUNTA REGIONALE</a:t>
            </a:r>
          </a:p>
          <a:p>
            <a:pPr marL="258762" indent="-171450">
              <a:buFont typeface="Wingdings" panose="05000000000000000000" pitchFamily="2" charset="2"/>
              <a:buChar char="§"/>
            </a:pPr>
            <a:r>
              <a:rPr lang="it-IT" sz="800" cap="all" dirty="0">
                <a:solidFill>
                  <a:schemeClr val="tx1"/>
                </a:solidFill>
              </a:rPr>
              <a:t>REDATTORE: GIUNTA REGIONALE</a:t>
            </a:r>
          </a:p>
        </p:txBody>
      </p:sp>
      <p:cxnSp>
        <p:nvCxnSpPr>
          <p:cNvPr id="19" name="Connettore diritto 18">
            <a:extLst>
              <a:ext uri="{FF2B5EF4-FFF2-40B4-BE49-F238E27FC236}">
                <a16:creationId xmlns:a16="http://schemas.microsoft.com/office/drawing/2014/main" id="{8C51F611-D158-4C4C-8F46-35690A839E5A}"/>
              </a:ext>
            </a:extLst>
          </p:cNvPr>
          <p:cNvCxnSpPr/>
          <p:nvPr/>
        </p:nvCxnSpPr>
        <p:spPr>
          <a:xfrm>
            <a:off x="-63515" y="2982225"/>
            <a:ext cx="8748000" cy="0"/>
          </a:xfrm>
          <a:prstGeom prst="line">
            <a:avLst/>
          </a:prstGeom>
          <a:noFill/>
          <a:ln w="9525" cap="flat" cmpd="sng" algn="ctr">
            <a:solidFill>
              <a:srgbClr val="C00000"/>
            </a:solidFill>
            <a:prstDash val="dash"/>
          </a:ln>
          <a:effectLst/>
        </p:spPr>
      </p:cxnSp>
      <p:cxnSp>
        <p:nvCxnSpPr>
          <p:cNvPr id="20" name="Connettore diritto 19">
            <a:extLst>
              <a:ext uri="{FF2B5EF4-FFF2-40B4-BE49-F238E27FC236}">
                <a16:creationId xmlns:a16="http://schemas.microsoft.com/office/drawing/2014/main" id="{3F2466DB-5528-4529-909C-6FC98B0756FE}"/>
              </a:ext>
            </a:extLst>
          </p:cNvPr>
          <p:cNvCxnSpPr/>
          <p:nvPr/>
        </p:nvCxnSpPr>
        <p:spPr>
          <a:xfrm>
            <a:off x="88885" y="3654025"/>
            <a:ext cx="8748000" cy="0"/>
          </a:xfrm>
          <a:prstGeom prst="line">
            <a:avLst/>
          </a:prstGeom>
          <a:noFill/>
          <a:ln w="9525" cap="flat" cmpd="sng" algn="ctr">
            <a:solidFill>
              <a:srgbClr val="C00000"/>
            </a:solidFill>
            <a:prstDash val="dash"/>
          </a:ln>
          <a:effectLst/>
        </p:spPr>
      </p:cxnSp>
      <p:cxnSp>
        <p:nvCxnSpPr>
          <p:cNvPr id="21" name="Connettore diritto 20">
            <a:extLst>
              <a:ext uri="{FF2B5EF4-FFF2-40B4-BE49-F238E27FC236}">
                <a16:creationId xmlns:a16="http://schemas.microsoft.com/office/drawing/2014/main" id="{B29580CC-150A-4D37-9D0A-AD87135B1DD8}"/>
              </a:ext>
            </a:extLst>
          </p:cNvPr>
          <p:cNvCxnSpPr/>
          <p:nvPr/>
        </p:nvCxnSpPr>
        <p:spPr>
          <a:xfrm>
            <a:off x="88885" y="4329100"/>
            <a:ext cx="8748000" cy="0"/>
          </a:xfrm>
          <a:prstGeom prst="line">
            <a:avLst/>
          </a:prstGeom>
          <a:noFill/>
          <a:ln w="9525" cap="flat" cmpd="sng" algn="ctr">
            <a:solidFill>
              <a:srgbClr val="C00000"/>
            </a:solidFill>
            <a:prstDash val="dash"/>
          </a:ln>
          <a:effectLst/>
        </p:spPr>
      </p:cxnSp>
      <p:sp>
        <p:nvSpPr>
          <p:cNvPr id="29" name="Segnaposto contenuto 2">
            <a:extLst>
              <a:ext uri="{FF2B5EF4-FFF2-40B4-BE49-F238E27FC236}">
                <a16:creationId xmlns:a16="http://schemas.microsoft.com/office/drawing/2014/main" id="{A03A45A3-F89A-4E72-B173-8A6A777A2589}"/>
              </a:ext>
            </a:extLst>
          </p:cNvPr>
          <p:cNvSpPr txBox="1">
            <a:spLocks/>
          </p:cNvSpPr>
          <p:nvPr/>
        </p:nvSpPr>
        <p:spPr bwMode="auto">
          <a:xfrm>
            <a:off x="6129465" y="2337464"/>
            <a:ext cx="2988040" cy="551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258762" indent="-171450">
              <a:buFont typeface="Wingdings" panose="05000000000000000000" pitchFamily="2" charset="2"/>
              <a:buChar char="§"/>
            </a:pPr>
            <a:r>
              <a:rPr lang="it-IT" sz="800" cap="all" dirty="0">
                <a:solidFill>
                  <a:schemeClr val="tx1"/>
                </a:solidFill>
              </a:rPr>
              <a:t>APPROVATORE: resp. del servizio</a:t>
            </a:r>
          </a:p>
          <a:p>
            <a:pPr marL="258762" indent="-171450">
              <a:buFont typeface="Wingdings" panose="05000000000000000000" pitchFamily="2" charset="2"/>
              <a:buChar char="§"/>
            </a:pPr>
            <a:r>
              <a:rPr lang="it-IT" sz="800" cap="all" dirty="0">
                <a:solidFill>
                  <a:schemeClr val="tx1"/>
                </a:solidFill>
              </a:rPr>
              <a:t>VERIFICATORE: RESP. SICUREZZA / RESP. QUALITA’</a:t>
            </a:r>
          </a:p>
          <a:p>
            <a:pPr marL="258762" indent="-171450">
              <a:buFont typeface="Wingdings" panose="05000000000000000000" pitchFamily="2" charset="2"/>
              <a:buChar char="§"/>
            </a:pPr>
            <a:r>
              <a:rPr lang="it-IT" sz="800" cap="all" dirty="0">
                <a:solidFill>
                  <a:schemeClr val="tx1"/>
                </a:solidFill>
              </a:rPr>
              <a:t>REDATTORE: RESP. SICUREZZA / RESP. QUALITA’</a:t>
            </a:r>
          </a:p>
        </p:txBody>
      </p:sp>
      <p:sp>
        <p:nvSpPr>
          <p:cNvPr id="32" name="Segnaposto contenuto 2">
            <a:extLst>
              <a:ext uri="{FF2B5EF4-FFF2-40B4-BE49-F238E27FC236}">
                <a16:creationId xmlns:a16="http://schemas.microsoft.com/office/drawing/2014/main" id="{60534FE7-E020-4E44-81C7-6EF1AC532939}"/>
              </a:ext>
            </a:extLst>
          </p:cNvPr>
          <p:cNvSpPr txBox="1">
            <a:spLocks/>
          </p:cNvSpPr>
          <p:nvPr/>
        </p:nvSpPr>
        <p:spPr bwMode="auto">
          <a:xfrm>
            <a:off x="6129465" y="3012539"/>
            <a:ext cx="2988040" cy="551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258762" indent="-171450">
              <a:buFont typeface="Wingdings" panose="05000000000000000000" pitchFamily="2" charset="2"/>
              <a:buChar char="§"/>
            </a:pPr>
            <a:r>
              <a:rPr lang="it-IT" sz="800" cap="all" dirty="0">
                <a:solidFill>
                  <a:schemeClr val="tx1"/>
                </a:solidFill>
              </a:rPr>
              <a:t>APPROVATORE:: resp. del servizio</a:t>
            </a:r>
          </a:p>
          <a:p>
            <a:pPr marL="258762" indent="-171450">
              <a:buFont typeface="Wingdings" panose="05000000000000000000" pitchFamily="2" charset="2"/>
              <a:buChar char="§"/>
            </a:pPr>
            <a:r>
              <a:rPr lang="it-IT" sz="800" cap="all" dirty="0">
                <a:solidFill>
                  <a:schemeClr val="tx1"/>
                </a:solidFill>
              </a:rPr>
              <a:t>VERIFICATORE: resp. </a:t>
            </a:r>
            <a:r>
              <a:rPr lang="it-IT" sz="800" cap="all" dirty="0" err="1">
                <a:solidFill>
                  <a:schemeClr val="tx1"/>
                </a:solidFill>
              </a:rPr>
              <a:t>fun</a:t>
            </a:r>
            <a:r>
              <a:rPr lang="it-IT" sz="800" cap="all" dirty="0">
                <a:solidFill>
                  <a:schemeClr val="tx1"/>
                </a:solidFill>
              </a:rPr>
              <a:t>. arch. Di </a:t>
            </a:r>
            <a:r>
              <a:rPr lang="it-IT" sz="800" cap="all" dirty="0" err="1">
                <a:solidFill>
                  <a:schemeClr val="tx1"/>
                </a:solidFill>
              </a:rPr>
              <a:t>conSER</a:t>
            </a:r>
            <a:r>
              <a:rPr lang="it-IT" sz="800" cap="all" dirty="0">
                <a:solidFill>
                  <a:schemeClr val="tx1"/>
                </a:solidFill>
              </a:rPr>
              <a:t>.</a:t>
            </a:r>
          </a:p>
          <a:p>
            <a:pPr marL="258762" indent="-171450">
              <a:buFont typeface="Wingdings" panose="05000000000000000000" pitchFamily="2" charset="2"/>
              <a:buChar char="§"/>
            </a:pPr>
            <a:r>
              <a:rPr lang="it-IT" sz="800" cap="all" dirty="0">
                <a:solidFill>
                  <a:schemeClr val="tx1"/>
                </a:solidFill>
              </a:rPr>
              <a:t>REDATTORE: resp. </a:t>
            </a:r>
            <a:r>
              <a:rPr lang="it-IT" sz="800" cap="all" dirty="0" err="1">
                <a:solidFill>
                  <a:schemeClr val="tx1"/>
                </a:solidFill>
              </a:rPr>
              <a:t>fun</a:t>
            </a:r>
            <a:r>
              <a:rPr lang="it-IT" sz="800" cap="all" dirty="0">
                <a:solidFill>
                  <a:schemeClr val="tx1"/>
                </a:solidFill>
              </a:rPr>
              <a:t>. arch. / RESP SVIL.</a:t>
            </a:r>
          </a:p>
        </p:txBody>
      </p:sp>
      <p:sp>
        <p:nvSpPr>
          <p:cNvPr id="33" name="Segnaposto contenuto 2">
            <a:extLst>
              <a:ext uri="{FF2B5EF4-FFF2-40B4-BE49-F238E27FC236}">
                <a16:creationId xmlns:a16="http://schemas.microsoft.com/office/drawing/2014/main" id="{DF7F389D-416F-486E-A7A9-3872FB7C41F7}"/>
              </a:ext>
            </a:extLst>
          </p:cNvPr>
          <p:cNvSpPr txBox="1">
            <a:spLocks/>
          </p:cNvSpPr>
          <p:nvPr/>
        </p:nvSpPr>
        <p:spPr bwMode="auto">
          <a:xfrm>
            <a:off x="6129465" y="3699030"/>
            <a:ext cx="2988040" cy="551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258762" indent="-171450">
              <a:buFont typeface="Wingdings" panose="05000000000000000000" pitchFamily="2" charset="2"/>
              <a:buChar char="§"/>
            </a:pPr>
            <a:r>
              <a:rPr lang="it-IT" sz="800" cap="all" dirty="0">
                <a:solidFill>
                  <a:schemeClr val="tx1"/>
                </a:solidFill>
              </a:rPr>
              <a:t>APPROVATORE: RESP. DEL SERVIZIO</a:t>
            </a:r>
          </a:p>
          <a:p>
            <a:pPr marL="258762" indent="-171450">
              <a:buFont typeface="Wingdings" panose="05000000000000000000" pitchFamily="2" charset="2"/>
              <a:buChar char="§"/>
            </a:pPr>
            <a:r>
              <a:rPr lang="it-IT" sz="800" cap="all" dirty="0">
                <a:solidFill>
                  <a:schemeClr val="tx1"/>
                </a:solidFill>
              </a:rPr>
              <a:t>VERIFICATORE: RESP. AREA RIFER.</a:t>
            </a:r>
          </a:p>
          <a:p>
            <a:pPr marL="258762" indent="-171450">
              <a:buFont typeface="Wingdings" panose="05000000000000000000" pitchFamily="2" charset="2"/>
              <a:buChar char="§"/>
            </a:pPr>
            <a:r>
              <a:rPr lang="it-IT" sz="800" cap="all" dirty="0">
                <a:solidFill>
                  <a:schemeClr val="tx1"/>
                </a:solidFill>
              </a:rPr>
              <a:t>REDATTORE: PERS. AREA RIFER.</a:t>
            </a:r>
          </a:p>
        </p:txBody>
      </p:sp>
      <p:sp>
        <p:nvSpPr>
          <p:cNvPr id="34" name="Segnaposto contenuto 2">
            <a:extLst>
              <a:ext uri="{FF2B5EF4-FFF2-40B4-BE49-F238E27FC236}">
                <a16:creationId xmlns:a16="http://schemas.microsoft.com/office/drawing/2014/main" id="{7745A2C2-3CCB-4A02-9E03-04622FA8D230}"/>
              </a:ext>
            </a:extLst>
          </p:cNvPr>
          <p:cNvSpPr txBox="1">
            <a:spLocks/>
          </p:cNvSpPr>
          <p:nvPr/>
        </p:nvSpPr>
        <p:spPr bwMode="auto">
          <a:xfrm>
            <a:off x="6129465" y="4407694"/>
            <a:ext cx="2988040" cy="5514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63525" indent="-263525" algn="just" eaLnBrk="1" hangingPunct="1">
              <a:lnSpc>
                <a:spcPct val="120000"/>
              </a:lnSpc>
              <a:spcBef>
                <a:spcPct val="20000"/>
              </a:spcBef>
              <a:buFont typeface="Wingdings" pitchFamily="2" charset="2"/>
              <a:buChar char="q"/>
              <a:defRPr sz="1800">
                <a:latin typeface="+mn-lt"/>
              </a:defRPr>
            </a:lvl1pPr>
            <a:lvl2pPr marL="187325" lvl="1" indent="-187325" eaLnBrk="1" hangingPunct="1">
              <a:spcBef>
                <a:spcPct val="20000"/>
              </a:spcBef>
              <a:buFont typeface="Wingdings" pitchFamily="2" charset="2"/>
              <a:buChar char="q"/>
              <a:defRPr sz="1600" i="1">
                <a:latin typeface="+mn-lt"/>
              </a:defRPr>
            </a:lvl2pPr>
            <a:lvl3pPr marL="627063" indent="-176213" eaLnBrk="1" hangingPunct="1">
              <a:spcBef>
                <a:spcPct val="20000"/>
              </a:spcBef>
              <a:buFont typeface="Calibri" pitchFamily="34" charset="0"/>
              <a:buChar char="–"/>
              <a:defRPr sz="1400">
                <a:latin typeface="+mn-lt"/>
              </a:defRPr>
            </a:lvl3pPr>
            <a:lvl4pPr marL="265113" indent="0" eaLnBrk="1" hangingPunct="1">
              <a:spcBef>
                <a:spcPct val="20000"/>
              </a:spcBef>
              <a:buFont typeface="Arial" charset="0"/>
              <a:buNone/>
              <a:defRPr lang="it-IT" sz="1800" dirty="0" smtClean="0">
                <a:latin typeface="+mn-lt"/>
              </a:defRPr>
            </a:lvl4pPr>
            <a:lvl5pPr marL="801688" indent="-174625" defTabSz="801688" eaLnBrk="1" hangingPunct="1">
              <a:spcBef>
                <a:spcPct val="20000"/>
              </a:spcBef>
              <a:buFont typeface="Arial" charset="0"/>
              <a:buChar char="»"/>
              <a:defRPr sz="1200">
                <a:latin typeface="+mn-lt"/>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pPr marL="258762" indent="-171450">
              <a:buFont typeface="Wingdings" panose="05000000000000000000" pitchFamily="2" charset="2"/>
              <a:buChar char="§"/>
            </a:pPr>
            <a:r>
              <a:rPr lang="it-IT" sz="800" cap="all" dirty="0">
                <a:solidFill>
                  <a:schemeClr val="tx1"/>
                </a:solidFill>
              </a:rPr>
              <a:t>APPROVATORE: RESP. AREA RIFER.</a:t>
            </a:r>
          </a:p>
          <a:p>
            <a:pPr marL="258762" indent="-171450">
              <a:buFont typeface="Wingdings" panose="05000000000000000000" pitchFamily="2" charset="2"/>
              <a:buChar char="§"/>
            </a:pPr>
            <a:r>
              <a:rPr lang="it-IT" sz="800" cap="all" dirty="0">
                <a:solidFill>
                  <a:schemeClr val="tx1"/>
                </a:solidFill>
              </a:rPr>
              <a:t>VERIFICATORE: RESP. AREA RIFER.</a:t>
            </a:r>
          </a:p>
          <a:p>
            <a:pPr marL="258762" indent="-171450">
              <a:buFont typeface="Wingdings" panose="05000000000000000000" pitchFamily="2" charset="2"/>
              <a:buChar char="§"/>
            </a:pPr>
            <a:r>
              <a:rPr lang="it-IT" sz="800" cap="all" dirty="0">
                <a:solidFill>
                  <a:schemeClr val="tx1"/>
                </a:solidFill>
              </a:rPr>
              <a:t>REDATTORE: PERS. AREA RIFER.</a:t>
            </a:r>
          </a:p>
        </p:txBody>
      </p:sp>
      <p:graphicFrame>
        <p:nvGraphicFramePr>
          <p:cNvPr id="27" name="Diagramma 26">
            <a:extLst>
              <a:ext uri="{FF2B5EF4-FFF2-40B4-BE49-F238E27FC236}">
                <a16:creationId xmlns:a16="http://schemas.microsoft.com/office/drawing/2014/main" id="{030AFFA3-468B-44F6-8559-35B3EB2CE398}"/>
              </a:ext>
            </a:extLst>
          </p:cNvPr>
          <p:cNvGraphicFramePr/>
          <p:nvPr>
            <p:extLst>
              <p:ext uri="{D42A27DB-BD31-4B8C-83A1-F6EECF244321}">
                <p14:modId xmlns:p14="http://schemas.microsoft.com/office/powerpoint/2010/main" val="4079793658"/>
              </p:ext>
            </p:extLst>
          </p:nvPr>
        </p:nvGraphicFramePr>
        <p:xfrm>
          <a:off x="2045058" y="1571171"/>
          <a:ext cx="4835653" cy="4596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Connettore 2 4">
            <a:extLst>
              <a:ext uri="{FF2B5EF4-FFF2-40B4-BE49-F238E27FC236}">
                <a16:creationId xmlns:a16="http://schemas.microsoft.com/office/drawing/2014/main" id="{94562EE1-EE11-4DEA-9020-75F85EF02015}"/>
              </a:ext>
            </a:extLst>
          </p:cNvPr>
          <p:cNvCxnSpPr>
            <a:cxnSpLocks/>
            <a:stCxn id="27" idx="0"/>
          </p:cNvCxnSpPr>
          <p:nvPr/>
        </p:nvCxnSpPr>
        <p:spPr bwMode="auto">
          <a:xfrm flipH="1">
            <a:off x="2321750" y="1571171"/>
            <a:ext cx="2141134" cy="4468119"/>
          </a:xfrm>
          <a:prstGeom prst="straightConnector1">
            <a:avLst/>
          </a:prstGeom>
          <a:solidFill>
            <a:srgbClr val="00B8FF"/>
          </a:solidFill>
          <a:ln w="19050" cap="flat" cmpd="sng" algn="ctr">
            <a:solidFill>
              <a:schemeClr val="tx1"/>
            </a:solidFill>
            <a:prstDash val="dash"/>
            <a:round/>
            <a:headEnd type="none" w="med" len="med"/>
            <a:tailEnd type="triangle"/>
          </a:ln>
          <a:effectLst/>
        </p:spPr>
      </p:cxnSp>
      <p:cxnSp>
        <p:nvCxnSpPr>
          <p:cNvPr id="25" name="Connettore 2 24">
            <a:extLst>
              <a:ext uri="{FF2B5EF4-FFF2-40B4-BE49-F238E27FC236}">
                <a16:creationId xmlns:a16="http://schemas.microsoft.com/office/drawing/2014/main" id="{6D537B76-F013-4A42-988A-C0938BC9094F}"/>
              </a:ext>
            </a:extLst>
          </p:cNvPr>
          <p:cNvCxnSpPr>
            <a:cxnSpLocks/>
          </p:cNvCxnSpPr>
          <p:nvPr/>
        </p:nvCxnSpPr>
        <p:spPr bwMode="auto">
          <a:xfrm>
            <a:off x="4481990" y="1673805"/>
            <a:ext cx="2160240" cy="4365485"/>
          </a:xfrm>
          <a:prstGeom prst="straightConnector1">
            <a:avLst/>
          </a:prstGeom>
          <a:solidFill>
            <a:srgbClr val="00B8FF"/>
          </a:solidFill>
          <a:ln w="19050" cap="flat" cmpd="sng" algn="ctr">
            <a:solidFill>
              <a:schemeClr val="tx1"/>
            </a:solidFill>
            <a:prstDash val="dash"/>
            <a:round/>
            <a:headEnd type="none" w="med" len="med"/>
            <a:tailEnd type="triangle"/>
          </a:ln>
          <a:effectLst/>
        </p:spPr>
      </p:cxnSp>
    </p:spTree>
    <p:extLst>
      <p:ext uri="{BB962C8B-B14F-4D97-AF65-F5344CB8AC3E}">
        <p14:creationId xmlns:p14="http://schemas.microsoft.com/office/powerpoint/2010/main" val="332199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dirty="0"/>
              <a:t>Mappa degli ambiti funzionali</a:t>
            </a:r>
          </a:p>
        </p:txBody>
      </p:sp>
      <p:sp>
        <p:nvSpPr>
          <p:cNvPr id="4" name="Segnaposto numero diapositiva 3"/>
          <p:cNvSpPr>
            <a:spLocks noGrp="1"/>
          </p:cNvSpPr>
          <p:nvPr>
            <p:ph type="sldNum" sz="quarter" idx="10"/>
          </p:nvPr>
        </p:nvSpPr>
        <p:spPr/>
        <p:txBody>
          <a:bodyPr/>
          <a:lstStyle/>
          <a:p>
            <a:pPr marL="0" marR="0" lvl="0" indent="0" algn="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fld id="{F3F6A8B3-3BC1-47DC-8ECD-677F222CFE6C}" type="slidenum">
              <a:rPr kumimoji="0" lang="it-IT" sz="1200" b="0" i="0" u="none" strike="noStrike" kern="1200" cap="none" spc="0" normalizeH="0" baseline="0" noProof="0" smtClean="0">
                <a:ln>
                  <a:noFill/>
                </a:ln>
                <a:solidFill>
                  <a:srgbClr val="000000">
                    <a:tint val="75000"/>
                  </a:srgbClr>
                </a:solidFill>
                <a:effectLst/>
                <a:uLnTx/>
                <a:uFillTx/>
                <a:latin typeface="Verdana" pitchFamily="32" charset="0"/>
                <a:ea typeface="+mn-ea"/>
                <a:cs typeface="Lucida Sans Unicode" pitchFamily="32" charset="0"/>
              </a:rPr>
              <a:pPr marL="0" marR="0" lvl="0" indent="0" algn="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t>6</a:t>
            </a:fld>
            <a:endParaRPr kumimoji="0" lang="it-IT" sz="1200" b="0" i="0" u="none" strike="noStrike" kern="1200" cap="none" spc="0" normalizeH="0" baseline="0" noProof="0" dirty="0">
              <a:ln>
                <a:noFill/>
              </a:ln>
              <a:solidFill>
                <a:srgbClr val="000000">
                  <a:tint val="75000"/>
                </a:srgbClr>
              </a:solidFill>
              <a:effectLst/>
              <a:uLnTx/>
              <a:uFillTx/>
              <a:latin typeface="Verdana" pitchFamily="32" charset="0"/>
              <a:ea typeface="+mn-ea"/>
              <a:cs typeface="Lucida Sans Unicode" pitchFamily="32" charset="0"/>
            </a:endParaRPr>
          </a:p>
        </p:txBody>
      </p:sp>
      <p:sp>
        <p:nvSpPr>
          <p:cNvPr id="34" name="Rettangolo 13">
            <a:extLst>
              <a:ext uri="{FF2B5EF4-FFF2-40B4-BE49-F238E27FC236}">
                <a16:creationId xmlns:a16="http://schemas.microsoft.com/office/drawing/2014/main" id="{D52006AD-D95C-4468-AAA9-06CA3103D887}"/>
              </a:ext>
            </a:extLst>
          </p:cNvPr>
          <p:cNvSpPr/>
          <p:nvPr/>
        </p:nvSpPr>
        <p:spPr bwMode="auto">
          <a:xfrm>
            <a:off x="353499" y="1493784"/>
            <a:ext cx="5805645" cy="12600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tIns="0">
            <a:normAutofit/>
          </a:bodyPr>
          <a:lstStyle/>
          <a:p>
            <a:pPr marL="0" marR="0" lvl="0" indent="0" defTabSz="449263" rtl="0" eaLnBrk="1" fontAlgn="base" latinLnBrk="0" hangingPunct="1">
              <a:lnSpc>
                <a:spcPct val="100000"/>
              </a:lnSpc>
              <a:spcBef>
                <a:spcPct val="0"/>
              </a:spcBef>
              <a:spcAft>
                <a:spcPct val="0"/>
              </a:spcAft>
              <a:buClr>
                <a:srgbClr val="000000"/>
              </a:buClr>
              <a:buSzPct val="100000"/>
              <a:buFontTx/>
              <a:buNone/>
              <a:tabLst/>
              <a:defRPr/>
            </a:pPr>
            <a:r>
              <a:rPr kumimoji="0" lang="it-IT" sz="1400" b="1" i="0" u="none" strike="noStrike" kern="1200" cap="none" spc="0" normalizeH="0" baseline="0" noProof="0" dirty="0">
                <a:ln>
                  <a:noFill/>
                </a:ln>
                <a:solidFill>
                  <a:srgbClr val="3333CC">
                    <a:lumMod val="50000"/>
                  </a:srgbClr>
                </a:solidFill>
                <a:effectLst/>
                <a:uLnTx/>
                <a:uFillTx/>
                <a:latin typeface="Tahoma"/>
                <a:ea typeface="+mn-ea"/>
                <a:cs typeface="Lucida Sans Unicode" pitchFamily="34" charset="0"/>
              </a:rPr>
              <a:t>Ambito Strategico</a:t>
            </a:r>
            <a:endParaRPr kumimoji="0" lang="it-IT" sz="1200" b="1" i="0" u="none" strike="noStrike" kern="1200" cap="none" spc="0" normalizeH="0" baseline="0" noProof="0" dirty="0">
              <a:ln>
                <a:noFill/>
              </a:ln>
              <a:solidFill>
                <a:srgbClr val="3333CC">
                  <a:lumMod val="50000"/>
                </a:srgbClr>
              </a:solidFill>
              <a:effectLst/>
              <a:uLnTx/>
              <a:uFillTx/>
              <a:latin typeface="Tahoma"/>
              <a:ea typeface="+mn-ea"/>
              <a:cs typeface="Lucida Sans Unicode" pitchFamily="34" charset="0"/>
            </a:endParaRPr>
          </a:p>
        </p:txBody>
      </p:sp>
      <p:sp>
        <p:nvSpPr>
          <p:cNvPr id="47" name="Rettangolo 46">
            <a:extLst>
              <a:ext uri="{FF2B5EF4-FFF2-40B4-BE49-F238E27FC236}">
                <a16:creationId xmlns:a16="http://schemas.microsoft.com/office/drawing/2014/main" id="{6094F0B1-1091-4683-88E3-CDB1CC93E1AE}"/>
              </a:ext>
            </a:extLst>
          </p:cNvPr>
          <p:cNvSpPr/>
          <p:nvPr/>
        </p:nvSpPr>
        <p:spPr bwMode="auto">
          <a:xfrm>
            <a:off x="4050130" y="2033845"/>
            <a:ext cx="1692000" cy="576000"/>
          </a:xfrm>
          <a:prstGeom prst="rect">
            <a:avLst/>
          </a:prstGeom>
          <a:solidFill>
            <a:srgbClr val="FFDA65"/>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ct val="90000"/>
              </a:lnSpc>
              <a:spcBef>
                <a:spcPct val="0"/>
              </a:spcBef>
              <a:spcAft>
                <a:spcPct val="0"/>
              </a:spcAft>
              <a:buClr>
                <a:srgbClr val="000000"/>
              </a:buClr>
              <a:buSzPct val="100000"/>
              <a:buFont typeface="Times New Roman" pitchFamily="16" charset="0"/>
              <a:buNone/>
              <a:tabLst/>
              <a:defRPr/>
            </a:pPr>
            <a:r>
              <a:rPr kumimoji="0" lang="it-IT" sz="1050" b="1" i="0" u="none" strike="noStrike" kern="1200" cap="none" spc="0" normalizeH="0" baseline="0" noProof="0" dirty="0">
                <a:ln>
                  <a:noFill/>
                </a:ln>
                <a:solidFill>
                  <a:srgbClr val="000000"/>
                </a:solidFill>
                <a:effectLst/>
                <a:uLnTx/>
                <a:uFillTx/>
                <a:latin typeface="Tahoma"/>
                <a:ea typeface="+mn-ea"/>
                <a:cs typeface="Arial" charset="0"/>
              </a:rPr>
              <a:t>Partecipazione a progetti regionali, nazionali e internazionali</a:t>
            </a:r>
          </a:p>
        </p:txBody>
      </p:sp>
      <p:sp>
        <p:nvSpPr>
          <p:cNvPr id="48" name="Rettangolo 17">
            <a:extLst>
              <a:ext uri="{FF2B5EF4-FFF2-40B4-BE49-F238E27FC236}">
                <a16:creationId xmlns:a16="http://schemas.microsoft.com/office/drawing/2014/main" id="{AE21AD07-355E-44A1-975A-39A74971C534}"/>
              </a:ext>
            </a:extLst>
          </p:cNvPr>
          <p:cNvSpPr/>
          <p:nvPr/>
        </p:nvSpPr>
        <p:spPr bwMode="auto">
          <a:xfrm>
            <a:off x="2250270" y="2033845"/>
            <a:ext cx="1692000" cy="576000"/>
          </a:xfrm>
          <a:prstGeom prst="rect">
            <a:avLst/>
          </a:prstGeom>
          <a:solidFill>
            <a:srgbClr val="FFDA65"/>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indent="-101600" algn="ctr">
              <a:lnSpc>
                <a:spcPts val="1200"/>
              </a:lnSpc>
              <a:buClr>
                <a:srgbClr val="000000"/>
              </a:buClr>
              <a:buSzPct val="100000"/>
            </a:pPr>
            <a:r>
              <a:rPr lang="it-IT" sz="1050" b="1" dirty="0">
                <a:solidFill>
                  <a:srgbClr val="000000"/>
                </a:solidFill>
                <a:latin typeface="Tahoma"/>
                <a:cs typeface="Arial" charset="0"/>
              </a:rPr>
              <a:t>Definizione delle politiche per il servizio</a:t>
            </a:r>
          </a:p>
        </p:txBody>
      </p:sp>
      <p:sp>
        <p:nvSpPr>
          <p:cNvPr id="49" name="Rettangolo 48">
            <a:extLst>
              <a:ext uri="{FF2B5EF4-FFF2-40B4-BE49-F238E27FC236}">
                <a16:creationId xmlns:a16="http://schemas.microsoft.com/office/drawing/2014/main" id="{3A4A1BEA-A0AF-4DEA-9513-72FA54F662E2}"/>
              </a:ext>
            </a:extLst>
          </p:cNvPr>
          <p:cNvSpPr/>
          <p:nvPr/>
        </p:nvSpPr>
        <p:spPr bwMode="auto">
          <a:xfrm>
            <a:off x="439887" y="2033845"/>
            <a:ext cx="1692000" cy="576000"/>
          </a:xfrm>
          <a:prstGeom prst="rect">
            <a:avLst/>
          </a:prstGeom>
          <a:solidFill>
            <a:srgbClr val="FFDA65"/>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ts val="1200"/>
              </a:lnSpc>
              <a:spcBef>
                <a:spcPct val="0"/>
              </a:spcBef>
              <a:spcAft>
                <a:spcPct val="0"/>
              </a:spcAft>
              <a:buClr>
                <a:srgbClr val="000000"/>
              </a:buClr>
              <a:buSzPct val="100000"/>
              <a:buFontTx/>
              <a:buNone/>
              <a:tabLst/>
              <a:defRPr/>
            </a:pPr>
            <a:r>
              <a:rPr kumimoji="0" lang="it-IT" sz="1050" b="1" i="0" u="none" strike="noStrike" kern="1200" cap="none" spc="0" normalizeH="0" baseline="0" noProof="0" dirty="0">
                <a:ln>
                  <a:noFill/>
                </a:ln>
                <a:solidFill>
                  <a:srgbClr val="000000"/>
                </a:solidFill>
                <a:effectLst/>
                <a:uLnTx/>
                <a:uFillTx/>
                <a:latin typeface="Tahoma"/>
                <a:ea typeface="+mn-ea"/>
                <a:cs typeface="Arial" charset="0"/>
              </a:rPr>
              <a:t>Pianificazione strategica ed economica</a:t>
            </a:r>
          </a:p>
        </p:txBody>
      </p:sp>
      <p:sp>
        <p:nvSpPr>
          <p:cNvPr id="50" name="Rettangolo 13">
            <a:extLst>
              <a:ext uri="{FF2B5EF4-FFF2-40B4-BE49-F238E27FC236}">
                <a16:creationId xmlns:a16="http://schemas.microsoft.com/office/drawing/2014/main" id="{D3C1F50D-20B2-4210-BD5B-1DCDACFDFC58}"/>
              </a:ext>
            </a:extLst>
          </p:cNvPr>
          <p:cNvSpPr/>
          <p:nvPr/>
        </p:nvSpPr>
        <p:spPr bwMode="auto">
          <a:xfrm>
            <a:off x="341530" y="3024095"/>
            <a:ext cx="5805645" cy="12600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tIns="0">
            <a:normAutofit/>
          </a:bodyPr>
          <a:lstStyle/>
          <a:p>
            <a:pPr marL="0" marR="0" lvl="0" indent="0" defTabSz="449263" rtl="0" eaLnBrk="1" fontAlgn="base" latinLnBrk="0" hangingPunct="1">
              <a:lnSpc>
                <a:spcPct val="100000"/>
              </a:lnSpc>
              <a:spcBef>
                <a:spcPct val="0"/>
              </a:spcBef>
              <a:spcAft>
                <a:spcPct val="0"/>
              </a:spcAft>
              <a:buClr>
                <a:srgbClr val="000000"/>
              </a:buClr>
              <a:buSzPct val="100000"/>
              <a:buFontTx/>
              <a:buNone/>
              <a:tabLst/>
              <a:defRPr/>
            </a:pPr>
            <a:r>
              <a:rPr kumimoji="0" lang="it-IT" sz="1400" b="1" i="0" u="none" strike="noStrike" kern="1200" cap="none" spc="0" normalizeH="0" baseline="0" noProof="0" dirty="0">
                <a:ln>
                  <a:noFill/>
                </a:ln>
                <a:solidFill>
                  <a:srgbClr val="3333CC">
                    <a:lumMod val="50000"/>
                  </a:srgbClr>
                </a:solidFill>
                <a:effectLst/>
                <a:uLnTx/>
                <a:uFillTx/>
                <a:latin typeface="Tahoma"/>
                <a:ea typeface="+mn-ea"/>
                <a:cs typeface="Lucida Sans Unicode" pitchFamily="34" charset="0"/>
              </a:rPr>
              <a:t>Ambito Realizzazione del servizio di conservazione</a:t>
            </a:r>
            <a:endParaRPr kumimoji="0" lang="it-IT" sz="1200" b="1" i="0" u="none" strike="noStrike" kern="1200" cap="none" spc="0" normalizeH="0" baseline="0" noProof="0" dirty="0">
              <a:ln>
                <a:noFill/>
              </a:ln>
              <a:solidFill>
                <a:srgbClr val="3333CC">
                  <a:lumMod val="50000"/>
                </a:srgbClr>
              </a:solidFill>
              <a:effectLst/>
              <a:uLnTx/>
              <a:uFillTx/>
              <a:latin typeface="Tahoma"/>
              <a:ea typeface="+mn-ea"/>
              <a:cs typeface="Lucida Sans Unicode" pitchFamily="34" charset="0"/>
            </a:endParaRPr>
          </a:p>
        </p:txBody>
      </p:sp>
      <p:sp>
        <p:nvSpPr>
          <p:cNvPr id="55" name="Rettangolo 54">
            <a:extLst>
              <a:ext uri="{FF2B5EF4-FFF2-40B4-BE49-F238E27FC236}">
                <a16:creationId xmlns:a16="http://schemas.microsoft.com/office/drawing/2014/main" id="{88F90A6B-0719-4E68-BDC1-2CD4F69C55CD}"/>
              </a:ext>
            </a:extLst>
          </p:cNvPr>
          <p:cNvSpPr/>
          <p:nvPr/>
        </p:nvSpPr>
        <p:spPr bwMode="auto">
          <a:xfrm>
            <a:off x="4050130" y="3536860"/>
            <a:ext cx="1692000" cy="576000"/>
          </a:xfrm>
          <a:prstGeom prst="rect">
            <a:avLst/>
          </a:prstGeom>
          <a:solidFill>
            <a:schemeClr val="accent2">
              <a:lumMod val="50000"/>
            </a:schemeClr>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ct val="90000"/>
              </a:lnSpc>
              <a:spcBef>
                <a:spcPct val="0"/>
              </a:spcBef>
              <a:spcAft>
                <a:spcPct val="0"/>
              </a:spcAft>
              <a:buClr>
                <a:srgbClr val="000000"/>
              </a:buClr>
              <a:buSzPct val="100000"/>
              <a:buFont typeface="Times New Roman" pitchFamily="16" charset="0"/>
              <a:buNone/>
              <a:tabLst/>
              <a:defRPr/>
            </a:pPr>
            <a:r>
              <a:rPr kumimoji="0" lang="it-IT" sz="1050" b="1" i="0" u="none" strike="noStrike" kern="1200" cap="none" spc="0" normalizeH="0" baseline="0" noProof="0" dirty="0">
                <a:ln>
                  <a:noFill/>
                </a:ln>
                <a:effectLst/>
                <a:uLnTx/>
                <a:uFillTx/>
                <a:latin typeface="Tahoma"/>
                <a:ea typeface="+mn-ea"/>
                <a:cs typeface="Arial" charset="0"/>
              </a:rPr>
              <a:t>Gestione dell’archivio</a:t>
            </a:r>
          </a:p>
        </p:txBody>
      </p:sp>
      <p:sp>
        <p:nvSpPr>
          <p:cNvPr id="58" name="Rettangolo 17">
            <a:extLst>
              <a:ext uri="{FF2B5EF4-FFF2-40B4-BE49-F238E27FC236}">
                <a16:creationId xmlns:a16="http://schemas.microsoft.com/office/drawing/2014/main" id="{A1E7AF0A-DA33-4302-835C-9B2AA6634EC4}"/>
              </a:ext>
            </a:extLst>
          </p:cNvPr>
          <p:cNvSpPr/>
          <p:nvPr/>
        </p:nvSpPr>
        <p:spPr bwMode="auto">
          <a:xfrm>
            <a:off x="2250270" y="3536860"/>
            <a:ext cx="1692000" cy="576000"/>
          </a:xfrm>
          <a:prstGeom prst="rect">
            <a:avLst/>
          </a:prstGeom>
          <a:solidFill>
            <a:schemeClr val="accent2">
              <a:lumMod val="50000"/>
            </a:schemeClr>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indent="-101600" algn="ctr">
              <a:lnSpc>
                <a:spcPts val="1200"/>
              </a:lnSpc>
              <a:buClr>
                <a:srgbClr val="000000"/>
              </a:buClr>
              <a:buSzPct val="100000"/>
            </a:pPr>
            <a:r>
              <a:rPr lang="it-IT" sz="1050" b="1" dirty="0">
                <a:latin typeface="Tahoma"/>
                <a:cs typeface="Arial" charset="0"/>
              </a:rPr>
              <a:t>Gestione del servizio</a:t>
            </a:r>
          </a:p>
        </p:txBody>
      </p:sp>
      <p:sp>
        <p:nvSpPr>
          <p:cNvPr id="59" name="Rettangolo 58">
            <a:extLst>
              <a:ext uri="{FF2B5EF4-FFF2-40B4-BE49-F238E27FC236}">
                <a16:creationId xmlns:a16="http://schemas.microsoft.com/office/drawing/2014/main" id="{B5662C86-A5B3-47EF-90F9-BE54C1519F3C}"/>
              </a:ext>
            </a:extLst>
          </p:cNvPr>
          <p:cNvSpPr/>
          <p:nvPr/>
        </p:nvSpPr>
        <p:spPr bwMode="auto">
          <a:xfrm>
            <a:off x="439887" y="3536860"/>
            <a:ext cx="1692000" cy="576000"/>
          </a:xfrm>
          <a:prstGeom prst="rect">
            <a:avLst/>
          </a:prstGeom>
          <a:solidFill>
            <a:schemeClr val="accent2">
              <a:lumMod val="50000"/>
            </a:schemeClr>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ts val="1200"/>
              </a:lnSpc>
              <a:spcBef>
                <a:spcPct val="0"/>
              </a:spcBef>
              <a:spcAft>
                <a:spcPct val="0"/>
              </a:spcAft>
              <a:buClr>
                <a:srgbClr val="000000"/>
              </a:buClr>
              <a:buSzPct val="100000"/>
              <a:buFontTx/>
              <a:buNone/>
              <a:tabLst/>
              <a:defRPr/>
            </a:pPr>
            <a:r>
              <a:rPr kumimoji="0" lang="it-IT" sz="1050" b="1" i="0" u="none" strike="noStrike" kern="1200" cap="none" spc="0" normalizeH="0" baseline="0" noProof="0" dirty="0">
                <a:ln>
                  <a:noFill/>
                </a:ln>
                <a:effectLst/>
                <a:uLnTx/>
                <a:uFillTx/>
                <a:latin typeface="Tahoma"/>
                <a:ea typeface="+mn-ea"/>
                <a:cs typeface="Arial" charset="0"/>
              </a:rPr>
              <a:t>Avvio del servizio</a:t>
            </a:r>
          </a:p>
        </p:txBody>
      </p:sp>
      <p:sp>
        <p:nvSpPr>
          <p:cNvPr id="60" name="Rettangolo 13">
            <a:extLst>
              <a:ext uri="{FF2B5EF4-FFF2-40B4-BE49-F238E27FC236}">
                <a16:creationId xmlns:a16="http://schemas.microsoft.com/office/drawing/2014/main" id="{5C12CF7F-AF13-4FD0-8609-7872EBBA93E2}"/>
              </a:ext>
            </a:extLst>
          </p:cNvPr>
          <p:cNvSpPr/>
          <p:nvPr/>
        </p:nvSpPr>
        <p:spPr bwMode="auto">
          <a:xfrm>
            <a:off x="341530" y="4569522"/>
            <a:ext cx="5805645" cy="1260000"/>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tIns="0">
            <a:normAutofit/>
          </a:bodyPr>
          <a:lstStyle/>
          <a:p>
            <a:pPr marL="0" marR="0" lvl="0" indent="0" defTabSz="449263" rtl="0" eaLnBrk="1" fontAlgn="base" latinLnBrk="0" hangingPunct="1">
              <a:lnSpc>
                <a:spcPct val="100000"/>
              </a:lnSpc>
              <a:spcBef>
                <a:spcPct val="0"/>
              </a:spcBef>
              <a:spcAft>
                <a:spcPct val="0"/>
              </a:spcAft>
              <a:buClr>
                <a:srgbClr val="000000"/>
              </a:buClr>
              <a:buSzPct val="100000"/>
              <a:buFontTx/>
              <a:buNone/>
              <a:tabLst/>
              <a:defRPr/>
            </a:pPr>
            <a:r>
              <a:rPr kumimoji="0" lang="it-IT" sz="1400" b="1" i="0" u="none" strike="noStrike" kern="1200" cap="none" spc="0" normalizeH="0" baseline="0" noProof="0" dirty="0">
                <a:ln>
                  <a:noFill/>
                </a:ln>
                <a:solidFill>
                  <a:srgbClr val="3333CC">
                    <a:lumMod val="50000"/>
                  </a:srgbClr>
                </a:solidFill>
                <a:effectLst/>
                <a:uLnTx/>
                <a:uFillTx/>
                <a:latin typeface="Tahoma"/>
                <a:ea typeface="+mn-ea"/>
                <a:cs typeface="Lucida Sans Unicode" pitchFamily="34" charset="0"/>
              </a:rPr>
              <a:t>Ambito Monitoraggio periodico</a:t>
            </a:r>
            <a:endParaRPr kumimoji="0" lang="it-IT" sz="1200" b="1" i="0" u="none" strike="noStrike" kern="1200" cap="none" spc="0" normalizeH="0" baseline="0" noProof="0" dirty="0">
              <a:ln>
                <a:noFill/>
              </a:ln>
              <a:solidFill>
                <a:srgbClr val="3333CC">
                  <a:lumMod val="50000"/>
                </a:srgbClr>
              </a:solidFill>
              <a:effectLst/>
              <a:uLnTx/>
              <a:uFillTx/>
              <a:latin typeface="Tahoma"/>
              <a:ea typeface="+mn-ea"/>
              <a:cs typeface="Lucida Sans Unicode" pitchFamily="34" charset="0"/>
            </a:endParaRPr>
          </a:p>
        </p:txBody>
      </p:sp>
      <p:sp>
        <p:nvSpPr>
          <p:cNvPr id="61" name="Rettangolo 60">
            <a:extLst>
              <a:ext uri="{FF2B5EF4-FFF2-40B4-BE49-F238E27FC236}">
                <a16:creationId xmlns:a16="http://schemas.microsoft.com/office/drawing/2014/main" id="{CD273D0F-7BC1-4642-BA1A-5F32EE1B2D2D}"/>
              </a:ext>
            </a:extLst>
          </p:cNvPr>
          <p:cNvSpPr/>
          <p:nvPr/>
        </p:nvSpPr>
        <p:spPr bwMode="auto">
          <a:xfrm>
            <a:off x="2691973" y="5052124"/>
            <a:ext cx="1080000" cy="576000"/>
          </a:xfrm>
          <a:prstGeom prst="rect">
            <a:avLst/>
          </a:prstGeom>
          <a:solidFill>
            <a:srgbClr val="C00000"/>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ct val="90000"/>
              </a:lnSpc>
              <a:spcBef>
                <a:spcPct val="0"/>
              </a:spcBef>
              <a:spcAft>
                <a:spcPct val="0"/>
              </a:spcAft>
              <a:buClr>
                <a:srgbClr val="000000"/>
              </a:buClr>
              <a:buSzPct val="100000"/>
              <a:buFont typeface="Times New Roman" pitchFamily="16" charset="0"/>
              <a:buNone/>
              <a:tabLst/>
              <a:defRPr/>
            </a:pPr>
            <a:r>
              <a:rPr kumimoji="0" lang="it-IT" sz="1050" b="1" i="0" u="none" strike="noStrike" kern="1200" cap="none" spc="0" normalizeH="0" baseline="0" noProof="0" dirty="0">
                <a:ln>
                  <a:noFill/>
                </a:ln>
                <a:effectLst/>
                <a:uLnTx/>
                <a:uFillTx/>
                <a:latin typeface="Tahoma"/>
                <a:ea typeface="+mn-ea"/>
                <a:cs typeface="Arial" charset="0"/>
              </a:rPr>
              <a:t>Monitoraggio dell’archivio</a:t>
            </a:r>
          </a:p>
        </p:txBody>
      </p:sp>
      <p:sp>
        <p:nvSpPr>
          <p:cNvPr id="62" name="Rettangolo 17">
            <a:extLst>
              <a:ext uri="{FF2B5EF4-FFF2-40B4-BE49-F238E27FC236}">
                <a16:creationId xmlns:a16="http://schemas.microsoft.com/office/drawing/2014/main" id="{30AEB66E-5094-439A-8575-7E5568C7461D}"/>
              </a:ext>
            </a:extLst>
          </p:cNvPr>
          <p:cNvSpPr/>
          <p:nvPr/>
        </p:nvSpPr>
        <p:spPr bwMode="auto">
          <a:xfrm>
            <a:off x="1521843" y="5052124"/>
            <a:ext cx="1116000" cy="576000"/>
          </a:xfrm>
          <a:prstGeom prst="rect">
            <a:avLst/>
          </a:prstGeom>
          <a:solidFill>
            <a:srgbClr val="C00000"/>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indent="-101600" algn="ctr">
              <a:lnSpc>
                <a:spcPts val="1200"/>
              </a:lnSpc>
              <a:buClr>
                <a:srgbClr val="000000"/>
              </a:buClr>
              <a:buSzPct val="100000"/>
            </a:pPr>
            <a:r>
              <a:rPr lang="it-IT" sz="1050" b="1" dirty="0">
                <a:latin typeface="Tahoma"/>
                <a:cs typeface="Arial" charset="0"/>
              </a:rPr>
              <a:t>Monitoraggio infrastruttura</a:t>
            </a:r>
          </a:p>
        </p:txBody>
      </p:sp>
      <p:sp>
        <p:nvSpPr>
          <p:cNvPr id="63" name="Rettangolo 62">
            <a:extLst>
              <a:ext uri="{FF2B5EF4-FFF2-40B4-BE49-F238E27FC236}">
                <a16:creationId xmlns:a16="http://schemas.microsoft.com/office/drawing/2014/main" id="{09A2677F-1CC6-4FC1-821B-5BBE71B2F83E}"/>
              </a:ext>
            </a:extLst>
          </p:cNvPr>
          <p:cNvSpPr/>
          <p:nvPr/>
        </p:nvSpPr>
        <p:spPr bwMode="auto">
          <a:xfrm>
            <a:off x="386535" y="5052124"/>
            <a:ext cx="1080000" cy="576000"/>
          </a:xfrm>
          <a:prstGeom prst="rect">
            <a:avLst/>
          </a:prstGeom>
          <a:solidFill>
            <a:srgbClr val="C00000"/>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ts val="1200"/>
              </a:lnSpc>
              <a:spcBef>
                <a:spcPct val="0"/>
              </a:spcBef>
              <a:spcAft>
                <a:spcPct val="0"/>
              </a:spcAft>
              <a:buClr>
                <a:srgbClr val="000000"/>
              </a:buClr>
              <a:buSzPct val="100000"/>
              <a:buFontTx/>
              <a:buNone/>
              <a:tabLst/>
              <a:defRPr/>
            </a:pPr>
            <a:r>
              <a:rPr lang="it-IT" sz="1050" b="1" dirty="0">
                <a:latin typeface="Tahoma"/>
                <a:cs typeface="Arial" charset="0"/>
              </a:rPr>
              <a:t>Monitoraggio utenze</a:t>
            </a:r>
            <a:endParaRPr kumimoji="0" lang="it-IT" sz="1050" b="1" i="0" u="none" strike="noStrike" kern="1200" cap="none" spc="0" normalizeH="0" baseline="0" noProof="0" dirty="0">
              <a:ln>
                <a:noFill/>
              </a:ln>
              <a:effectLst/>
              <a:uLnTx/>
              <a:uFillTx/>
              <a:latin typeface="Tahoma"/>
              <a:ea typeface="+mn-ea"/>
              <a:cs typeface="Arial" charset="0"/>
            </a:endParaRPr>
          </a:p>
        </p:txBody>
      </p:sp>
      <p:sp>
        <p:nvSpPr>
          <p:cNvPr id="64" name="Rettangolo 63">
            <a:extLst>
              <a:ext uri="{FF2B5EF4-FFF2-40B4-BE49-F238E27FC236}">
                <a16:creationId xmlns:a16="http://schemas.microsoft.com/office/drawing/2014/main" id="{C21542F2-FF7F-4BB6-93D3-2DEEF7A8F1F2}"/>
              </a:ext>
            </a:extLst>
          </p:cNvPr>
          <p:cNvSpPr/>
          <p:nvPr/>
        </p:nvSpPr>
        <p:spPr bwMode="auto">
          <a:xfrm>
            <a:off x="4987228" y="5052124"/>
            <a:ext cx="1080000" cy="576000"/>
          </a:xfrm>
          <a:prstGeom prst="rect">
            <a:avLst/>
          </a:prstGeom>
          <a:solidFill>
            <a:srgbClr val="C00000"/>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marR="0" lvl="0" indent="-101600" algn="ctr" defTabSz="449263" rtl="0" eaLnBrk="1" fontAlgn="base" latinLnBrk="0" hangingPunct="1">
              <a:lnSpc>
                <a:spcPct val="90000"/>
              </a:lnSpc>
              <a:spcBef>
                <a:spcPct val="0"/>
              </a:spcBef>
              <a:spcAft>
                <a:spcPct val="0"/>
              </a:spcAft>
              <a:buClr>
                <a:srgbClr val="000000"/>
              </a:buClr>
              <a:buSzPct val="100000"/>
              <a:buFont typeface="Times New Roman" pitchFamily="16" charset="0"/>
              <a:buNone/>
              <a:tabLst/>
              <a:defRPr/>
            </a:pPr>
            <a:r>
              <a:rPr kumimoji="0" lang="it-IT" sz="1050" b="1" i="0" u="none" strike="noStrike" kern="1200" cap="none" spc="0" normalizeH="0" baseline="0" noProof="0" dirty="0" err="1">
                <a:ln>
                  <a:noFill/>
                </a:ln>
                <a:effectLst/>
                <a:uLnTx/>
                <a:uFillTx/>
                <a:latin typeface="Tahoma"/>
                <a:ea typeface="+mn-ea"/>
                <a:cs typeface="Arial" charset="0"/>
              </a:rPr>
              <a:t>Capacity</a:t>
            </a:r>
            <a:r>
              <a:rPr kumimoji="0" lang="it-IT" sz="1050" b="1" i="0" u="none" strike="noStrike" kern="1200" cap="none" spc="0" normalizeH="0" baseline="0" noProof="0" dirty="0">
                <a:ln>
                  <a:noFill/>
                </a:ln>
                <a:effectLst/>
                <a:uLnTx/>
                <a:uFillTx/>
                <a:latin typeface="Tahoma"/>
                <a:ea typeface="+mn-ea"/>
                <a:cs typeface="Arial" charset="0"/>
              </a:rPr>
              <a:t> Management</a:t>
            </a:r>
          </a:p>
        </p:txBody>
      </p:sp>
      <p:sp>
        <p:nvSpPr>
          <p:cNvPr id="65" name="Rettangolo 17">
            <a:extLst>
              <a:ext uri="{FF2B5EF4-FFF2-40B4-BE49-F238E27FC236}">
                <a16:creationId xmlns:a16="http://schemas.microsoft.com/office/drawing/2014/main" id="{49E49CD9-A0B3-4589-86B3-658F467C0D7C}"/>
              </a:ext>
            </a:extLst>
          </p:cNvPr>
          <p:cNvSpPr/>
          <p:nvPr/>
        </p:nvSpPr>
        <p:spPr bwMode="auto">
          <a:xfrm>
            <a:off x="3862103" y="5052124"/>
            <a:ext cx="1080000" cy="576000"/>
          </a:xfrm>
          <a:prstGeom prst="rect">
            <a:avLst/>
          </a:prstGeom>
          <a:solidFill>
            <a:srgbClr val="C00000"/>
          </a:solidFill>
          <a:ln w="9525" algn="ctr">
            <a:solidFill>
              <a:srgbClr val="000066"/>
            </a:solidFill>
            <a:round/>
            <a:headEnd/>
            <a:tailEnd/>
          </a:ln>
          <a:effectLst>
            <a:outerShdw dist="35921" dir="2700000" algn="ctr" rotWithShape="0">
              <a:srgbClr val="808080"/>
            </a:outerShdw>
          </a:effectLst>
        </p:spPr>
        <p:txBody>
          <a:bodyPr lIns="36000" tIns="36000" rIns="36000" bIns="36000" anchor="ctr" anchorCtr="1"/>
          <a:lstStyle/>
          <a:p>
            <a:pPr marL="101600" indent="-101600" algn="ctr">
              <a:lnSpc>
                <a:spcPts val="1200"/>
              </a:lnSpc>
              <a:buClr>
                <a:srgbClr val="000000"/>
              </a:buClr>
              <a:buSzPct val="100000"/>
            </a:pPr>
            <a:r>
              <a:rPr lang="it-IT" sz="1050" b="1" dirty="0">
                <a:latin typeface="Tahoma"/>
                <a:cs typeface="Arial" charset="0"/>
              </a:rPr>
              <a:t>Reporting AGID</a:t>
            </a:r>
          </a:p>
        </p:txBody>
      </p:sp>
      <p:sp>
        <p:nvSpPr>
          <p:cNvPr id="66" name="Rettangolo 13">
            <a:extLst>
              <a:ext uri="{FF2B5EF4-FFF2-40B4-BE49-F238E27FC236}">
                <a16:creationId xmlns:a16="http://schemas.microsoft.com/office/drawing/2014/main" id="{74C9077B-6674-4E6B-9B57-147A5B6BFDBB}"/>
              </a:ext>
            </a:extLst>
          </p:cNvPr>
          <p:cNvSpPr/>
          <p:nvPr/>
        </p:nvSpPr>
        <p:spPr bwMode="auto">
          <a:xfrm>
            <a:off x="6213274" y="1480998"/>
            <a:ext cx="2767337" cy="4333267"/>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tIns="0">
            <a:normAutofit/>
          </a:bodyPr>
          <a:lstStyle/>
          <a:p>
            <a:pPr marL="0" marR="0" lvl="0" indent="0" defTabSz="449263" rtl="0" eaLnBrk="1" fontAlgn="base" latinLnBrk="0" hangingPunct="1">
              <a:lnSpc>
                <a:spcPct val="100000"/>
              </a:lnSpc>
              <a:spcBef>
                <a:spcPct val="0"/>
              </a:spcBef>
              <a:spcAft>
                <a:spcPct val="0"/>
              </a:spcAft>
              <a:buClr>
                <a:srgbClr val="000000"/>
              </a:buClr>
              <a:buSzPct val="100000"/>
              <a:buFontTx/>
              <a:buNone/>
              <a:tabLst/>
              <a:defRPr/>
            </a:pPr>
            <a:r>
              <a:rPr kumimoji="0" lang="it-IT" sz="1400" b="1" i="0" u="none" strike="noStrike" kern="1200" cap="none" spc="0" normalizeH="0" baseline="0" noProof="0" dirty="0">
                <a:ln>
                  <a:noFill/>
                </a:ln>
                <a:solidFill>
                  <a:srgbClr val="3333CC">
                    <a:lumMod val="50000"/>
                  </a:srgbClr>
                </a:solidFill>
                <a:effectLst/>
                <a:uLnTx/>
                <a:uFillTx/>
                <a:latin typeface="+mn-lt"/>
                <a:ea typeface="+mn-ea"/>
                <a:cs typeface="Lucida Sans Unicode" pitchFamily="34" charset="0"/>
              </a:rPr>
              <a:t>Ambito Supporto </a:t>
            </a:r>
          </a:p>
        </p:txBody>
      </p:sp>
      <p:sp>
        <p:nvSpPr>
          <p:cNvPr id="67" name="Rettangolo 66">
            <a:extLst>
              <a:ext uri="{FF2B5EF4-FFF2-40B4-BE49-F238E27FC236}">
                <a16:creationId xmlns:a16="http://schemas.microsoft.com/office/drawing/2014/main" id="{8871B5E0-5058-4677-BA8D-DD362FFFDD62}"/>
              </a:ext>
            </a:extLst>
          </p:cNvPr>
          <p:cNvSpPr/>
          <p:nvPr/>
        </p:nvSpPr>
        <p:spPr bwMode="auto">
          <a:xfrm rot="5400000">
            <a:off x="6381430" y="3600255"/>
            <a:ext cx="3960000" cy="288000"/>
          </a:xfrm>
          <a:prstGeom prst="rect">
            <a:avLst/>
          </a:prstGeom>
          <a:solidFill>
            <a:schemeClr val="bg2">
              <a:lumMod val="75000"/>
            </a:schemeClr>
          </a:solidFill>
          <a:ln w="9525" algn="ctr">
            <a:solidFill>
              <a:srgbClr val="000066"/>
            </a:solidFill>
            <a:round/>
            <a:headEnd/>
            <a:tailEnd/>
          </a:ln>
          <a:effectLst>
            <a:outerShdw dist="35921" dir="2700000" algn="ctr" rotWithShape="0">
              <a:srgbClr val="808080"/>
            </a:outerShdw>
          </a:effectLst>
        </p:spPr>
        <p:txBody>
          <a:bodyPr lIns="0" tIns="0" rIns="0" bIns="0" anchor="ctr"/>
          <a:lstStyle/>
          <a:p>
            <a:pPr marL="101600" marR="0" lvl="0" indent="-101600" algn="ctr" defTabSz="449263" rtl="0" eaLnBrk="1" fontAlgn="base" latinLnBrk="0" hangingPunct="1">
              <a:lnSpc>
                <a:spcPts val="1100"/>
              </a:lnSpc>
              <a:spcBef>
                <a:spcPct val="0"/>
              </a:spcBef>
              <a:spcAft>
                <a:spcPct val="0"/>
              </a:spcAft>
              <a:buClr>
                <a:srgbClr val="000000"/>
              </a:buClr>
              <a:buSzPct val="100000"/>
              <a:buFontTx/>
              <a:buNone/>
              <a:tabLst/>
              <a:defRPr/>
            </a:pPr>
            <a:r>
              <a:rPr kumimoji="0" lang="it-IT" sz="1100" b="1" i="0" u="none" strike="noStrike" kern="1200" cap="none" spc="0" normalizeH="0" baseline="0" noProof="0" dirty="0">
                <a:ln>
                  <a:noFill/>
                </a:ln>
                <a:solidFill>
                  <a:srgbClr val="FFFFFF"/>
                </a:solidFill>
                <a:effectLst/>
                <a:uLnTx/>
                <a:uFillTx/>
                <a:latin typeface="+mn-lt"/>
                <a:ea typeface="+mn-ea"/>
                <a:cs typeface="Arial" charset="0"/>
              </a:rPr>
              <a:t>Gestione delle risorse umane</a:t>
            </a:r>
          </a:p>
        </p:txBody>
      </p:sp>
      <p:sp>
        <p:nvSpPr>
          <p:cNvPr id="68" name="Rettangolo 67">
            <a:extLst>
              <a:ext uri="{FF2B5EF4-FFF2-40B4-BE49-F238E27FC236}">
                <a16:creationId xmlns:a16="http://schemas.microsoft.com/office/drawing/2014/main" id="{7DE6A837-16B7-401A-ACE6-4D94B29ED3F6}"/>
              </a:ext>
            </a:extLst>
          </p:cNvPr>
          <p:cNvSpPr/>
          <p:nvPr/>
        </p:nvSpPr>
        <p:spPr bwMode="auto">
          <a:xfrm rot="5400000">
            <a:off x="5607334" y="3600255"/>
            <a:ext cx="3960000" cy="288000"/>
          </a:xfrm>
          <a:prstGeom prst="rect">
            <a:avLst/>
          </a:prstGeom>
          <a:solidFill>
            <a:schemeClr val="bg2">
              <a:lumMod val="75000"/>
            </a:schemeClr>
          </a:solidFill>
          <a:ln w="9525" algn="ctr">
            <a:solidFill>
              <a:srgbClr val="000066"/>
            </a:solidFill>
            <a:round/>
            <a:headEnd/>
            <a:tailEnd/>
          </a:ln>
          <a:effectLst>
            <a:outerShdw dist="35921" dir="2700000" algn="ctr" rotWithShape="0">
              <a:srgbClr val="808080"/>
            </a:outerShdw>
          </a:effectLst>
        </p:spPr>
        <p:txBody>
          <a:bodyPr lIns="0" tIns="0" rIns="0" bIns="0" anchor="ctr"/>
          <a:lstStyle/>
          <a:p>
            <a:pPr marL="101600" lvl="0" indent="-101600" algn="ctr">
              <a:lnSpc>
                <a:spcPts val="1100"/>
              </a:lnSpc>
              <a:buClr>
                <a:srgbClr val="000000"/>
              </a:buClr>
              <a:buSzPct val="100000"/>
              <a:defRPr/>
            </a:pPr>
            <a:r>
              <a:rPr kumimoji="0" lang="it-IT" sz="1100" b="1" i="0" u="none" strike="noStrike" kern="1200" cap="none" spc="0" normalizeH="0" baseline="0" noProof="0" dirty="0">
                <a:ln>
                  <a:noFill/>
                </a:ln>
                <a:solidFill>
                  <a:srgbClr val="FFFFFF"/>
                </a:solidFill>
                <a:effectLst/>
                <a:uLnTx/>
                <a:uFillTx/>
                <a:latin typeface="+mn-lt"/>
                <a:ea typeface="+mn-ea"/>
                <a:cs typeface="Arial" charset="0"/>
              </a:rPr>
              <a:t>Gestione </a:t>
            </a:r>
            <a:r>
              <a:rPr lang="it-IT" sz="1100" b="1" dirty="0">
                <a:solidFill>
                  <a:srgbClr val="FFFFFF"/>
                </a:solidFill>
                <a:latin typeface="+mn-lt"/>
                <a:cs typeface="Arial" charset="0"/>
              </a:rPr>
              <a:t>delle richieste e dei </a:t>
            </a:r>
            <a:r>
              <a:rPr kumimoji="0" lang="it-IT" sz="1100" b="1" i="0" u="none" strike="noStrike" kern="1200" cap="none" spc="0" normalizeH="0" baseline="0" noProof="0" dirty="0">
                <a:ln>
                  <a:noFill/>
                </a:ln>
                <a:solidFill>
                  <a:srgbClr val="FFFFFF"/>
                </a:solidFill>
                <a:effectLst/>
                <a:uLnTx/>
                <a:uFillTx/>
                <a:latin typeface="+mn-lt"/>
                <a:ea typeface="+mn-ea"/>
                <a:cs typeface="Arial" charset="0"/>
              </a:rPr>
              <a:t>malfunzionamenti</a:t>
            </a:r>
          </a:p>
        </p:txBody>
      </p:sp>
      <p:sp>
        <p:nvSpPr>
          <p:cNvPr id="69" name="Rettangolo 68">
            <a:extLst>
              <a:ext uri="{FF2B5EF4-FFF2-40B4-BE49-F238E27FC236}">
                <a16:creationId xmlns:a16="http://schemas.microsoft.com/office/drawing/2014/main" id="{69321361-F4FE-4D41-8F17-A8F6849C7A7D}"/>
              </a:ext>
            </a:extLst>
          </p:cNvPr>
          <p:cNvSpPr/>
          <p:nvPr/>
        </p:nvSpPr>
        <p:spPr bwMode="auto">
          <a:xfrm rot="5400000">
            <a:off x="5220286" y="3600255"/>
            <a:ext cx="3960000" cy="288000"/>
          </a:xfrm>
          <a:prstGeom prst="rect">
            <a:avLst/>
          </a:prstGeom>
          <a:solidFill>
            <a:srgbClr val="595959"/>
          </a:solidFill>
          <a:ln w="9525" algn="ctr">
            <a:solidFill>
              <a:srgbClr val="000066"/>
            </a:solidFill>
            <a:round/>
            <a:headEnd/>
            <a:tailEnd/>
          </a:ln>
          <a:effectLst>
            <a:outerShdw dist="35921" dir="2700000" algn="ctr" rotWithShape="0">
              <a:srgbClr val="808080"/>
            </a:outerShdw>
          </a:effectLst>
        </p:spPr>
        <p:txBody>
          <a:bodyPr wrap="square" lIns="0" tIns="0" rIns="0" bIns="0" anchor="ctr" anchorCtr="0">
            <a:spAutoFit/>
          </a:bodyPr>
          <a:lstStyle/>
          <a:p>
            <a:pPr marL="101600" marR="0" lvl="0" indent="-101600" algn="ctr" defTabSz="449263" rtl="0" eaLnBrk="1" fontAlgn="base" latinLnBrk="0" hangingPunct="1">
              <a:lnSpc>
                <a:spcPts val="1200"/>
              </a:lnSpc>
              <a:spcBef>
                <a:spcPct val="0"/>
              </a:spcBef>
              <a:spcAft>
                <a:spcPct val="0"/>
              </a:spcAft>
              <a:buClr>
                <a:srgbClr val="000000"/>
              </a:buClr>
              <a:buSzPct val="100000"/>
              <a:buFontTx/>
              <a:buNone/>
              <a:tabLst/>
              <a:defRPr/>
            </a:pPr>
            <a:r>
              <a:rPr kumimoji="0" lang="it-IT" sz="1100" b="1" i="0" u="none" strike="noStrike" kern="1200" cap="none" spc="0" normalizeH="0" baseline="0" noProof="0" dirty="0">
                <a:ln>
                  <a:noFill/>
                </a:ln>
                <a:solidFill>
                  <a:srgbClr val="FFFFFF"/>
                </a:solidFill>
                <a:effectLst/>
                <a:uLnTx/>
                <a:uFillTx/>
                <a:latin typeface="+mn-lt"/>
                <a:ea typeface="+mn-ea"/>
                <a:cs typeface="Arial" charset="0"/>
              </a:rPr>
              <a:t>Gestione  della sicurezza IT</a:t>
            </a:r>
          </a:p>
        </p:txBody>
      </p:sp>
      <p:sp>
        <p:nvSpPr>
          <p:cNvPr id="70" name="Rettangolo 69">
            <a:extLst>
              <a:ext uri="{FF2B5EF4-FFF2-40B4-BE49-F238E27FC236}">
                <a16:creationId xmlns:a16="http://schemas.microsoft.com/office/drawing/2014/main" id="{CA8D3B5F-59C1-470A-B85E-22EEA9D9807F}"/>
              </a:ext>
            </a:extLst>
          </p:cNvPr>
          <p:cNvSpPr/>
          <p:nvPr/>
        </p:nvSpPr>
        <p:spPr bwMode="auto">
          <a:xfrm rot="5400000">
            <a:off x="6768480" y="3600255"/>
            <a:ext cx="3960000" cy="288000"/>
          </a:xfrm>
          <a:prstGeom prst="rect">
            <a:avLst/>
          </a:prstGeom>
          <a:solidFill>
            <a:schemeClr val="bg2">
              <a:lumMod val="75000"/>
            </a:schemeClr>
          </a:solidFill>
          <a:ln w="9525" algn="ctr">
            <a:solidFill>
              <a:srgbClr val="000066"/>
            </a:solidFill>
            <a:round/>
            <a:headEnd/>
            <a:tailEnd/>
          </a:ln>
          <a:effectLst>
            <a:outerShdw dist="35921" dir="2700000" algn="ctr" rotWithShape="0">
              <a:srgbClr val="808080"/>
            </a:outerShdw>
          </a:effectLst>
        </p:spPr>
        <p:txBody>
          <a:bodyPr lIns="0" tIns="0" rIns="0" bIns="0" anchor="ctr"/>
          <a:lstStyle/>
          <a:p>
            <a:pPr marL="101600" indent="-101600" algn="ctr">
              <a:lnSpc>
                <a:spcPts val="1100"/>
              </a:lnSpc>
              <a:buClr>
                <a:srgbClr val="000000"/>
              </a:buClr>
              <a:buSzPct val="100000"/>
            </a:pPr>
            <a:r>
              <a:rPr lang="it-IT" sz="1100" b="1" dirty="0">
                <a:solidFill>
                  <a:srgbClr val="FFFFFF"/>
                </a:solidFill>
                <a:latin typeface="+mn-lt"/>
                <a:cs typeface="Arial" charset="0"/>
              </a:rPr>
              <a:t>Gestione dei fornitori</a:t>
            </a:r>
          </a:p>
        </p:txBody>
      </p:sp>
      <p:sp>
        <p:nvSpPr>
          <p:cNvPr id="71" name="Rettangolo 70">
            <a:extLst>
              <a:ext uri="{FF2B5EF4-FFF2-40B4-BE49-F238E27FC236}">
                <a16:creationId xmlns:a16="http://schemas.microsoft.com/office/drawing/2014/main" id="{05FF498C-0EA4-430B-8DF9-18E0F47207F2}"/>
              </a:ext>
            </a:extLst>
          </p:cNvPr>
          <p:cNvSpPr/>
          <p:nvPr/>
        </p:nvSpPr>
        <p:spPr bwMode="auto">
          <a:xfrm rot="5400000">
            <a:off x="5994382" y="3600255"/>
            <a:ext cx="3960000" cy="288000"/>
          </a:xfrm>
          <a:prstGeom prst="rect">
            <a:avLst/>
          </a:prstGeom>
          <a:solidFill>
            <a:schemeClr val="bg2">
              <a:lumMod val="75000"/>
            </a:schemeClr>
          </a:solidFill>
          <a:ln w="9525" algn="ctr">
            <a:solidFill>
              <a:srgbClr val="000066"/>
            </a:solidFill>
            <a:round/>
            <a:headEnd/>
            <a:tailEnd/>
          </a:ln>
          <a:effectLst>
            <a:outerShdw dist="35921" dir="2700000" algn="ctr" rotWithShape="0">
              <a:srgbClr val="808080"/>
            </a:outerShdw>
          </a:effectLst>
        </p:spPr>
        <p:txBody>
          <a:bodyPr lIns="0" tIns="0" rIns="0" bIns="0" anchor="ctr"/>
          <a:lstStyle/>
          <a:p>
            <a:pPr marL="101600" indent="-101600" algn="ctr">
              <a:lnSpc>
                <a:spcPts val="1100"/>
              </a:lnSpc>
              <a:buClr>
                <a:srgbClr val="000000"/>
              </a:buClr>
              <a:buSzPct val="100000"/>
            </a:pPr>
            <a:r>
              <a:rPr lang="it-IT" sz="1100" b="1" dirty="0">
                <a:solidFill>
                  <a:srgbClr val="FFFFFF"/>
                </a:solidFill>
                <a:latin typeface="+mn-lt"/>
                <a:cs typeface="Arial" charset="0"/>
              </a:rPr>
              <a:t>Evoluzione e gestione del sistema e dell’infrastruttura</a:t>
            </a:r>
          </a:p>
        </p:txBody>
      </p:sp>
      <p:sp>
        <p:nvSpPr>
          <p:cNvPr id="72" name="Rettangolo 71">
            <a:extLst>
              <a:ext uri="{FF2B5EF4-FFF2-40B4-BE49-F238E27FC236}">
                <a16:creationId xmlns:a16="http://schemas.microsoft.com/office/drawing/2014/main" id="{5D7F3808-36FA-472A-9AFA-78D0C018D2C7}"/>
              </a:ext>
            </a:extLst>
          </p:cNvPr>
          <p:cNvSpPr/>
          <p:nvPr/>
        </p:nvSpPr>
        <p:spPr bwMode="auto">
          <a:xfrm rot="5400000">
            <a:off x="4446190" y="3600255"/>
            <a:ext cx="3960000" cy="288000"/>
          </a:xfrm>
          <a:prstGeom prst="rect">
            <a:avLst/>
          </a:prstGeom>
          <a:solidFill>
            <a:srgbClr val="595959"/>
          </a:solidFill>
          <a:ln w="9525" algn="ctr">
            <a:solidFill>
              <a:srgbClr val="000066"/>
            </a:solidFill>
            <a:round/>
            <a:headEnd/>
            <a:tailEnd/>
          </a:ln>
          <a:effectLst>
            <a:outerShdw dist="35921" dir="2700000" algn="ctr" rotWithShape="0">
              <a:srgbClr val="808080"/>
            </a:outerShdw>
          </a:effectLst>
        </p:spPr>
        <p:txBody>
          <a:bodyPr wrap="square" lIns="36000" tIns="36000" rIns="36000" bIns="36000">
            <a:spAutoFit/>
          </a:bodyPr>
          <a:lstStyle/>
          <a:p>
            <a:pPr marL="101600" marR="0" lvl="0" indent="-101600" algn="ctr" defTabSz="449263" rtl="0" eaLnBrk="1" fontAlgn="base" latinLnBrk="0" hangingPunct="1">
              <a:lnSpc>
                <a:spcPts val="1200"/>
              </a:lnSpc>
              <a:spcBef>
                <a:spcPct val="0"/>
              </a:spcBef>
              <a:spcAft>
                <a:spcPct val="0"/>
              </a:spcAft>
              <a:buClr>
                <a:srgbClr val="000000"/>
              </a:buClr>
              <a:buSzPct val="100000"/>
              <a:buFontTx/>
              <a:buNone/>
              <a:tabLst/>
              <a:defRPr/>
            </a:pPr>
            <a:r>
              <a:rPr kumimoji="0" lang="it-IT" sz="1100" b="1" i="0" u="none" strike="noStrike" kern="1200" cap="none" spc="0" normalizeH="0" baseline="0" noProof="0" dirty="0">
                <a:ln>
                  <a:noFill/>
                </a:ln>
                <a:solidFill>
                  <a:srgbClr val="FFFFFF"/>
                </a:solidFill>
                <a:effectLst/>
                <a:uLnTx/>
                <a:uFillTx/>
                <a:latin typeface="+mn-lt"/>
                <a:ea typeface="+mn-ea"/>
                <a:cs typeface="Arial" charset="0"/>
              </a:rPr>
              <a:t>Gestione  della documentazione</a:t>
            </a:r>
          </a:p>
        </p:txBody>
      </p:sp>
      <p:sp>
        <p:nvSpPr>
          <p:cNvPr id="73" name="Rettangolo 72">
            <a:extLst>
              <a:ext uri="{FF2B5EF4-FFF2-40B4-BE49-F238E27FC236}">
                <a16:creationId xmlns:a16="http://schemas.microsoft.com/office/drawing/2014/main" id="{90613A20-FD92-4DB6-A739-975EF26FFAAE}"/>
              </a:ext>
            </a:extLst>
          </p:cNvPr>
          <p:cNvSpPr/>
          <p:nvPr/>
        </p:nvSpPr>
        <p:spPr bwMode="auto">
          <a:xfrm rot="5400000">
            <a:off x="4833238" y="3600255"/>
            <a:ext cx="3960000" cy="288000"/>
          </a:xfrm>
          <a:prstGeom prst="rect">
            <a:avLst/>
          </a:prstGeom>
          <a:solidFill>
            <a:srgbClr val="595959"/>
          </a:solidFill>
          <a:ln w="9525" algn="ctr">
            <a:solidFill>
              <a:srgbClr val="000066"/>
            </a:solidFill>
            <a:round/>
            <a:headEnd/>
            <a:tailEnd/>
          </a:ln>
          <a:effectLst>
            <a:outerShdw dist="35921" dir="2700000" algn="ctr" rotWithShape="0">
              <a:srgbClr val="808080"/>
            </a:outerShdw>
          </a:effectLst>
        </p:spPr>
        <p:txBody>
          <a:bodyPr wrap="square" lIns="36000" tIns="36000" rIns="36000" bIns="36000">
            <a:spAutoFit/>
          </a:bodyPr>
          <a:lstStyle/>
          <a:p>
            <a:pPr marL="101600" marR="0" lvl="0" indent="-101600" algn="ctr" defTabSz="449263" rtl="0" eaLnBrk="1" fontAlgn="base" latinLnBrk="0" hangingPunct="1">
              <a:lnSpc>
                <a:spcPts val="1200"/>
              </a:lnSpc>
              <a:spcBef>
                <a:spcPct val="0"/>
              </a:spcBef>
              <a:spcAft>
                <a:spcPct val="0"/>
              </a:spcAft>
              <a:buClr>
                <a:srgbClr val="000000"/>
              </a:buClr>
              <a:buSzPct val="100000"/>
              <a:buFontTx/>
              <a:buNone/>
              <a:tabLst/>
              <a:defRPr/>
            </a:pPr>
            <a:r>
              <a:rPr kumimoji="0" lang="it-IT" sz="1100" b="1" i="0" u="none" strike="noStrike" kern="1200" cap="none" spc="0" normalizeH="0" baseline="0" noProof="0" dirty="0">
                <a:ln>
                  <a:noFill/>
                </a:ln>
                <a:solidFill>
                  <a:srgbClr val="FFFFFF"/>
                </a:solidFill>
                <a:effectLst/>
                <a:uLnTx/>
                <a:uFillTx/>
                <a:latin typeface="+mn-lt"/>
                <a:ea typeface="+mn-ea"/>
                <a:cs typeface="Arial" charset="0"/>
              </a:rPr>
              <a:t>Gestione  della comunicazione</a:t>
            </a:r>
          </a:p>
        </p:txBody>
      </p:sp>
    </p:spTree>
    <p:extLst>
      <p:ext uri="{BB962C8B-B14F-4D97-AF65-F5344CB8AC3E}">
        <p14:creationId xmlns:p14="http://schemas.microsoft.com/office/powerpoint/2010/main" val="78755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Pianificazione strategica ed economica</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7</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3128248150"/>
              </p:ext>
            </p:extLst>
          </p:nvPr>
        </p:nvGraphicFramePr>
        <p:xfrm>
          <a:off x="285720" y="1112983"/>
          <a:ext cx="8572560" cy="3757978"/>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1232747">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Definire le strategie di sviluppo di ParER nel medio-lungo termine e gli indirizzi da perseguire nello sviluppo dei servizi e nelle iniziative  di investimento; garantire l’aggiornamento periodico del Piano di legislatura del ParER. </a:t>
                      </a:r>
                    </a:p>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Tradurre le strategie di sviluppo in un piano annuale, definendo i risultati attesi e i fabbisogni di risorse (tecnologiche, umane, forniture), garantendo l'allineamento degli obiettivi perseguibili sull'anno alla luce delle risorse effettivamente disponibili.</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Responsabile del servizio</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Documenti regionali di Pianificazione Strategica e Economica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Piano Triennale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Budget Annuali</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Pianificazione dell’Infrastruttura</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it-IT" sz="1200" b="1" i="0" u="none" strike="noStrike" cap="none" normalizeH="0" baseline="0" dirty="0">
                        <a:ln>
                          <a:noFill/>
                        </a:ln>
                        <a:solidFill>
                          <a:schemeClr val="bg1"/>
                        </a:solidFill>
                        <a:effectLst/>
                        <a:latin typeface="+mn-lt"/>
                        <a:cs typeface="Arial" charset="0"/>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FFDA65"/>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36000" tIns="46038" rIns="36000" bIns="46038" anchor="ctr" anchorCtr="0">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lang="it-IT" sz="1000" b="1" kern="0" dirty="0">
                <a:solidFill>
                  <a:schemeClr val="tx1"/>
                </a:solidFill>
              </a:rPr>
              <a:t>Ambito Strategico</a:t>
            </a:r>
            <a:endParaRPr lang="it-IT" sz="800" b="1" kern="0" dirty="0">
              <a:solidFill>
                <a:schemeClr val="tx1"/>
              </a:solidFill>
            </a:endParaRPr>
          </a:p>
        </p:txBody>
      </p:sp>
    </p:spTree>
    <p:extLst>
      <p:ext uri="{BB962C8B-B14F-4D97-AF65-F5344CB8AC3E}">
        <p14:creationId xmlns:p14="http://schemas.microsoft.com/office/powerpoint/2010/main" val="7791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Definizione delle Politiche per il Servizio</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8</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1645844564"/>
              </p:ext>
            </p:extLst>
          </p:nvPr>
        </p:nvGraphicFramePr>
        <p:xfrm>
          <a:off x="285720" y="1112983"/>
          <a:ext cx="8572560" cy="4898517"/>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44939">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Definire le linee di indirizzo e le caratteristiche di erogazione del servizio alla luce delle esigenze poste dalle norme, dalle buone pratiche e dalla comunità di riferimento.</a:t>
                      </a:r>
                    </a:p>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Le politiche devono fornire le linee guida per l'operatività del servizio attraverso la definizione e l’attuazione di procedure e manuali operativi.</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 servizio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della sicurezza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della funzione archivistica di conservazione</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Definizione del modello operativo</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Program e Project Management</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Politiche sulla sicurezza IT</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Piano della sicurezza</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Piano di business </a:t>
                      </a:r>
                      <a:r>
                        <a:rPr kumimoji="0" lang="it-IT" sz="1200" b="0" i="0" u="none" strike="noStrike" kern="1200" cap="none" normalizeH="0" baseline="0" dirty="0" err="1">
                          <a:ln>
                            <a:noFill/>
                          </a:ln>
                          <a:solidFill>
                            <a:schemeClr val="tx1"/>
                          </a:solidFill>
                          <a:effectLst/>
                          <a:latin typeface="+mn-lt"/>
                          <a:ea typeface="+mn-ea"/>
                          <a:cs typeface="+mn-cs"/>
                        </a:rPr>
                        <a:t>continuity</a:t>
                      </a:r>
                      <a:endParaRPr kumimoji="0" lang="it-IT" sz="1200" b="0" i="0" u="none" strike="noStrike" kern="1200" cap="none" normalizeH="0" baseline="0" dirty="0">
                        <a:ln>
                          <a:noFill/>
                        </a:ln>
                        <a:solidFill>
                          <a:schemeClr val="tx1"/>
                        </a:solidFill>
                        <a:effectLst/>
                        <a:latin typeface="+mn-lt"/>
                        <a:ea typeface="+mn-ea"/>
                        <a:cs typeface="+mn-cs"/>
                      </a:endParaRP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Piano di </a:t>
                      </a:r>
                      <a:r>
                        <a:rPr kumimoji="0" lang="it-IT" sz="1200" b="0" i="0" u="none" strike="noStrike" kern="1200" cap="none" normalizeH="0" baseline="0" dirty="0" err="1">
                          <a:ln>
                            <a:noFill/>
                          </a:ln>
                          <a:solidFill>
                            <a:schemeClr val="tx1"/>
                          </a:solidFill>
                          <a:effectLst/>
                          <a:latin typeface="+mn-lt"/>
                          <a:ea typeface="+mn-ea"/>
                          <a:cs typeface="+mn-cs"/>
                        </a:rPr>
                        <a:t>Disaster</a:t>
                      </a:r>
                      <a:r>
                        <a:rPr kumimoji="0" lang="it-IT" sz="1200" b="0" i="0" u="none" strike="noStrike" kern="1200" cap="none" normalizeH="0" baseline="0" dirty="0">
                          <a:ln>
                            <a:noFill/>
                          </a:ln>
                          <a:solidFill>
                            <a:schemeClr val="tx1"/>
                          </a:solidFill>
                          <a:effectLst/>
                          <a:latin typeface="+mn-lt"/>
                          <a:ea typeface="+mn-ea"/>
                          <a:cs typeface="+mn-cs"/>
                        </a:rPr>
                        <a:t> Recovery</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Modello degli Ambiti funzionali e delle Procedure</a:t>
                      </a:r>
                    </a:p>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Manuale di Conservazione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FFDA65"/>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36000" tIns="46038" rIns="36000" bIns="46038" anchor="ctr" anchorCtr="0">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lang="it-IT" sz="1000" b="1" kern="0" dirty="0">
                <a:solidFill>
                  <a:schemeClr val="tx1"/>
                </a:solidFill>
              </a:rPr>
              <a:t>Ambito Strategico</a:t>
            </a:r>
            <a:endParaRPr lang="it-IT" sz="800" b="1" kern="0" dirty="0">
              <a:solidFill>
                <a:schemeClr val="tx1"/>
              </a:solidFill>
            </a:endParaRPr>
          </a:p>
        </p:txBody>
      </p:sp>
    </p:spTree>
    <p:extLst>
      <p:ext uri="{BB962C8B-B14F-4D97-AF65-F5344CB8AC3E}">
        <p14:creationId xmlns:p14="http://schemas.microsoft.com/office/powerpoint/2010/main" val="1313980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lstStyle/>
          <a:p>
            <a:r>
              <a:rPr lang="it-IT" sz="1600" dirty="0">
                <a:solidFill>
                  <a:srgbClr val="C00000"/>
                </a:solidFill>
              </a:rPr>
              <a:t>Partecipazione a progetti regionali, nazionali e internazionali</a:t>
            </a:r>
          </a:p>
        </p:txBody>
      </p:sp>
      <p:sp>
        <p:nvSpPr>
          <p:cNvPr id="4" name="Segnaposto numero diapositiva 3"/>
          <p:cNvSpPr>
            <a:spLocks noGrp="1"/>
          </p:cNvSpPr>
          <p:nvPr>
            <p:ph type="sldNum" sz="quarter" idx="10"/>
          </p:nvPr>
        </p:nvSpPr>
        <p:spPr/>
        <p:txBody>
          <a:bodyPr/>
          <a:lstStyle/>
          <a:p>
            <a:pPr>
              <a:defRPr/>
            </a:pPr>
            <a:fld id="{F20C1649-F97A-434A-B282-22F69C4A5264}" type="slidenum">
              <a:rPr lang="it-IT" smtClean="0"/>
              <a:pPr>
                <a:defRPr/>
              </a:pPr>
              <a:t>9</a:t>
            </a:fld>
            <a:endParaRPr lang="it-IT" dirty="0"/>
          </a:p>
        </p:txBody>
      </p:sp>
      <p:graphicFrame>
        <p:nvGraphicFramePr>
          <p:cNvPr id="10" name="Group 36"/>
          <p:cNvGraphicFramePr>
            <a:graphicFrameLocks noGrp="1"/>
          </p:cNvGraphicFramePr>
          <p:nvPr>
            <p:extLst>
              <p:ext uri="{D42A27DB-BD31-4B8C-83A1-F6EECF244321}">
                <p14:modId xmlns:p14="http://schemas.microsoft.com/office/powerpoint/2010/main" val="402379905"/>
              </p:ext>
            </p:extLst>
          </p:nvPr>
        </p:nvGraphicFramePr>
        <p:xfrm>
          <a:off x="285720" y="1112983"/>
          <a:ext cx="8572560" cy="3091006"/>
        </p:xfrm>
        <a:graphic>
          <a:graphicData uri="http://schemas.openxmlformats.org/drawingml/2006/table">
            <a:tbl>
              <a:tblPr/>
              <a:tblGrid>
                <a:gridCol w="8572560">
                  <a:extLst>
                    <a:ext uri="{9D8B030D-6E8A-4147-A177-3AD203B41FA5}">
                      <a16:colId xmlns:a16="http://schemas.microsoft.com/office/drawing/2014/main" val="20000"/>
                    </a:ext>
                  </a:extLst>
                </a:gridCol>
              </a:tblGrid>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Obiettivi</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r h="989944">
                <a:tc>
                  <a:txBody>
                    <a:bodyPr/>
                    <a:lstStyle/>
                    <a:p>
                      <a:pPr marL="0" marR="0" lvl="0" indent="0" algn="just" defTabSz="914400" rtl="0" eaLnBrk="1" fontAlgn="auto" latinLnBrk="0" hangingPunct="1">
                        <a:lnSpc>
                          <a:spcPct val="110000"/>
                        </a:lnSpc>
                        <a:spcBef>
                          <a:spcPts val="0"/>
                        </a:spcBef>
                        <a:spcAft>
                          <a:spcPts val="0"/>
                        </a:spcAft>
                        <a:buClrTx/>
                        <a:buSzTx/>
                        <a:buFontTx/>
                        <a:buNone/>
                        <a:tabLst/>
                        <a:defRPr/>
                      </a:pPr>
                      <a:r>
                        <a:rPr lang="it-IT" sz="1200" u="none" kern="1200" baseline="0" dirty="0">
                          <a:solidFill>
                            <a:schemeClr val="tx1"/>
                          </a:solidFill>
                          <a:latin typeface="+mn-lt"/>
                          <a:ea typeface="+mn-ea"/>
                          <a:cs typeface="+mn-cs"/>
                        </a:rPr>
                        <a:t>Garantire la partecipazione di ParER ai tavoli di lavoro, ai progetti e a tutte le iniziative ritenute significative a livello locale, nazionale e internazionale. Garantire lo sviluppo delle partnership, l’individuazione degli assi di ricerca e finanziamento, la predisposizione delle risposte ai bandi, la gestione e la rendicontazione dei progetti.</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kern="1200" cap="none" normalizeH="0" baseline="0" dirty="0">
                          <a:ln>
                            <a:noFill/>
                          </a:ln>
                          <a:solidFill>
                            <a:schemeClr val="bg1"/>
                          </a:solidFill>
                          <a:effectLst/>
                          <a:latin typeface="+mn-lt"/>
                          <a:ea typeface="+mn-ea"/>
                          <a:cs typeface="Arial" charset="0"/>
                        </a:rPr>
                        <a:t>Responsabile</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2"/>
                  </a:ext>
                </a:extLst>
              </a:tr>
              <a:tr h="40807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kumimoji="0" lang="it-IT" sz="1200" b="0" i="0" u="none" strike="noStrike" kern="1200" cap="none" normalizeH="0" baseline="0" dirty="0">
                          <a:ln>
                            <a:noFill/>
                          </a:ln>
                          <a:solidFill>
                            <a:schemeClr val="tx1"/>
                          </a:solidFill>
                          <a:effectLst/>
                          <a:latin typeface="+mn-lt"/>
                          <a:ea typeface="+mn-ea"/>
                          <a:cs typeface="+mn-cs"/>
                        </a:rPr>
                        <a:t>Responsabile del servizio</a:t>
                      </a:r>
                    </a:p>
                  </a:txBody>
                  <a:tcPr marL="36000" marR="36000" marT="108000" marB="108000" horzOverflow="overflow">
                    <a:lnL w="9525" cap="flat" cmpd="sng" algn="ctr">
                      <a:solidFill>
                        <a:srgbClr val="C00000"/>
                      </a:solidFill>
                      <a:prstDash val="solid"/>
                      <a:round/>
                      <a:headEnd type="none" w="med" len="med"/>
                      <a:tailEnd type="none" w="med" len="med"/>
                    </a:lnL>
                    <a:lnR w="9525"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5953">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it-IT" sz="1200" b="1" i="0" u="none" strike="noStrike" cap="none" normalizeH="0" baseline="0" dirty="0">
                          <a:ln>
                            <a:noFill/>
                          </a:ln>
                          <a:solidFill>
                            <a:schemeClr val="bg1"/>
                          </a:solidFill>
                          <a:effectLst/>
                          <a:latin typeface="+mn-lt"/>
                          <a:cs typeface="Arial" charset="0"/>
                        </a:rPr>
                        <a:t>Documentazione </a:t>
                      </a: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4"/>
                  </a:ext>
                </a:extLst>
              </a:tr>
              <a:tr h="910157">
                <a:tc>
                  <a:txBody>
                    <a:bodyPr/>
                    <a:lstStyle/>
                    <a:p>
                      <a:pPr marL="171450" marR="0" lvl="0" indent="-171450" algn="l" defTabSz="914400" rtl="0" eaLnBrk="1" fontAlgn="base" latinLnBrk="0" hangingPunct="1">
                        <a:lnSpc>
                          <a:spcPct val="150000"/>
                        </a:lnSpc>
                        <a:spcBef>
                          <a:spcPct val="0"/>
                        </a:spcBef>
                        <a:spcAft>
                          <a:spcPct val="0"/>
                        </a:spcAft>
                        <a:buClr>
                          <a:srgbClr val="C00000"/>
                        </a:buClr>
                        <a:buSzTx/>
                        <a:buFont typeface="Arial" panose="020B0604020202020204" pitchFamily="34" charset="0"/>
                        <a:buChar char="•"/>
                        <a:tabLst/>
                        <a:defRPr/>
                      </a:pPr>
                      <a:r>
                        <a:rPr lang="it-IT" sz="1200" u="none" kern="1200" baseline="0" dirty="0">
                          <a:solidFill>
                            <a:schemeClr val="tx1"/>
                          </a:solidFill>
                          <a:latin typeface="+mn-lt"/>
                          <a:ea typeface="+mn-ea"/>
                          <a:cs typeface="+mn-cs"/>
                        </a:rPr>
                        <a:t>Documentazione specifica per ogni progetto</a:t>
                      </a:r>
                      <a:endParaRPr kumimoji="0" lang="it-IT" sz="1200" b="0" i="0" u="none" strike="noStrike" kern="1200" cap="none" normalizeH="0" baseline="0" dirty="0">
                        <a:ln>
                          <a:noFill/>
                        </a:ln>
                        <a:solidFill>
                          <a:schemeClr val="tx1"/>
                        </a:solidFill>
                        <a:effectLst/>
                        <a:latin typeface="+mn-lt"/>
                        <a:ea typeface="+mn-ea"/>
                        <a:cs typeface="+mn-cs"/>
                      </a:endParaRPr>
                    </a:p>
                  </a:txBody>
                  <a:tcPr marL="36000" marR="36000" marT="0" marB="0" anchor="ctr" horzOverflow="overflow">
                    <a:lnL w="19050" cap="flat" cmpd="sng" algn="ctr">
                      <a:solidFill>
                        <a:srgbClr val="C00000"/>
                      </a:solidFill>
                      <a:prstDash val="solid"/>
                      <a:round/>
                      <a:headEnd type="none" w="med" len="med"/>
                      <a:tailEnd type="none" w="med" len="med"/>
                    </a:lnL>
                    <a:lnR w="19050" cap="flat" cmpd="sng" algn="ctr">
                      <a:solidFill>
                        <a:srgbClr val="C00000"/>
                      </a:solidFill>
                      <a:prstDash val="solid"/>
                      <a:round/>
                      <a:headEnd type="none" w="med" len="med"/>
                      <a:tailEnd type="none" w="med" len="med"/>
                    </a:lnR>
                    <a:lnT w="19050" cap="flat" cmpd="sng" algn="ctr">
                      <a:solidFill>
                        <a:srgbClr val="C00000"/>
                      </a:solidFill>
                      <a:prstDash val="solid"/>
                      <a:round/>
                      <a:headEnd type="none" w="med" len="med"/>
                      <a:tailEnd type="none" w="med" len="med"/>
                    </a:lnT>
                    <a:lnB w="19050" cap="flat" cmpd="sng" algn="ctr">
                      <a:solidFill>
                        <a:srgbClr val="C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8822021"/>
                  </a:ext>
                </a:extLst>
              </a:tr>
            </a:tbl>
          </a:graphicData>
        </a:graphic>
      </p:graphicFrame>
      <p:sp>
        <p:nvSpPr>
          <p:cNvPr id="11" name="Callout con freccia a destra 11">
            <a:extLst>
              <a:ext uri="{FF2B5EF4-FFF2-40B4-BE49-F238E27FC236}">
                <a16:creationId xmlns:a16="http://schemas.microsoft.com/office/drawing/2014/main" id="{5F69D150-1F28-45CB-BF34-B721697EA87D}"/>
              </a:ext>
            </a:extLst>
          </p:cNvPr>
          <p:cNvSpPr/>
          <p:nvPr/>
        </p:nvSpPr>
        <p:spPr bwMode="auto">
          <a:xfrm rot="5400000">
            <a:off x="7516534" y="-198375"/>
            <a:ext cx="1008000" cy="1512000"/>
          </a:xfrm>
          <a:prstGeom prst="rightArrowCallout">
            <a:avLst/>
          </a:prstGeom>
          <a:solidFill>
            <a:srgbClr val="FFDA65"/>
          </a:solidFill>
          <a:ln w="19050" cap="flat" cmpd="sng" algn="ctr">
            <a:solidFill>
              <a:schemeClr val="accent6">
                <a:lumMod val="50000"/>
              </a:schemeClr>
            </a:solidFill>
            <a:prstDash val="solid"/>
            <a:round/>
            <a:headEnd type="none" w="med" len="med"/>
            <a:tailEnd type="none" w="med" len="med"/>
          </a:ln>
          <a:effectLst>
            <a:outerShdw dist="35921" dir="2700000" algn="ctr" rotWithShape="0">
              <a:srgbClr val="808080"/>
            </a:outerShdw>
          </a:effectLst>
        </p:spPr>
        <p:txBody>
          <a:bodyPr vert="vert270" wrap="square" lIns="36000" tIns="46038" rIns="36000" bIns="46038" anchor="ctr" anchorCtr="0">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lang="it-IT" sz="1000" b="1" kern="0" dirty="0">
                <a:solidFill>
                  <a:schemeClr val="tx1"/>
                </a:solidFill>
              </a:rPr>
              <a:t>Ambito Strategico</a:t>
            </a:r>
            <a:endParaRPr lang="it-IT" sz="800" b="1" kern="0" dirty="0">
              <a:solidFill>
                <a:schemeClr val="tx1"/>
              </a:solidFill>
            </a:endParaRPr>
          </a:p>
        </p:txBody>
      </p:sp>
    </p:spTree>
    <p:extLst>
      <p:ext uri="{BB962C8B-B14F-4D97-AF65-F5344CB8AC3E}">
        <p14:creationId xmlns:p14="http://schemas.microsoft.com/office/powerpoint/2010/main" val="2552067642"/>
      </p:ext>
    </p:extLst>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Arial Black"/>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t" anchorCtr="0" compatLnSpc="1">
        <a:prstTxWarp prst="textNoShape">
          <a:avLst/>
        </a:prstTxWarp>
        <a:normAutofit fontScale="25000" lnSpcReduction="20000"/>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sz="1050" b="1" i="0" u="none" strike="noStrike" cap="none" normalizeH="0" baseline="0" dirty="0" smtClean="0">
            <a:ln>
              <a:noFill/>
            </a:ln>
            <a:solidFill>
              <a:schemeClr val="accent2">
                <a:lumMod val="50000"/>
              </a:schemeClr>
            </a:solidFill>
            <a:effectLst/>
            <a:latin typeface="Verdana" pitchFamily="32"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Verdana" pitchFamily="32" charset="0"/>
            <a:cs typeface="Lucida Sans Unicode" pitchFamily="32" charset="0"/>
          </a:defRPr>
        </a:defPPr>
      </a:lstStyle>
    </a:lnDef>
    <a:txDef>
      <a:spPr>
        <a:noFill/>
      </a:spPr>
      <a:bodyPr wrap="square" rtlCol="0">
        <a:spAutoFit/>
      </a:bodyPr>
      <a:lstStyle>
        <a:defPPr>
          <a:defRPr sz="1100" dirty="0" err="1" smtClean="0">
            <a:solidFill>
              <a:srgbClr val="002060"/>
            </a:solidFill>
          </a:defRPr>
        </a:defPPr>
      </a:lstStyle>
    </a:tx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CB7916C82D0C52488E40E5A2C63920E9" ma:contentTypeVersion="2" ma:contentTypeDescription="Creare un nuovo documento." ma:contentTypeScope="" ma:versionID="ade37bc36eb52b2feac49a1830dafdf5">
  <xsd:schema xmlns:xsd="http://www.w3.org/2001/XMLSchema" xmlns:xs="http://www.w3.org/2001/XMLSchema" xmlns:p="http://schemas.microsoft.com/office/2006/metadata/properties" xmlns:ns2="def5ebc7-7799-4f4d-b024-566756c4de05" targetNamespace="http://schemas.microsoft.com/office/2006/metadata/properties" ma:root="true" ma:fieldsID="5feff06596b4279856c7dba9c5a9f6c3" ns2:_="">
    <xsd:import namespace="def5ebc7-7799-4f4d-b024-566756c4de0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f5ebc7-7799-4f4d-b024-566756c4de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415C37-C17B-47FA-A7E3-71A66BDFD80E}">
  <ds:schemaRefs>
    <ds:schemaRef ds:uri="http://purl.org/dc/terms/"/>
    <ds:schemaRef ds:uri="def5ebc7-7799-4f4d-b024-566756c4de05"/>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43B61B9-EC8B-422B-9785-F380557037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f5ebc7-7799-4f4d-b024-566756c4de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7F0DE9-F20F-4447-AD15-AD474246EF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1362</TotalTime>
  <Words>1726</Words>
  <Application>Microsoft Office PowerPoint</Application>
  <PresentationFormat>Presentazione su schermo (4:3)</PresentationFormat>
  <Paragraphs>303</Paragraphs>
  <Slides>24</Slides>
  <Notes>4</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24</vt:i4>
      </vt:variant>
    </vt:vector>
  </HeadingPairs>
  <TitlesOfParts>
    <vt:vector size="35" baseType="lpstr">
      <vt:lpstr>Arial</vt:lpstr>
      <vt:lpstr>Arial Black</vt:lpstr>
      <vt:lpstr>Calibri</vt:lpstr>
      <vt:lpstr>Courier New</vt:lpstr>
      <vt:lpstr>Lucida Sans Unicode</vt:lpstr>
      <vt:lpstr>Tahoma</vt:lpstr>
      <vt:lpstr>Times New Roman</vt:lpstr>
      <vt:lpstr>Verdana</vt:lpstr>
      <vt:lpstr>Webdings</vt:lpstr>
      <vt:lpstr>Wingdings</vt:lpstr>
      <vt:lpstr>Struttura predefinita</vt:lpstr>
      <vt:lpstr>Presentazione standard di PowerPoint</vt:lpstr>
      <vt:lpstr>Indice</vt:lpstr>
      <vt:lpstr>Introduzione</vt:lpstr>
      <vt:lpstr>Definizione di «Ambito» e di «Procedura»</vt:lpstr>
      <vt:lpstr>Piramide delle Informazioni Documentate</vt:lpstr>
      <vt:lpstr>Mappa degli ambiti funzionali</vt:lpstr>
      <vt:lpstr>Pianificazione strategica ed economica</vt:lpstr>
      <vt:lpstr>Definizione delle Politiche per il Servizio</vt:lpstr>
      <vt:lpstr>Partecipazione a progetti regionali, nazionali e internazionali</vt:lpstr>
      <vt:lpstr>Avvio del Servizio</vt:lpstr>
      <vt:lpstr>Gestione del Servizio</vt:lpstr>
      <vt:lpstr>Gestione dell’Archivio</vt:lpstr>
      <vt:lpstr>Monitoraggio delle utenze</vt:lpstr>
      <vt:lpstr>Monitoraggio dell’infrastruttura</vt:lpstr>
      <vt:lpstr>Monitoraggio dell’archivio</vt:lpstr>
      <vt:lpstr>Reporting per AgID</vt:lpstr>
      <vt:lpstr>Capacity Management</vt:lpstr>
      <vt:lpstr>Gestione della documentazione</vt:lpstr>
      <vt:lpstr>Gestione della comunicazione</vt:lpstr>
      <vt:lpstr>Gestione della sicurezza IT</vt:lpstr>
      <vt:lpstr>Gestione delle richieste e dei malfunzionamenti</vt:lpstr>
      <vt:lpstr>Evoluzione e gestione del sistema e dell’infrastruttura</vt:lpstr>
      <vt:lpstr>Gestione delle risorse umane</vt:lpstr>
      <vt:lpstr>Gestione dei fornitori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Piano_Revisione Processi</dc:title>
  <dc:creator>Désirée Gnesini</dc:creator>
  <cp:lastModifiedBy>Giovanni Galazzini</cp:lastModifiedBy>
  <cp:revision>2959</cp:revision>
  <cp:lastPrinted>2018-03-16T16:17:13Z</cp:lastPrinted>
  <dcterms:created xsi:type="dcterms:W3CDTF">2007-10-16T15:51:24Z</dcterms:created>
  <dcterms:modified xsi:type="dcterms:W3CDTF">2018-07-02T11:59:48Z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0x010100CB7916C82D0C52488E40E5A2C63920E9</vt:lpwstr>
  </property>
</Properties>
</file>