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7"/>
  </p:notesMasterIdLst>
  <p:sldIdLst>
    <p:sldId id="256" r:id="rId2"/>
    <p:sldId id="258" r:id="rId3"/>
    <p:sldId id="280" r:id="rId4"/>
    <p:sldId id="262" r:id="rId5"/>
    <p:sldId id="281" r:id="rId6"/>
    <p:sldId id="259" r:id="rId7"/>
    <p:sldId id="260" r:id="rId8"/>
    <p:sldId id="261" r:id="rId9"/>
    <p:sldId id="269" r:id="rId10"/>
    <p:sldId id="282" r:id="rId11"/>
    <p:sldId id="283" r:id="rId12"/>
    <p:sldId id="264" r:id="rId13"/>
    <p:sldId id="266" r:id="rId14"/>
    <p:sldId id="268" r:id="rId15"/>
    <p:sldId id="267" r:id="rId16"/>
    <p:sldId id="263" r:id="rId17"/>
    <p:sldId id="271" r:id="rId18"/>
    <p:sldId id="272" r:id="rId19"/>
    <p:sldId id="273" r:id="rId20"/>
    <p:sldId id="275" r:id="rId21"/>
    <p:sldId id="276" r:id="rId22"/>
    <p:sldId id="277" r:id="rId23"/>
    <p:sldId id="274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CFEC98D4-7804-4D17-BEFF-F01D8C3883ED}"/>
    <pc:docChg chg="undo redo custSel addSld delSld modSld sldOrd">
      <pc:chgData name="Giovanni Galazzini" userId="2dd3a47a2723b683" providerId="LiveId" clId="{CFEC98D4-7804-4D17-BEFF-F01D8C3883ED}" dt="2018-05-11T12:43:43.595" v="909" actId="1076"/>
      <pc:docMkLst>
        <pc:docMk/>
      </pc:docMkLst>
      <pc:sldChg chg="modSp">
        <pc:chgData name="Giovanni Galazzini" userId="2dd3a47a2723b683" providerId="LiveId" clId="{CFEC98D4-7804-4D17-BEFF-F01D8C3883ED}" dt="2018-05-11T12:43:43.595" v="909" actId="1076"/>
        <pc:sldMkLst>
          <pc:docMk/>
          <pc:sldMk cId="1273134943" sldId="256"/>
        </pc:sldMkLst>
        <pc:picChg chg="mod">
          <ac:chgData name="Giovanni Galazzini" userId="2dd3a47a2723b683" providerId="LiveId" clId="{CFEC98D4-7804-4D17-BEFF-F01D8C3883ED}" dt="2018-05-11T12:43:43.595" v="909" actId="1076"/>
          <ac:picMkLst>
            <pc:docMk/>
            <pc:sldMk cId="1273134943" sldId="256"/>
            <ac:picMk id="4" creationId="{DFDFD99F-58EB-416A-AA4B-F76F2B59A2C4}"/>
          </ac:picMkLst>
        </pc:picChg>
      </pc:sldChg>
      <pc:sldChg chg="addSp delSp modSp">
        <pc:chgData name="Giovanni Galazzini" userId="2dd3a47a2723b683" providerId="LiveId" clId="{CFEC98D4-7804-4D17-BEFF-F01D8C3883ED}" dt="2018-05-11T10:43:50.264" v="898" actId="478"/>
        <pc:sldMkLst>
          <pc:docMk/>
          <pc:sldMk cId="3143576543" sldId="258"/>
        </pc:sldMkLst>
        <pc:spChg chg="add del mod">
          <ac:chgData name="Giovanni Galazzini" userId="2dd3a47a2723b683" providerId="LiveId" clId="{CFEC98D4-7804-4D17-BEFF-F01D8C3883ED}" dt="2018-05-11T10:43:50.264" v="898" actId="478"/>
          <ac:spMkLst>
            <pc:docMk/>
            <pc:sldMk cId="3143576543" sldId="258"/>
            <ac:spMk id="3" creationId="{98B90635-0C40-4AF4-97A7-9150B4BBABFA}"/>
          </ac:spMkLst>
        </pc:spChg>
        <pc:spChg chg="mod">
          <ac:chgData name="Giovanni Galazzini" userId="2dd3a47a2723b683" providerId="LiveId" clId="{CFEC98D4-7804-4D17-BEFF-F01D8C3883ED}" dt="2018-05-11T10:40:42.480" v="884" actId="12"/>
          <ac:spMkLst>
            <pc:docMk/>
            <pc:sldMk cId="3143576543" sldId="258"/>
            <ac:spMk id="6" creationId="{73E27747-B8C7-43AE-BB32-A8E529B33633}"/>
          </ac:spMkLst>
        </pc:spChg>
        <pc:spChg chg="mod">
          <ac:chgData name="Giovanni Galazzini" userId="2dd3a47a2723b683" providerId="LiveId" clId="{CFEC98D4-7804-4D17-BEFF-F01D8C3883ED}" dt="2018-05-11T08:03:46.382" v="27" actId="113"/>
          <ac:spMkLst>
            <pc:docMk/>
            <pc:sldMk cId="3143576543" sldId="258"/>
            <ac:spMk id="12" creationId="{064DC091-93D9-4107-BD3D-FB851650193F}"/>
          </ac:spMkLst>
        </pc:spChg>
      </pc:sldChg>
      <pc:sldChg chg="modSp">
        <pc:chgData name="Giovanni Galazzini" userId="2dd3a47a2723b683" providerId="LiveId" clId="{CFEC98D4-7804-4D17-BEFF-F01D8C3883ED}" dt="2018-05-11T10:44:32.475" v="903" actId="12"/>
        <pc:sldMkLst>
          <pc:docMk/>
          <pc:sldMk cId="470979469" sldId="259"/>
        </pc:sldMkLst>
        <pc:graphicFrameChg chg="modGraphic">
          <ac:chgData name="Giovanni Galazzini" userId="2dd3a47a2723b683" providerId="LiveId" clId="{CFEC98D4-7804-4D17-BEFF-F01D8C3883ED}" dt="2018-05-11T10:44:32.475" v="903" actId="12"/>
          <ac:graphicFrameMkLst>
            <pc:docMk/>
            <pc:sldMk cId="470979469" sldId="259"/>
            <ac:graphicFrameMk id="5" creationId="{9A5AB29B-B481-47B5-B552-31D22A504790}"/>
          </ac:graphicFrameMkLst>
        </pc:graphicFrameChg>
      </pc:sldChg>
      <pc:sldChg chg="modSp">
        <pc:chgData name="Giovanni Galazzini" userId="2dd3a47a2723b683" providerId="LiveId" clId="{CFEC98D4-7804-4D17-BEFF-F01D8C3883ED}" dt="2018-05-11T10:44:46.089" v="905" actId="12"/>
        <pc:sldMkLst>
          <pc:docMk/>
          <pc:sldMk cId="1443125570" sldId="260"/>
        </pc:sldMkLst>
        <pc:graphicFrameChg chg="modGraphic">
          <ac:chgData name="Giovanni Galazzini" userId="2dd3a47a2723b683" providerId="LiveId" clId="{CFEC98D4-7804-4D17-BEFF-F01D8C3883ED}" dt="2018-05-11T10:44:46.089" v="905" actId="12"/>
          <ac:graphicFrameMkLst>
            <pc:docMk/>
            <pc:sldMk cId="1443125570" sldId="260"/>
            <ac:graphicFrameMk id="5" creationId="{9A5AB29B-B481-47B5-B552-31D22A504790}"/>
          </ac:graphicFrameMkLst>
        </pc:graphicFrameChg>
      </pc:sldChg>
      <pc:sldChg chg="modSp">
        <pc:chgData name="Giovanni Galazzini" userId="2dd3a47a2723b683" providerId="LiveId" clId="{CFEC98D4-7804-4D17-BEFF-F01D8C3883ED}" dt="2018-05-11T10:44:57.155" v="907" actId="12"/>
        <pc:sldMkLst>
          <pc:docMk/>
          <pc:sldMk cId="2314999505" sldId="261"/>
        </pc:sldMkLst>
        <pc:graphicFrameChg chg="modGraphic">
          <ac:chgData name="Giovanni Galazzini" userId="2dd3a47a2723b683" providerId="LiveId" clId="{CFEC98D4-7804-4D17-BEFF-F01D8C3883ED}" dt="2018-05-11T10:44:57.155" v="907" actId="12"/>
          <ac:graphicFrameMkLst>
            <pc:docMk/>
            <pc:sldMk cId="2314999505" sldId="261"/>
            <ac:graphicFrameMk id="5" creationId="{9A5AB29B-B481-47B5-B552-31D22A504790}"/>
          </ac:graphicFrameMkLst>
        </pc:graphicFrameChg>
      </pc:sldChg>
      <pc:sldChg chg="addSp delSp modSp">
        <pc:chgData name="Giovanni Galazzini" userId="2dd3a47a2723b683" providerId="LiveId" clId="{CFEC98D4-7804-4D17-BEFF-F01D8C3883ED}" dt="2018-05-11T10:44:11.369" v="901" actId="478"/>
        <pc:sldMkLst>
          <pc:docMk/>
          <pc:sldMk cId="1799724541" sldId="262"/>
        </pc:sldMkLst>
        <pc:spChg chg="add del mod">
          <ac:chgData name="Giovanni Galazzini" userId="2dd3a47a2723b683" providerId="LiveId" clId="{CFEC98D4-7804-4D17-BEFF-F01D8C3883ED}" dt="2018-05-11T10:44:11.369" v="901" actId="478"/>
          <ac:spMkLst>
            <pc:docMk/>
            <pc:sldMk cId="1799724541" sldId="262"/>
            <ac:spMk id="7" creationId="{04EB0D17-28F6-4E14-BB47-8B8FBF251446}"/>
          </ac:spMkLst>
        </pc:spChg>
        <pc:spChg chg="mod">
          <ac:chgData name="Giovanni Galazzini" userId="2dd3a47a2723b683" providerId="LiveId" clId="{CFEC98D4-7804-4D17-BEFF-F01D8C3883ED}" dt="2018-05-11T08:04:48.365" v="28" actId="113"/>
          <ac:spMkLst>
            <pc:docMk/>
            <pc:sldMk cId="1799724541" sldId="262"/>
            <ac:spMk id="12" creationId="{064DC091-93D9-4107-BD3D-FB851650193F}"/>
          </ac:spMkLst>
        </pc:spChg>
      </pc:sldChg>
      <pc:sldChg chg="addSp delSp modSp">
        <pc:chgData name="Giovanni Galazzini" userId="2dd3a47a2723b683" providerId="LiveId" clId="{CFEC98D4-7804-4D17-BEFF-F01D8C3883ED}" dt="2018-05-11T10:05:09.818" v="566" actId="167"/>
        <pc:sldMkLst>
          <pc:docMk/>
          <pc:sldMk cId="2322902024" sldId="263"/>
        </pc:sldMkLst>
        <pc:spChg chg="mod">
          <ac:chgData name="Giovanni Galazzini" userId="2dd3a47a2723b683" providerId="LiveId" clId="{CFEC98D4-7804-4D17-BEFF-F01D8C3883ED}" dt="2018-05-11T10:04:49.213" v="559" actId="255"/>
          <ac:spMkLst>
            <pc:docMk/>
            <pc:sldMk cId="2322902024" sldId="263"/>
            <ac:spMk id="2" creationId="{DFE6944F-6770-461A-AB0F-488815294791}"/>
          </ac:spMkLst>
        </pc:spChg>
        <pc:spChg chg="add del mod">
          <ac:chgData name="Giovanni Galazzini" userId="2dd3a47a2723b683" providerId="LiveId" clId="{CFEC98D4-7804-4D17-BEFF-F01D8C3883ED}" dt="2018-05-11T08:15:26.441" v="68" actId="478"/>
          <ac:spMkLst>
            <pc:docMk/>
            <pc:sldMk cId="2322902024" sldId="263"/>
            <ac:spMk id="4" creationId="{5D8853F5-14EA-4E64-87C5-8AA97A56D562}"/>
          </ac:spMkLst>
        </pc:spChg>
        <pc:spChg chg="add mod">
          <ac:chgData name="Giovanni Galazzini" userId="2dd3a47a2723b683" providerId="LiveId" clId="{CFEC98D4-7804-4D17-BEFF-F01D8C3883ED}" dt="2018-05-11T08:20:38.656" v="223" actId="20577"/>
          <ac:spMkLst>
            <pc:docMk/>
            <pc:sldMk cId="2322902024" sldId="263"/>
            <ac:spMk id="10" creationId="{2188A8FB-C892-4C23-AA2E-07403B60D6AE}"/>
          </ac:spMkLst>
        </pc:spChg>
        <pc:spChg chg="del">
          <ac:chgData name="Giovanni Galazzini" userId="2dd3a47a2723b683" providerId="LiveId" clId="{CFEC98D4-7804-4D17-BEFF-F01D8C3883ED}" dt="2018-05-11T08:15:21.885" v="67" actId="478"/>
          <ac:spMkLst>
            <pc:docMk/>
            <pc:sldMk cId="2322902024" sldId="263"/>
            <ac:spMk id="12" creationId="{064DC091-93D9-4107-BD3D-FB851650193F}"/>
          </ac:spMkLst>
        </pc:spChg>
        <pc:picChg chg="add del">
          <ac:chgData name="Giovanni Galazzini" userId="2dd3a47a2723b683" providerId="LiveId" clId="{CFEC98D4-7804-4D17-BEFF-F01D8C3883ED}" dt="2018-05-11T08:15:41.230" v="70" actId="478"/>
          <ac:picMkLst>
            <pc:docMk/>
            <pc:sldMk cId="2322902024" sldId="263"/>
            <ac:picMk id="5" creationId="{460F8789-AF4C-4177-B240-367CC1C929CB}"/>
          </ac:picMkLst>
        </pc:picChg>
        <pc:picChg chg="add mod ord">
          <ac:chgData name="Giovanni Galazzini" userId="2dd3a47a2723b683" providerId="LiveId" clId="{CFEC98D4-7804-4D17-BEFF-F01D8C3883ED}" dt="2018-05-11T10:05:09.818" v="566" actId="167"/>
          <ac:picMkLst>
            <pc:docMk/>
            <pc:sldMk cId="2322902024" sldId="263"/>
            <ac:picMk id="7" creationId="{AFEFACDB-B65B-4D26-991E-91ACE180C24D}"/>
          </ac:picMkLst>
        </pc:picChg>
      </pc:sldChg>
      <pc:sldChg chg="modSp">
        <pc:chgData name="Giovanni Galazzini" userId="2dd3a47a2723b683" providerId="LiveId" clId="{CFEC98D4-7804-4D17-BEFF-F01D8C3883ED}" dt="2018-05-11T08:11:57.182" v="53" actId="255"/>
        <pc:sldMkLst>
          <pc:docMk/>
          <pc:sldMk cId="1555998480" sldId="264"/>
        </pc:sldMkLst>
        <pc:spChg chg="mod">
          <ac:chgData name="Giovanni Galazzini" userId="2dd3a47a2723b683" providerId="LiveId" clId="{CFEC98D4-7804-4D17-BEFF-F01D8C3883ED}" dt="2018-05-11T08:11:57.182" v="53" actId="255"/>
          <ac:spMkLst>
            <pc:docMk/>
            <pc:sldMk cId="1555998480" sldId="264"/>
            <ac:spMk id="2" creationId="{DFE6944F-6770-461A-AB0F-488815294791}"/>
          </ac:spMkLst>
        </pc:spChg>
      </pc:sldChg>
      <pc:sldChg chg="modSp">
        <pc:chgData name="Giovanni Galazzini" userId="2dd3a47a2723b683" providerId="LiveId" clId="{CFEC98D4-7804-4D17-BEFF-F01D8C3883ED}" dt="2018-05-11T08:12:15.267" v="59" actId="255"/>
        <pc:sldMkLst>
          <pc:docMk/>
          <pc:sldMk cId="1772561691" sldId="266"/>
        </pc:sldMkLst>
        <pc:spChg chg="mod">
          <ac:chgData name="Giovanni Galazzini" userId="2dd3a47a2723b683" providerId="LiveId" clId="{CFEC98D4-7804-4D17-BEFF-F01D8C3883ED}" dt="2018-05-11T08:12:15.267" v="59" actId="255"/>
          <ac:spMkLst>
            <pc:docMk/>
            <pc:sldMk cId="1772561691" sldId="266"/>
            <ac:spMk id="2" creationId="{DFE6944F-6770-461A-AB0F-488815294791}"/>
          </ac:spMkLst>
        </pc:spChg>
        <pc:spChg chg="mod">
          <ac:chgData name="Giovanni Galazzini" userId="2dd3a47a2723b683" providerId="LiveId" clId="{CFEC98D4-7804-4D17-BEFF-F01D8C3883ED}" dt="2018-05-11T08:09:44.043" v="43" actId="20577"/>
          <ac:spMkLst>
            <pc:docMk/>
            <pc:sldMk cId="1772561691" sldId="266"/>
            <ac:spMk id="11" creationId="{51543AF3-03F2-4F9C-81D3-46AC0A803394}"/>
          </ac:spMkLst>
        </pc:spChg>
        <pc:spChg chg="mod">
          <ac:chgData name="Giovanni Galazzini" userId="2dd3a47a2723b683" providerId="LiveId" clId="{CFEC98D4-7804-4D17-BEFF-F01D8C3883ED}" dt="2018-05-11T08:11:11.037" v="46" actId="255"/>
          <ac:spMkLst>
            <pc:docMk/>
            <pc:sldMk cId="1772561691" sldId="266"/>
            <ac:spMk id="16" creationId="{B6281B10-EA7D-4A7A-AF0B-98D90F70AB78}"/>
          </ac:spMkLst>
        </pc:spChg>
        <pc:graphicFrameChg chg="mod modGraphic">
          <ac:chgData name="Giovanni Galazzini" userId="2dd3a47a2723b683" providerId="LiveId" clId="{CFEC98D4-7804-4D17-BEFF-F01D8C3883ED}" dt="2018-05-11T08:10:34.285" v="45" actId="255"/>
          <ac:graphicFrameMkLst>
            <pc:docMk/>
            <pc:sldMk cId="1772561691" sldId="266"/>
            <ac:graphicFrameMk id="12" creationId="{5301B6F6-7F0E-4DD7-819E-5D0138A9B64A}"/>
          </ac:graphicFrameMkLst>
        </pc:graphicFrameChg>
        <pc:graphicFrameChg chg="mod">
          <ac:chgData name="Giovanni Galazzini" userId="2dd3a47a2723b683" providerId="LiveId" clId="{CFEC98D4-7804-4D17-BEFF-F01D8C3883ED}" dt="2018-05-11T08:10:10.197" v="44" actId="255"/>
          <ac:graphicFrameMkLst>
            <pc:docMk/>
            <pc:sldMk cId="1772561691" sldId="266"/>
            <ac:graphicFrameMk id="15" creationId="{E1306567-7FC6-4DDC-8BF5-0D5069725974}"/>
          </ac:graphicFrameMkLst>
        </pc:graphicFrameChg>
      </pc:sldChg>
      <pc:sldChg chg="addSp modSp">
        <pc:chgData name="Giovanni Galazzini" userId="2dd3a47a2723b683" providerId="LiveId" clId="{CFEC98D4-7804-4D17-BEFF-F01D8C3883ED}" dt="2018-05-11T10:16:56.498" v="677" actId="20577"/>
        <pc:sldMkLst>
          <pc:docMk/>
          <pc:sldMk cId="3509097771" sldId="267"/>
        </pc:sldMkLst>
        <pc:spChg chg="mod">
          <ac:chgData name="Giovanni Galazzini" userId="2dd3a47a2723b683" providerId="LiveId" clId="{CFEC98D4-7804-4D17-BEFF-F01D8C3883ED}" dt="2018-05-11T10:16:56.498" v="677" actId="20577"/>
          <ac:spMkLst>
            <pc:docMk/>
            <pc:sldMk cId="3509097771" sldId="267"/>
            <ac:spMk id="12" creationId="{064DC091-93D9-4107-BD3D-FB851650193F}"/>
          </ac:spMkLst>
        </pc:spChg>
        <pc:picChg chg="add mod ord">
          <ac:chgData name="Giovanni Galazzini" userId="2dd3a47a2723b683" providerId="LiveId" clId="{CFEC98D4-7804-4D17-BEFF-F01D8C3883ED}" dt="2018-05-11T09:55:06.965" v="451" actId="167"/>
          <ac:picMkLst>
            <pc:docMk/>
            <pc:sldMk cId="3509097771" sldId="267"/>
            <ac:picMk id="7" creationId="{E02FB231-2D56-43AF-ADDC-A7B0B2692657}"/>
          </ac:picMkLst>
        </pc:picChg>
      </pc:sldChg>
      <pc:sldChg chg="modSp add">
        <pc:chgData name="Giovanni Galazzini" userId="2dd3a47a2723b683" providerId="LiveId" clId="{CFEC98D4-7804-4D17-BEFF-F01D8C3883ED}" dt="2018-05-11T10:16:42.591" v="676" actId="20577"/>
        <pc:sldMkLst>
          <pc:docMk/>
          <pc:sldMk cId="3736921362" sldId="268"/>
        </pc:sldMkLst>
        <pc:spChg chg="mod">
          <ac:chgData name="Giovanni Galazzini" userId="2dd3a47a2723b683" providerId="LiveId" clId="{CFEC98D4-7804-4D17-BEFF-F01D8C3883ED}" dt="2018-05-11T08:12:28.332" v="64" actId="255"/>
          <ac:spMkLst>
            <pc:docMk/>
            <pc:sldMk cId="3736921362" sldId="268"/>
            <ac:spMk id="2" creationId="{DFE6944F-6770-461A-AB0F-488815294791}"/>
          </ac:spMkLst>
        </pc:spChg>
        <pc:spChg chg="mod">
          <ac:chgData name="Giovanni Galazzini" userId="2dd3a47a2723b683" providerId="LiveId" clId="{CFEC98D4-7804-4D17-BEFF-F01D8C3883ED}" dt="2018-05-11T10:16:42.591" v="676" actId="20577"/>
          <ac:spMkLst>
            <pc:docMk/>
            <pc:sldMk cId="3736921362" sldId="268"/>
            <ac:spMk id="11" creationId="{51543AF3-03F2-4F9C-81D3-46AC0A803394}"/>
          </ac:spMkLst>
        </pc:spChg>
      </pc:sldChg>
      <pc:sldChg chg="add">
        <pc:chgData name="Giovanni Galazzini" userId="2dd3a47a2723b683" providerId="LiveId" clId="{CFEC98D4-7804-4D17-BEFF-F01D8C3883ED}" dt="2018-05-11T08:15:15.922" v="66" actId="14100"/>
        <pc:sldMkLst>
          <pc:docMk/>
          <pc:sldMk cId="2636617967" sldId="269"/>
        </pc:sldMkLst>
      </pc:sldChg>
      <pc:sldChg chg="modSp add ord">
        <pc:chgData name="Giovanni Galazzini" userId="2dd3a47a2723b683" providerId="LiveId" clId="{CFEC98D4-7804-4D17-BEFF-F01D8C3883ED}" dt="2018-05-11T08:31:06.391" v="262" actId="113"/>
        <pc:sldMkLst>
          <pc:docMk/>
          <pc:sldMk cId="1470505597" sldId="271"/>
        </pc:sldMkLst>
        <pc:spChg chg="mod">
          <ac:chgData name="Giovanni Galazzini" userId="2dd3a47a2723b683" providerId="LiveId" clId="{CFEC98D4-7804-4D17-BEFF-F01D8C3883ED}" dt="2018-05-11T08:28:23.208" v="247" actId="20577"/>
          <ac:spMkLst>
            <pc:docMk/>
            <pc:sldMk cId="1470505597" sldId="271"/>
            <ac:spMk id="2" creationId="{DFE6944F-6770-461A-AB0F-488815294791}"/>
          </ac:spMkLst>
        </pc:spChg>
        <pc:spChg chg="mod">
          <ac:chgData name="Giovanni Galazzini" userId="2dd3a47a2723b683" providerId="LiveId" clId="{CFEC98D4-7804-4D17-BEFF-F01D8C3883ED}" dt="2018-05-11T08:31:06.391" v="262" actId="113"/>
          <ac:spMkLst>
            <pc:docMk/>
            <pc:sldMk cId="1470505597" sldId="271"/>
            <ac:spMk id="12" creationId="{064DC091-93D9-4107-BD3D-FB851650193F}"/>
          </ac:spMkLst>
        </pc:spChg>
      </pc:sldChg>
      <pc:sldChg chg="addSp delSp modSp add">
        <pc:chgData name="Giovanni Galazzini" userId="2dd3a47a2723b683" providerId="LiveId" clId="{CFEC98D4-7804-4D17-BEFF-F01D8C3883ED}" dt="2018-05-11T10:30:09.942" v="861" actId="14100"/>
        <pc:sldMkLst>
          <pc:docMk/>
          <pc:sldMk cId="3102328002" sldId="272"/>
        </pc:sldMkLst>
        <pc:spChg chg="mod">
          <ac:chgData name="Giovanni Galazzini" userId="2dd3a47a2723b683" providerId="LiveId" clId="{CFEC98D4-7804-4D17-BEFF-F01D8C3883ED}" dt="2018-05-11T09:53:10.936" v="448" actId="20577"/>
          <ac:spMkLst>
            <pc:docMk/>
            <pc:sldMk cId="3102328002" sldId="272"/>
            <ac:spMk id="2" creationId="{DFE6944F-6770-461A-AB0F-488815294791}"/>
          </ac:spMkLst>
        </pc:spChg>
        <pc:spChg chg="add del mod">
          <ac:chgData name="Giovanni Galazzini" userId="2dd3a47a2723b683" providerId="LiveId" clId="{CFEC98D4-7804-4D17-BEFF-F01D8C3883ED}" dt="2018-05-11T08:33:17.873" v="272" actId="478"/>
          <ac:spMkLst>
            <pc:docMk/>
            <pc:sldMk cId="3102328002" sldId="272"/>
            <ac:spMk id="4" creationId="{D9811021-4AC2-492E-8B00-96F770DA3D4C}"/>
          </ac:spMkLst>
        </pc:spChg>
        <pc:spChg chg="del">
          <ac:chgData name="Giovanni Galazzini" userId="2dd3a47a2723b683" providerId="LiveId" clId="{CFEC98D4-7804-4D17-BEFF-F01D8C3883ED}" dt="2018-05-11T08:33:13.869" v="271" actId="478"/>
          <ac:spMkLst>
            <pc:docMk/>
            <pc:sldMk cId="3102328002" sldId="272"/>
            <ac:spMk id="12" creationId="{064DC091-93D9-4107-BD3D-FB851650193F}"/>
          </ac:spMkLst>
        </pc:spChg>
        <pc:picChg chg="add mod">
          <ac:chgData name="Giovanni Galazzini" userId="2dd3a47a2723b683" providerId="LiveId" clId="{CFEC98D4-7804-4D17-BEFF-F01D8C3883ED}" dt="2018-05-11T10:30:09.942" v="861" actId="14100"/>
          <ac:picMkLst>
            <pc:docMk/>
            <pc:sldMk cId="3102328002" sldId="272"/>
            <ac:picMk id="8" creationId="{FA4234C9-6FFF-42FC-944C-E935E1BFD82F}"/>
          </ac:picMkLst>
        </pc:picChg>
      </pc:sldChg>
      <pc:sldChg chg="modSp add ord">
        <pc:chgData name="Giovanni Galazzini" userId="2dd3a47a2723b683" providerId="LiveId" clId="{CFEC98D4-7804-4D17-BEFF-F01D8C3883ED}" dt="2018-05-11T09:49:02.520" v="383" actId="207"/>
        <pc:sldMkLst>
          <pc:docMk/>
          <pc:sldMk cId="3123170133" sldId="273"/>
        </pc:sldMkLst>
        <pc:spChg chg="mod">
          <ac:chgData name="Giovanni Galazzini" userId="2dd3a47a2723b683" providerId="LiveId" clId="{CFEC98D4-7804-4D17-BEFF-F01D8C3883ED}" dt="2018-05-11T09:47:01.467" v="374" actId="20577"/>
          <ac:spMkLst>
            <pc:docMk/>
            <pc:sldMk cId="3123170133" sldId="273"/>
            <ac:spMk id="2" creationId="{DFE6944F-6770-461A-AB0F-488815294791}"/>
          </ac:spMkLst>
        </pc:spChg>
        <pc:spChg chg="mod">
          <ac:chgData name="Giovanni Galazzini" userId="2dd3a47a2723b683" providerId="LiveId" clId="{CFEC98D4-7804-4D17-BEFF-F01D8C3883ED}" dt="2018-05-11T09:49:02.520" v="383" actId="207"/>
          <ac:spMkLst>
            <pc:docMk/>
            <pc:sldMk cId="3123170133" sldId="273"/>
            <ac:spMk id="12" creationId="{064DC091-93D9-4107-BD3D-FB851650193F}"/>
          </ac:spMkLst>
        </pc:spChg>
      </pc:sldChg>
      <pc:sldChg chg="addSp delSp modSp add ord">
        <pc:chgData name="Giovanni Galazzini" userId="2dd3a47a2723b683" providerId="LiveId" clId="{CFEC98D4-7804-4D17-BEFF-F01D8C3883ED}" dt="2018-05-11T12:35:33.360" v="908" actId="1076"/>
        <pc:sldMkLst>
          <pc:docMk/>
          <pc:sldMk cId="3156447633" sldId="274"/>
        </pc:sldMkLst>
        <pc:spChg chg="mod ord">
          <ac:chgData name="Giovanni Galazzini" userId="2dd3a47a2723b683" providerId="LiveId" clId="{CFEC98D4-7804-4D17-BEFF-F01D8C3883ED}" dt="2018-05-11T09:52:12.226" v="402" actId="166"/>
          <ac:spMkLst>
            <pc:docMk/>
            <pc:sldMk cId="3156447633" sldId="274"/>
            <ac:spMk id="2" creationId="{DFE6944F-6770-461A-AB0F-488815294791}"/>
          </ac:spMkLst>
        </pc:spChg>
        <pc:picChg chg="add mod">
          <ac:chgData name="Giovanni Galazzini" userId="2dd3a47a2723b683" providerId="LiveId" clId="{CFEC98D4-7804-4D17-BEFF-F01D8C3883ED}" dt="2018-05-11T12:35:33.360" v="908" actId="1076"/>
          <ac:picMkLst>
            <pc:docMk/>
            <pc:sldMk cId="3156447633" sldId="274"/>
            <ac:picMk id="7" creationId="{5560322F-9323-4C75-99A5-7462622DF58F}"/>
          </ac:picMkLst>
        </pc:picChg>
        <pc:picChg chg="del">
          <ac:chgData name="Giovanni Galazzini" userId="2dd3a47a2723b683" providerId="LiveId" clId="{CFEC98D4-7804-4D17-BEFF-F01D8C3883ED}" dt="2018-05-11T09:50:36.037" v="392" actId="478"/>
          <ac:picMkLst>
            <pc:docMk/>
            <pc:sldMk cId="3156447633" sldId="274"/>
            <ac:picMk id="8" creationId="{FA4234C9-6FFF-42FC-944C-E935E1BFD82F}"/>
          </ac:picMkLst>
        </pc:picChg>
      </pc:sldChg>
      <pc:sldChg chg="addSp modSp add ord">
        <pc:chgData name="Giovanni Galazzini" userId="2dd3a47a2723b683" providerId="LiveId" clId="{CFEC98D4-7804-4D17-BEFF-F01D8C3883ED}" dt="2018-05-11T10:06:23.006" v="576" actId="20577"/>
        <pc:sldMkLst>
          <pc:docMk/>
          <pc:sldMk cId="3017824992" sldId="275"/>
        </pc:sldMkLst>
        <pc:spChg chg="mod">
          <ac:chgData name="Giovanni Galazzini" userId="2dd3a47a2723b683" providerId="LiveId" clId="{CFEC98D4-7804-4D17-BEFF-F01D8C3883ED}" dt="2018-05-11T10:06:23.006" v="576" actId="20577"/>
          <ac:spMkLst>
            <pc:docMk/>
            <pc:sldMk cId="3017824992" sldId="275"/>
            <ac:spMk id="2" creationId="{DFE6944F-6770-461A-AB0F-488815294791}"/>
          </ac:spMkLst>
        </pc:spChg>
        <pc:spChg chg="mod">
          <ac:chgData name="Giovanni Galazzini" userId="2dd3a47a2723b683" providerId="LiveId" clId="{CFEC98D4-7804-4D17-BEFF-F01D8C3883ED}" dt="2018-05-11T10:01:02.149" v="514" actId="14100"/>
          <ac:spMkLst>
            <pc:docMk/>
            <pc:sldMk cId="3017824992" sldId="275"/>
            <ac:spMk id="12" creationId="{064DC091-93D9-4107-BD3D-FB851650193F}"/>
          </ac:spMkLst>
        </pc:spChg>
        <pc:picChg chg="add mod ord">
          <ac:chgData name="Giovanni Galazzini" userId="2dd3a47a2723b683" providerId="LiveId" clId="{CFEC98D4-7804-4D17-BEFF-F01D8C3883ED}" dt="2018-05-11T10:01:29.278" v="550" actId="1038"/>
          <ac:picMkLst>
            <pc:docMk/>
            <pc:sldMk cId="3017824992" sldId="275"/>
            <ac:picMk id="7" creationId="{775068BE-AE61-44D2-A351-6499A89A2D0A}"/>
          </ac:picMkLst>
        </pc:picChg>
      </pc:sldChg>
      <pc:sldChg chg="delSp modSp add">
        <pc:chgData name="Giovanni Galazzini" userId="2dd3a47a2723b683" providerId="LiveId" clId="{CFEC98D4-7804-4D17-BEFF-F01D8C3883ED}" dt="2018-05-11T10:10:52.372" v="615" actId="113"/>
        <pc:sldMkLst>
          <pc:docMk/>
          <pc:sldMk cId="688459728" sldId="276"/>
        </pc:sldMkLst>
        <pc:spChg chg="mod">
          <ac:chgData name="Giovanni Galazzini" userId="2dd3a47a2723b683" providerId="LiveId" clId="{CFEC98D4-7804-4D17-BEFF-F01D8C3883ED}" dt="2018-05-11T10:06:43.765" v="578" actId="20577"/>
          <ac:spMkLst>
            <pc:docMk/>
            <pc:sldMk cId="688459728" sldId="276"/>
            <ac:spMk id="2" creationId="{DFE6944F-6770-461A-AB0F-488815294791}"/>
          </ac:spMkLst>
        </pc:spChg>
        <pc:spChg chg="mod">
          <ac:chgData name="Giovanni Galazzini" userId="2dd3a47a2723b683" providerId="LiveId" clId="{CFEC98D4-7804-4D17-BEFF-F01D8C3883ED}" dt="2018-05-11T10:10:52.372" v="615" actId="113"/>
          <ac:spMkLst>
            <pc:docMk/>
            <pc:sldMk cId="688459728" sldId="276"/>
            <ac:spMk id="12" creationId="{064DC091-93D9-4107-BD3D-FB851650193F}"/>
          </ac:spMkLst>
        </pc:spChg>
        <pc:picChg chg="del">
          <ac:chgData name="Giovanni Galazzini" userId="2dd3a47a2723b683" providerId="LiveId" clId="{CFEC98D4-7804-4D17-BEFF-F01D8C3883ED}" dt="2018-05-11T10:07:10.164" v="579" actId="478"/>
          <ac:picMkLst>
            <pc:docMk/>
            <pc:sldMk cId="688459728" sldId="276"/>
            <ac:picMk id="7" creationId="{775068BE-AE61-44D2-A351-6499A89A2D0A}"/>
          </ac:picMkLst>
        </pc:picChg>
      </pc:sldChg>
      <pc:sldChg chg="modSp add">
        <pc:chgData name="Giovanni Galazzini" userId="2dd3a47a2723b683" providerId="LiveId" clId="{CFEC98D4-7804-4D17-BEFF-F01D8C3883ED}" dt="2018-05-11T10:14:43.092" v="674" actId="27636"/>
        <pc:sldMkLst>
          <pc:docMk/>
          <pc:sldMk cId="3523399482" sldId="277"/>
        </pc:sldMkLst>
        <pc:spChg chg="mod">
          <ac:chgData name="Giovanni Galazzini" userId="2dd3a47a2723b683" providerId="LiveId" clId="{CFEC98D4-7804-4D17-BEFF-F01D8C3883ED}" dt="2018-05-11T10:12:01.960" v="640" actId="20577"/>
          <ac:spMkLst>
            <pc:docMk/>
            <pc:sldMk cId="3523399482" sldId="277"/>
            <ac:spMk id="2" creationId="{DFE6944F-6770-461A-AB0F-488815294791}"/>
          </ac:spMkLst>
        </pc:spChg>
        <pc:spChg chg="mod">
          <ac:chgData name="Giovanni Galazzini" userId="2dd3a47a2723b683" providerId="LiveId" clId="{CFEC98D4-7804-4D17-BEFF-F01D8C3883ED}" dt="2018-05-11T10:14:43.092" v="674" actId="27636"/>
          <ac:spMkLst>
            <pc:docMk/>
            <pc:sldMk cId="3523399482" sldId="277"/>
            <ac:spMk id="12" creationId="{064DC091-93D9-4107-BD3D-FB851650193F}"/>
          </ac:spMkLst>
        </pc:spChg>
      </pc:sldChg>
      <pc:sldChg chg="modSp add ord">
        <pc:chgData name="Giovanni Galazzini" userId="2dd3a47a2723b683" providerId="LiveId" clId="{CFEC98D4-7804-4D17-BEFF-F01D8C3883ED}" dt="2018-05-11T10:25:47.491" v="809" actId="113"/>
        <pc:sldMkLst>
          <pc:docMk/>
          <pc:sldMk cId="385416236" sldId="278"/>
        </pc:sldMkLst>
        <pc:spChg chg="mod">
          <ac:chgData name="Giovanni Galazzini" userId="2dd3a47a2723b683" providerId="LiveId" clId="{CFEC98D4-7804-4D17-BEFF-F01D8C3883ED}" dt="2018-05-11T10:20:25.464" v="767" actId="20577"/>
          <ac:spMkLst>
            <pc:docMk/>
            <pc:sldMk cId="385416236" sldId="278"/>
            <ac:spMk id="2" creationId="{DFE6944F-6770-461A-AB0F-488815294791}"/>
          </ac:spMkLst>
        </pc:spChg>
        <pc:spChg chg="mod">
          <ac:chgData name="Giovanni Galazzini" userId="2dd3a47a2723b683" providerId="LiveId" clId="{CFEC98D4-7804-4D17-BEFF-F01D8C3883ED}" dt="2018-05-11T10:25:47.491" v="809" actId="113"/>
          <ac:spMkLst>
            <pc:docMk/>
            <pc:sldMk cId="385416236" sldId="278"/>
            <ac:spMk id="12" creationId="{064DC091-93D9-4107-BD3D-FB851650193F}"/>
          </ac:spMkLst>
        </pc:spChg>
      </pc:sldChg>
      <pc:sldChg chg="addSp delSp modSp add">
        <pc:chgData name="Giovanni Galazzini" userId="2dd3a47a2723b683" providerId="LiveId" clId="{CFEC98D4-7804-4D17-BEFF-F01D8C3883ED}" dt="2018-05-11T10:32:04.184" v="882" actId="14100"/>
        <pc:sldMkLst>
          <pc:docMk/>
          <pc:sldMk cId="1517755163" sldId="279"/>
        </pc:sldMkLst>
        <pc:spChg chg="mod">
          <ac:chgData name="Giovanni Galazzini" userId="2dd3a47a2723b683" providerId="LiveId" clId="{CFEC98D4-7804-4D17-BEFF-F01D8C3883ED}" dt="2018-05-11T10:31:06.171" v="870" actId="20577"/>
          <ac:spMkLst>
            <pc:docMk/>
            <pc:sldMk cId="1517755163" sldId="279"/>
            <ac:spMk id="2" creationId="{DFE6944F-6770-461A-AB0F-488815294791}"/>
          </ac:spMkLst>
        </pc:spChg>
        <pc:spChg chg="add del mod">
          <ac:chgData name="Giovanni Galazzini" userId="2dd3a47a2723b683" providerId="LiveId" clId="{CFEC98D4-7804-4D17-BEFF-F01D8C3883ED}" dt="2018-05-11T10:26:17.912" v="812" actId="478"/>
          <ac:spMkLst>
            <pc:docMk/>
            <pc:sldMk cId="1517755163" sldId="279"/>
            <ac:spMk id="4" creationId="{A6842D8F-899E-4D5D-B9B3-65EC1556A947}"/>
          </ac:spMkLst>
        </pc:spChg>
        <pc:spChg chg="add mod">
          <ac:chgData name="Giovanni Galazzini" userId="2dd3a47a2723b683" providerId="LiveId" clId="{CFEC98D4-7804-4D17-BEFF-F01D8C3883ED}" dt="2018-05-11T10:28:42.983" v="858" actId="1036"/>
          <ac:spMkLst>
            <pc:docMk/>
            <pc:sldMk cId="1517755163" sldId="279"/>
            <ac:spMk id="8" creationId="{8D7236BB-803B-43D0-8C30-7A6CB619652D}"/>
          </ac:spMkLst>
        </pc:spChg>
        <pc:spChg chg="add mod">
          <ac:chgData name="Giovanni Galazzini" userId="2dd3a47a2723b683" providerId="LiveId" clId="{CFEC98D4-7804-4D17-BEFF-F01D8C3883ED}" dt="2018-05-11T10:28:42.983" v="858" actId="1036"/>
          <ac:spMkLst>
            <pc:docMk/>
            <pc:sldMk cId="1517755163" sldId="279"/>
            <ac:spMk id="9" creationId="{D5EA01EC-A562-4BE5-9CE9-87E3D49B6588}"/>
          </ac:spMkLst>
        </pc:spChg>
        <pc:spChg chg="add">
          <ac:chgData name="Giovanni Galazzini" userId="2dd3a47a2723b683" providerId="LiveId" clId="{CFEC98D4-7804-4D17-BEFF-F01D8C3883ED}" dt="2018-05-11T10:26:53.758" v="813" actId="14100"/>
          <ac:spMkLst>
            <pc:docMk/>
            <pc:sldMk cId="1517755163" sldId="279"/>
            <ac:spMk id="10" creationId="{3642E29B-3539-49AB-9EDD-3E7B73AE857E}"/>
          </ac:spMkLst>
        </pc:spChg>
        <pc:spChg chg="add mod">
          <ac:chgData name="Giovanni Galazzini" userId="2dd3a47a2723b683" providerId="LiveId" clId="{CFEC98D4-7804-4D17-BEFF-F01D8C3883ED}" dt="2018-05-11T10:32:04.184" v="882" actId="14100"/>
          <ac:spMkLst>
            <pc:docMk/>
            <pc:sldMk cId="1517755163" sldId="279"/>
            <ac:spMk id="11" creationId="{68D23499-ED4E-43EC-8AC7-D5FD4241C516}"/>
          </ac:spMkLst>
        </pc:spChg>
        <pc:spChg chg="del">
          <ac:chgData name="Giovanni Galazzini" userId="2dd3a47a2723b683" providerId="LiveId" clId="{CFEC98D4-7804-4D17-BEFF-F01D8C3883ED}" dt="2018-05-11T10:26:09.102" v="811" actId="478"/>
          <ac:spMkLst>
            <pc:docMk/>
            <pc:sldMk cId="1517755163" sldId="279"/>
            <ac:spMk id="12" creationId="{064DC091-93D9-4107-BD3D-FB851650193F}"/>
          </ac:spMkLst>
        </pc:spChg>
      </pc:sldChg>
    </pc:docChg>
  </pc:docChgLst>
  <pc:docChgLst>
    <pc:chgData name="Giovanni Galazzini" userId="2dd3a47a2723b683" providerId="LiveId" clId="{F439AD25-2189-4917-A7DE-B171E12008A6}"/>
    <pc:docChg chg="undo redo custSel addSld delSld modSld sldOrd">
      <pc:chgData name="Giovanni Galazzini" userId="2dd3a47a2723b683" providerId="LiveId" clId="{F439AD25-2189-4917-A7DE-B171E12008A6}" dt="2018-05-11T07:57:15.099" v="630" actId="12"/>
      <pc:docMkLst>
        <pc:docMk/>
      </pc:docMkLst>
      <pc:sldChg chg="addSp delSp modSp add">
        <pc:chgData name="Giovanni Galazzini" userId="2dd3a47a2723b683" providerId="LiveId" clId="{F439AD25-2189-4917-A7DE-B171E12008A6}" dt="2018-05-11T07:51:41.660" v="574" actId="20577"/>
        <pc:sldMkLst>
          <pc:docMk/>
          <pc:sldMk cId="1555998480" sldId="264"/>
        </pc:sldMkLst>
        <pc:spChg chg="mod">
          <ac:chgData name="Giovanni Galazzini" userId="2dd3a47a2723b683" providerId="LiveId" clId="{F439AD25-2189-4917-A7DE-B171E12008A6}" dt="2018-05-11T07:27:21.739" v="10" actId="20577"/>
          <ac:spMkLst>
            <pc:docMk/>
            <pc:sldMk cId="1555998480" sldId="264"/>
            <ac:spMk id="2" creationId="{DFE6944F-6770-461A-AB0F-488815294791}"/>
          </ac:spMkLst>
        </pc:spChg>
        <pc:spChg chg="del mod">
          <ac:chgData name="Giovanni Galazzini" userId="2dd3a47a2723b683" providerId="LiveId" clId="{F439AD25-2189-4917-A7DE-B171E12008A6}" dt="2018-05-11T07:27:55.580" v="14" actId="478"/>
          <ac:spMkLst>
            <pc:docMk/>
            <pc:sldMk cId="1555998480" sldId="264"/>
            <ac:spMk id="3" creationId="{BCAF006B-4F25-4F91-86F4-78F74195AC2D}"/>
          </ac:spMkLst>
        </pc:spChg>
        <pc:spChg chg="add del mod">
          <ac:chgData name="Giovanni Galazzini" userId="2dd3a47a2723b683" providerId="LiveId" clId="{F439AD25-2189-4917-A7DE-B171E12008A6}" dt="2018-05-11T07:27:29.873" v="11" actId="478"/>
          <ac:spMkLst>
            <pc:docMk/>
            <pc:sldMk cId="1555998480" sldId="264"/>
            <ac:spMk id="7" creationId="{CC04E4D0-9B87-4C30-B787-D537E2273D2D}"/>
          </ac:spMkLst>
        </pc:spChg>
        <pc:spChg chg="add del mod">
          <ac:chgData name="Giovanni Galazzini" userId="2dd3a47a2723b683" providerId="LiveId" clId="{F439AD25-2189-4917-A7DE-B171E12008A6}" dt="2018-05-11T07:32:41.626" v="27" actId="20577"/>
          <ac:spMkLst>
            <pc:docMk/>
            <pc:sldMk cId="1555998480" sldId="264"/>
            <ac:spMk id="8" creationId="{90BE9CFC-6A36-40F6-BB9A-003CC5CBB322}"/>
          </ac:spMkLst>
        </pc:spChg>
        <pc:spChg chg="add mod">
          <ac:chgData name="Giovanni Galazzini" userId="2dd3a47a2723b683" providerId="LiveId" clId="{F439AD25-2189-4917-A7DE-B171E12008A6}" dt="2018-05-11T07:42:34.934" v="123" actId="20577"/>
          <ac:spMkLst>
            <pc:docMk/>
            <pc:sldMk cId="1555998480" sldId="264"/>
            <ac:spMk id="11" creationId="{51543AF3-03F2-4F9C-81D3-46AC0A803394}"/>
          </ac:spMkLst>
        </pc:spChg>
        <pc:spChg chg="add mod">
          <ac:chgData name="Giovanni Galazzini" userId="2dd3a47a2723b683" providerId="LiveId" clId="{F439AD25-2189-4917-A7DE-B171E12008A6}" dt="2018-05-11T07:51:41.660" v="574" actId="20577"/>
          <ac:spMkLst>
            <pc:docMk/>
            <pc:sldMk cId="1555998480" sldId="264"/>
            <ac:spMk id="15" creationId="{1A4BCB08-16DB-480C-B8D2-786A4EA9701A}"/>
          </ac:spMkLst>
        </pc:spChg>
        <pc:graphicFrameChg chg="del modGraphic">
          <ac:chgData name="Giovanni Galazzini" userId="2dd3a47a2723b683" providerId="LiveId" clId="{F439AD25-2189-4917-A7DE-B171E12008A6}" dt="2018-05-11T07:27:09.961" v="4" actId="478"/>
          <ac:graphicFrameMkLst>
            <pc:docMk/>
            <pc:sldMk cId="1555998480" sldId="264"/>
            <ac:graphicFrameMk id="5" creationId="{9A5AB29B-B481-47B5-B552-31D22A504790}"/>
          </ac:graphicFrameMkLst>
        </pc:graphicFrameChg>
        <pc:graphicFrameChg chg="add mod modGraphic">
          <ac:chgData name="Giovanni Galazzini" userId="2dd3a47a2723b683" providerId="LiveId" clId="{F439AD25-2189-4917-A7DE-B171E12008A6}" dt="2018-05-11T07:32:04.554" v="24" actId="1076"/>
          <ac:graphicFrameMkLst>
            <pc:docMk/>
            <pc:sldMk cId="1555998480" sldId="264"/>
            <ac:graphicFrameMk id="9" creationId="{3A9ADA13-7C1E-4148-8D1E-6913902F6D27}"/>
          </ac:graphicFrameMkLst>
        </pc:graphicFrameChg>
        <pc:graphicFrameChg chg="add mod modGraphic">
          <ac:chgData name="Giovanni Galazzini" userId="2dd3a47a2723b683" providerId="LiveId" clId="{F439AD25-2189-4917-A7DE-B171E12008A6}" dt="2018-05-11T07:32:04.554" v="24" actId="1076"/>
          <ac:graphicFrameMkLst>
            <pc:docMk/>
            <pc:sldMk cId="1555998480" sldId="264"/>
            <ac:graphicFrameMk id="10" creationId="{C348D15C-D5E1-4486-8344-6E89B19BE5C6}"/>
          </ac:graphicFrameMkLst>
        </pc:graphicFrameChg>
        <pc:cxnChg chg="add mod">
          <ac:chgData name="Giovanni Galazzini" userId="2dd3a47a2723b683" providerId="LiveId" clId="{F439AD25-2189-4917-A7DE-B171E12008A6}" dt="2018-05-11T07:35:50.014" v="76" actId="1036"/>
          <ac:cxnSpMkLst>
            <pc:docMk/>
            <pc:sldMk cId="1555998480" sldId="264"/>
            <ac:cxnSpMk id="14" creationId="{76C7D05C-6410-4927-9597-0848BD82892C}"/>
          </ac:cxnSpMkLst>
        </pc:cxnChg>
      </pc:sldChg>
      <pc:sldChg chg="modSp add">
        <pc:chgData name="Giovanni Galazzini" userId="2dd3a47a2723b683" providerId="LiveId" clId="{F439AD25-2189-4917-A7DE-B171E12008A6}" dt="2018-05-11T07:51:26.448" v="568" actId="20577"/>
        <pc:sldMkLst>
          <pc:docMk/>
          <pc:sldMk cId="1772561691" sldId="266"/>
        </pc:sldMkLst>
        <pc:spChg chg="mod">
          <ac:chgData name="Giovanni Galazzini" userId="2dd3a47a2723b683" providerId="LiveId" clId="{F439AD25-2189-4917-A7DE-B171E12008A6}" dt="2018-05-11T07:49:35.580" v="472" actId="6549"/>
          <ac:spMkLst>
            <pc:docMk/>
            <pc:sldMk cId="1772561691" sldId="266"/>
            <ac:spMk id="11" creationId="{51543AF3-03F2-4F9C-81D3-46AC0A803394}"/>
          </ac:spMkLst>
        </pc:spChg>
        <pc:spChg chg="mod">
          <ac:chgData name="Giovanni Galazzini" userId="2dd3a47a2723b683" providerId="LiveId" clId="{F439AD25-2189-4917-A7DE-B171E12008A6}" dt="2018-05-11T07:51:26.448" v="568" actId="20577"/>
          <ac:spMkLst>
            <pc:docMk/>
            <pc:sldMk cId="1772561691" sldId="266"/>
            <ac:spMk id="16" creationId="{B6281B10-EA7D-4A7A-AF0B-98D90F70AB78}"/>
          </ac:spMkLst>
        </pc:spChg>
        <pc:graphicFrameChg chg="mod">
          <ac:chgData name="Giovanni Galazzini" userId="2dd3a47a2723b683" providerId="LiveId" clId="{F439AD25-2189-4917-A7DE-B171E12008A6}" dt="2018-05-11T07:47:53.544" v="440" actId="20577"/>
          <ac:graphicFrameMkLst>
            <pc:docMk/>
            <pc:sldMk cId="1772561691" sldId="266"/>
            <ac:graphicFrameMk id="12" creationId="{5301B6F6-7F0E-4DD7-819E-5D0138A9B64A}"/>
          </ac:graphicFrameMkLst>
        </pc:graphicFrameChg>
        <pc:graphicFrameChg chg="mod modGraphic">
          <ac:chgData name="Giovanni Galazzini" userId="2dd3a47a2723b683" providerId="LiveId" clId="{F439AD25-2189-4917-A7DE-B171E12008A6}" dt="2018-05-11T07:48:44.865" v="443" actId="20577"/>
          <ac:graphicFrameMkLst>
            <pc:docMk/>
            <pc:sldMk cId="1772561691" sldId="266"/>
            <ac:graphicFrameMk id="15" creationId="{E1306567-7FC6-4DDC-8BF5-0D5069725974}"/>
          </ac:graphicFrameMkLst>
        </pc:graphicFrameChg>
      </pc:sldChg>
      <pc:sldChg chg="modSp add ord">
        <pc:chgData name="Giovanni Galazzini" userId="2dd3a47a2723b683" providerId="LiveId" clId="{F439AD25-2189-4917-A7DE-B171E12008A6}" dt="2018-05-11T07:57:15.099" v="630" actId="12"/>
        <pc:sldMkLst>
          <pc:docMk/>
          <pc:sldMk cId="3509097771" sldId="267"/>
        </pc:sldMkLst>
        <pc:spChg chg="mod">
          <ac:chgData name="Giovanni Galazzini" userId="2dd3a47a2723b683" providerId="LiveId" clId="{F439AD25-2189-4917-A7DE-B171E12008A6}" dt="2018-05-11T07:56:01.492" v="612" actId="20577"/>
          <ac:spMkLst>
            <pc:docMk/>
            <pc:sldMk cId="3509097771" sldId="267"/>
            <ac:spMk id="2" creationId="{DFE6944F-6770-461A-AB0F-488815294791}"/>
          </ac:spMkLst>
        </pc:spChg>
        <pc:spChg chg="mod">
          <ac:chgData name="Giovanni Galazzini" userId="2dd3a47a2723b683" providerId="LiveId" clId="{F439AD25-2189-4917-A7DE-B171E12008A6}" dt="2018-05-11T07:57:15.099" v="630" actId="12"/>
          <ac:spMkLst>
            <pc:docMk/>
            <pc:sldMk cId="3509097771" sldId="267"/>
            <ac:spMk id="12" creationId="{064DC091-93D9-4107-BD3D-FB851650193F}"/>
          </ac:spMkLst>
        </pc:spChg>
      </pc:sldChg>
    </pc:docChg>
  </pc:docChgLst>
  <pc:docChgLst>
    <pc:chgData name="Giovanni Galazzini" userId="2dd3a47a2723b683" providerId="LiveId" clId="{736C95F0-3EFB-441E-9035-E8748444833D}"/>
    <pc:docChg chg="undo custSel addSld modSld sldOrd">
      <pc:chgData name="Giovanni Galazzini" userId="2dd3a47a2723b683" providerId="LiveId" clId="{736C95F0-3EFB-441E-9035-E8748444833D}" dt="2018-05-15T09:29:14.380" v="1167" actId="20577"/>
      <pc:docMkLst>
        <pc:docMk/>
      </pc:docMkLst>
      <pc:sldChg chg="modSp">
        <pc:chgData name="Giovanni Galazzini" userId="2dd3a47a2723b683" providerId="LiveId" clId="{736C95F0-3EFB-441E-9035-E8748444833D}" dt="2018-05-15T09:29:14.380" v="1167" actId="20577"/>
        <pc:sldMkLst>
          <pc:docMk/>
          <pc:sldMk cId="3143576543" sldId="258"/>
        </pc:sldMkLst>
        <pc:spChg chg="mod">
          <ac:chgData name="Giovanni Galazzini" userId="2dd3a47a2723b683" providerId="LiveId" clId="{736C95F0-3EFB-441E-9035-E8748444833D}" dt="2018-05-14T15:53:21.197" v="34" actId="6549"/>
          <ac:spMkLst>
            <pc:docMk/>
            <pc:sldMk cId="3143576543" sldId="258"/>
            <ac:spMk id="2" creationId="{DFE6944F-6770-461A-AB0F-488815294791}"/>
          </ac:spMkLst>
        </pc:spChg>
        <pc:spChg chg="mod">
          <ac:chgData name="Giovanni Galazzini" userId="2dd3a47a2723b683" providerId="LiveId" clId="{736C95F0-3EFB-441E-9035-E8748444833D}" dt="2018-05-15T09:29:14.380" v="1167" actId="20577"/>
          <ac:spMkLst>
            <pc:docMk/>
            <pc:sldMk cId="3143576543" sldId="258"/>
            <ac:spMk id="12" creationId="{064DC091-93D9-4107-BD3D-FB851650193F}"/>
          </ac:spMkLst>
        </pc:spChg>
      </pc:sldChg>
      <pc:sldChg chg="modSp">
        <pc:chgData name="Giovanni Galazzini" userId="2dd3a47a2723b683" providerId="LiveId" clId="{736C95F0-3EFB-441E-9035-E8748444833D}" dt="2018-05-14T15:57:57.652" v="93" actId="20577"/>
        <pc:sldMkLst>
          <pc:docMk/>
          <pc:sldMk cId="1443125570" sldId="260"/>
        </pc:sldMkLst>
        <pc:graphicFrameChg chg="modGraphic">
          <ac:chgData name="Giovanni Galazzini" userId="2dd3a47a2723b683" providerId="LiveId" clId="{736C95F0-3EFB-441E-9035-E8748444833D}" dt="2018-05-14T15:57:57.652" v="93" actId="20577"/>
          <ac:graphicFrameMkLst>
            <pc:docMk/>
            <pc:sldMk cId="1443125570" sldId="260"/>
            <ac:graphicFrameMk id="5" creationId="{9A5AB29B-B481-47B5-B552-31D22A504790}"/>
          </ac:graphicFrameMkLst>
        </pc:graphicFrameChg>
      </pc:sldChg>
      <pc:sldChg chg="ord">
        <pc:chgData name="Giovanni Galazzini" userId="2dd3a47a2723b683" providerId="LiveId" clId="{736C95F0-3EFB-441E-9035-E8748444833D}" dt="2018-05-15T07:49:30.935" v="1126"/>
        <pc:sldMkLst>
          <pc:docMk/>
          <pc:sldMk cId="2636617967" sldId="269"/>
        </pc:sldMkLst>
      </pc:sldChg>
      <pc:sldChg chg="ord">
        <pc:chgData name="Giovanni Galazzini" userId="2dd3a47a2723b683" providerId="LiveId" clId="{736C95F0-3EFB-441E-9035-E8748444833D}" dt="2018-05-15T07:45:54.381" v="1092"/>
        <pc:sldMkLst>
          <pc:docMk/>
          <pc:sldMk cId="3156447633" sldId="274"/>
        </pc:sldMkLst>
      </pc:sldChg>
      <pc:sldChg chg="modSp">
        <pc:chgData name="Giovanni Galazzini" userId="2dd3a47a2723b683" providerId="LiveId" clId="{736C95F0-3EFB-441E-9035-E8748444833D}" dt="2018-05-15T07:46:48.795" v="1093" actId="20577"/>
        <pc:sldMkLst>
          <pc:docMk/>
          <pc:sldMk cId="3523399482" sldId="277"/>
        </pc:sldMkLst>
        <pc:spChg chg="mod">
          <ac:chgData name="Giovanni Galazzini" userId="2dd3a47a2723b683" providerId="LiveId" clId="{736C95F0-3EFB-441E-9035-E8748444833D}" dt="2018-05-15T07:46:48.795" v="1093" actId="20577"/>
          <ac:spMkLst>
            <pc:docMk/>
            <pc:sldMk cId="3523399482" sldId="277"/>
            <ac:spMk id="12" creationId="{064DC091-93D9-4107-BD3D-FB851650193F}"/>
          </ac:spMkLst>
        </pc:spChg>
      </pc:sldChg>
      <pc:sldChg chg="modSp">
        <pc:chgData name="Giovanni Galazzini" userId="2dd3a47a2723b683" providerId="LiveId" clId="{736C95F0-3EFB-441E-9035-E8748444833D}" dt="2018-05-15T07:48:32.231" v="1123" actId="20577"/>
        <pc:sldMkLst>
          <pc:docMk/>
          <pc:sldMk cId="385416236" sldId="278"/>
        </pc:sldMkLst>
        <pc:spChg chg="mod">
          <ac:chgData name="Giovanni Galazzini" userId="2dd3a47a2723b683" providerId="LiveId" clId="{736C95F0-3EFB-441E-9035-E8748444833D}" dt="2018-05-15T07:48:32.231" v="1123" actId="20577"/>
          <ac:spMkLst>
            <pc:docMk/>
            <pc:sldMk cId="385416236" sldId="278"/>
            <ac:spMk id="12" creationId="{064DC091-93D9-4107-BD3D-FB851650193F}"/>
          </ac:spMkLst>
        </pc:spChg>
      </pc:sldChg>
      <pc:sldChg chg="ord">
        <pc:chgData name="Giovanni Galazzini" userId="2dd3a47a2723b683" providerId="LiveId" clId="{736C95F0-3EFB-441E-9035-E8748444833D}" dt="2018-05-15T07:49:24.013" v="1125"/>
        <pc:sldMkLst>
          <pc:docMk/>
          <pc:sldMk cId="1517755163" sldId="279"/>
        </pc:sldMkLst>
      </pc:sldChg>
      <pc:sldChg chg="add">
        <pc:chgData name="Giovanni Galazzini" userId="2dd3a47a2723b683" providerId="LiveId" clId="{736C95F0-3EFB-441E-9035-E8748444833D}" dt="2018-05-14T15:52:21.284" v="0"/>
        <pc:sldMkLst>
          <pc:docMk/>
          <pc:sldMk cId="1627930505" sldId="280"/>
        </pc:sldMkLst>
      </pc:sldChg>
      <pc:sldChg chg="addSp delSp modSp add">
        <pc:chgData name="Giovanni Galazzini" userId="2dd3a47a2723b683" providerId="LiveId" clId="{736C95F0-3EFB-441E-9035-E8748444833D}" dt="2018-05-15T09:24:28.302" v="1151" actId="20577"/>
        <pc:sldMkLst>
          <pc:docMk/>
          <pc:sldMk cId="2090538990" sldId="281"/>
        </pc:sldMkLst>
        <pc:spChg chg="mod">
          <ac:chgData name="Giovanni Galazzini" userId="2dd3a47a2723b683" providerId="LiveId" clId="{736C95F0-3EFB-441E-9035-E8748444833D}" dt="2018-05-15T09:24:28.302" v="1151" actId="20577"/>
          <ac:spMkLst>
            <pc:docMk/>
            <pc:sldMk cId="2090538990" sldId="281"/>
            <ac:spMk id="2" creationId="{DFE6944F-6770-461A-AB0F-488815294791}"/>
          </ac:spMkLst>
        </pc:spChg>
        <pc:spChg chg="add mod">
          <ac:chgData name="Giovanni Galazzini" userId="2dd3a47a2723b683" providerId="LiveId" clId="{736C95F0-3EFB-441E-9035-E8748444833D}" dt="2018-05-15T07:07:12.459" v="449" actId="478"/>
          <ac:spMkLst>
            <pc:docMk/>
            <pc:sldMk cId="2090538990" sldId="281"/>
            <ac:spMk id="5" creationId="{20C8232A-2B0A-41FB-8F5A-F664E50CFFDD}"/>
          </ac:spMkLst>
        </pc:spChg>
        <pc:spChg chg="add mod">
          <ac:chgData name="Giovanni Galazzini" userId="2dd3a47a2723b683" providerId="LiveId" clId="{736C95F0-3EFB-441E-9035-E8748444833D}" dt="2018-05-14T16:01:51.322" v="132" actId="478"/>
          <ac:spMkLst>
            <pc:docMk/>
            <pc:sldMk cId="2090538990" sldId="281"/>
            <ac:spMk id="5" creationId="{B53A9BC2-408E-4EBD-AB33-25AEBA54579B}"/>
          </ac:spMkLst>
        </pc:spChg>
        <pc:spChg chg="del">
          <ac:chgData name="Giovanni Galazzini" userId="2dd3a47a2723b683" providerId="LiveId" clId="{736C95F0-3EFB-441E-9035-E8748444833D}" dt="2018-05-14T16:01:51.322" v="132" actId="478"/>
          <ac:spMkLst>
            <pc:docMk/>
            <pc:sldMk cId="2090538990" sldId="281"/>
            <ac:spMk id="12" creationId="{064DC091-93D9-4107-BD3D-FB851650193F}"/>
          </ac:spMkLst>
        </pc:spChg>
        <pc:graphicFrameChg chg="del mod modGraphic">
          <ac:chgData name="Giovanni Galazzini" userId="2dd3a47a2723b683" providerId="LiveId" clId="{736C95F0-3EFB-441E-9035-E8748444833D}" dt="2018-05-15T07:07:12.459" v="449" actId="478"/>
          <ac:graphicFrameMkLst>
            <pc:docMk/>
            <pc:sldMk cId="2090538990" sldId="281"/>
            <ac:graphicFrameMk id="6" creationId="{031F7A5B-D518-4FE9-B6FF-AF15635EEBCA}"/>
          </ac:graphicFrameMkLst>
        </pc:graphicFrameChg>
        <pc:graphicFrameChg chg="mod ord modGraphic">
          <ac:chgData name="Giovanni Galazzini" userId="2dd3a47a2723b683" providerId="LiveId" clId="{736C95F0-3EFB-441E-9035-E8748444833D}" dt="2018-05-15T07:18:48.869" v="764" actId="1076"/>
          <ac:graphicFrameMkLst>
            <pc:docMk/>
            <pc:sldMk cId="2090538990" sldId="281"/>
            <ac:graphicFrameMk id="10" creationId="{01FD5773-D68A-4C43-81CD-E7477A0A7C00}"/>
          </ac:graphicFrameMkLst>
        </pc:graphicFrameChg>
        <pc:picChg chg="add mod">
          <ac:chgData name="Giovanni Galazzini" userId="2dd3a47a2723b683" providerId="LiveId" clId="{736C95F0-3EFB-441E-9035-E8748444833D}" dt="2018-05-15T07:19:01.421" v="765" actId="1076"/>
          <ac:picMkLst>
            <pc:docMk/>
            <pc:sldMk cId="2090538990" sldId="281"/>
            <ac:picMk id="7" creationId="{4D4BB778-D097-4D00-AFCA-112C0AEDEFEC}"/>
          </ac:picMkLst>
        </pc:picChg>
        <pc:picChg chg="add mod">
          <ac:chgData name="Giovanni Galazzini" userId="2dd3a47a2723b683" providerId="LiveId" clId="{736C95F0-3EFB-441E-9035-E8748444833D}" dt="2018-05-15T07:19:13.812" v="767" actId="1076"/>
          <ac:picMkLst>
            <pc:docMk/>
            <pc:sldMk cId="2090538990" sldId="281"/>
            <ac:picMk id="8" creationId="{3FB6A1F9-7ADE-4ADC-8D9B-274355AF7532}"/>
          </ac:picMkLst>
        </pc:picChg>
        <pc:picChg chg="add mod">
          <ac:chgData name="Giovanni Galazzini" userId="2dd3a47a2723b683" providerId="LiveId" clId="{736C95F0-3EFB-441E-9035-E8748444833D}" dt="2018-05-15T07:19:09.157" v="766" actId="1076"/>
          <ac:picMkLst>
            <pc:docMk/>
            <pc:sldMk cId="2090538990" sldId="281"/>
            <ac:picMk id="9" creationId="{2410903D-DE0F-41CA-B0BB-19DF27A985DC}"/>
          </ac:picMkLst>
        </pc:picChg>
        <pc:picChg chg="add mod">
          <ac:chgData name="Giovanni Galazzini" userId="2dd3a47a2723b683" providerId="LiveId" clId="{736C95F0-3EFB-441E-9035-E8748444833D}" dt="2018-05-15T07:16:46.021" v="755" actId="1076"/>
          <ac:picMkLst>
            <pc:docMk/>
            <pc:sldMk cId="2090538990" sldId="281"/>
            <ac:picMk id="11" creationId="{FC7CDB7F-3601-46BC-8EC5-AA51FCF7B57E}"/>
          </ac:picMkLst>
        </pc:picChg>
        <pc:picChg chg="add mod">
          <ac:chgData name="Giovanni Galazzini" userId="2dd3a47a2723b683" providerId="LiveId" clId="{736C95F0-3EFB-441E-9035-E8748444833D}" dt="2018-05-15T07:17:01.029" v="757" actId="1076"/>
          <ac:picMkLst>
            <pc:docMk/>
            <pc:sldMk cId="2090538990" sldId="281"/>
            <ac:picMk id="12" creationId="{CF18A8A5-1440-45C7-961B-18AE5C884BB0}"/>
          </ac:picMkLst>
        </pc:picChg>
        <pc:picChg chg="ord">
          <ac:chgData name="Giovanni Galazzini" userId="2dd3a47a2723b683" providerId="LiveId" clId="{736C95F0-3EFB-441E-9035-E8748444833D}" dt="2018-05-15T07:17:44.563" v="760" actId="167"/>
          <ac:picMkLst>
            <pc:docMk/>
            <pc:sldMk cId="2090538990" sldId="281"/>
            <ac:picMk id="13" creationId="{90C17CA2-146F-4598-9495-FD0BF848DFFC}"/>
          </ac:picMkLst>
        </pc:picChg>
        <pc:picChg chg="add mod">
          <ac:chgData name="Giovanni Galazzini" userId="2dd3a47a2723b683" providerId="LiveId" clId="{736C95F0-3EFB-441E-9035-E8748444833D}" dt="2018-05-15T07:17:16.413" v="759" actId="1076"/>
          <ac:picMkLst>
            <pc:docMk/>
            <pc:sldMk cId="2090538990" sldId="281"/>
            <ac:picMk id="14" creationId="{F7F6F6F1-5E4D-4ADD-91DD-A657E061C8F4}"/>
          </ac:picMkLst>
        </pc:picChg>
      </pc:sldChg>
      <pc:sldChg chg="modSp add ord">
        <pc:chgData name="Giovanni Galazzini" userId="2dd3a47a2723b683" providerId="LiveId" clId="{736C95F0-3EFB-441E-9035-E8748444833D}" dt="2018-05-15T07:24:36.623" v="839" actId="403"/>
        <pc:sldMkLst>
          <pc:docMk/>
          <pc:sldMk cId="3037352887" sldId="282"/>
        </pc:sldMkLst>
        <pc:spChg chg="mod">
          <ac:chgData name="Giovanni Galazzini" userId="2dd3a47a2723b683" providerId="LiveId" clId="{736C95F0-3EFB-441E-9035-E8748444833D}" dt="2018-05-15T07:21:28.814" v="791" actId="20577"/>
          <ac:spMkLst>
            <pc:docMk/>
            <pc:sldMk cId="3037352887" sldId="282"/>
            <ac:spMk id="2" creationId="{DFE6944F-6770-461A-AB0F-488815294791}"/>
          </ac:spMkLst>
        </pc:spChg>
        <pc:spChg chg="mod">
          <ac:chgData name="Giovanni Galazzini" userId="2dd3a47a2723b683" providerId="LiveId" clId="{736C95F0-3EFB-441E-9035-E8748444833D}" dt="2018-05-15T07:24:36.623" v="839" actId="403"/>
          <ac:spMkLst>
            <pc:docMk/>
            <pc:sldMk cId="3037352887" sldId="282"/>
            <ac:spMk id="12" creationId="{064DC091-93D9-4107-BD3D-FB851650193F}"/>
          </ac:spMkLst>
        </pc:spChg>
        <pc:picChg chg="ord">
          <ac:chgData name="Giovanni Galazzini" userId="2dd3a47a2723b683" providerId="LiveId" clId="{736C95F0-3EFB-441E-9035-E8748444833D}" dt="2018-05-15T07:22:11.313" v="796" actId="167"/>
          <ac:picMkLst>
            <pc:docMk/>
            <pc:sldMk cId="3037352887" sldId="282"/>
            <ac:picMk id="13" creationId="{90C17CA2-146F-4598-9495-FD0BF848DFFC}"/>
          </ac:picMkLst>
        </pc:picChg>
      </pc:sldChg>
      <pc:sldChg chg="addSp modSp add">
        <pc:chgData name="Giovanni Galazzini" userId="2dd3a47a2723b683" providerId="LiveId" clId="{736C95F0-3EFB-441E-9035-E8748444833D}" dt="2018-05-15T07:41:18.369" v="1091" actId="255"/>
        <pc:sldMkLst>
          <pc:docMk/>
          <pc:sldMk cId="131584102" sldId="283"/>
        </pc:sldMkLst>
        <pc:spChg chg="mod">
          <ac:chgData name="Giovanni Galazzini" userId="2dd3a47a2723b683" providerId="LiveId" clId="{736C95F0-3EFB-441E-9035-E8748444833D}" dt="2018-05-15T07:25:52.827" v="841" actId="255"/>
          <ac:spMkLst>
            <pc:docMk/>
            <pc:sldMk cId="131584102" sldId="283"/>
            <ac:spMk id="2" creationId="{DFE6944F-6770-461A-AB0F-488815294791}"/>
          </ac:spMkLst>
        </pc:spChg>
        <pc:spChg chg="mod">
          <ac:chgData name="Giovanni Galazzini" userId="2dd3a47a2723b683" providerId="LiveId" clId="{736C95F0-3EFB-441E-9035-E8748444833D}" dt="2018-05-15T07:40:41.695" v="1089" actId="27636"/>
          <ac:spMkLst>
            <pc:docMk/>
            <pc:sldMk cId="131584102" sldId="283"/>
            <ac:spMk id="12" creationId="{064DC091-93D9-4107-BD3D-FB851650193F}"/>
          </ac:spMkLst>
        </pc:spChg>
        <pc:graphicFrameChg chg="add mod modGraphic">
          <ac:chgData name="Giovanni Galazzini" userId="2dd3a47a2723b683" providerId="LiveId" clId="{736C95F0-3EFB-441E-9035-E8748444833D}" dt="2018-05-15T07:41:18.369" v="1091" actId="255"/>
          <ac:graphicFrameMkLst>
            <pc:docMk/>
            <pc:sldMk cId="131584102" sldId="283"/>
            <ac:graphicFrameMk id="6" creationId="{6C471849-6455-41BE-A0DD-3A36FC9E331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3A776-ADDB-4190-87D3-5E816FD88D6C}" type="datetimeFigureOut">
              <a:rPr lang="it-IT" smtClean="0"/>
              <a:t>15/05/2018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A571C-982D-42F9-968E-E8ED13A4C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86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48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00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7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41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313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63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094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338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40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447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19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250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447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828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848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1999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94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90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12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75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32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50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59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A571C-982D-42F9-968E-E8ED13A4CFD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4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A41-96B2-4C75-9056-AD20610E7B92}" type="datetime1">
              <a:rPr lang="it-IT" smtClean="0"/>
              <a:t>15/05/2018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5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B2E2-E0AD-406D-A07D-B60F9F095DC2}" type="datetime1">
              <a:rPr lang="it-IT" smtClean="0"/>
              <a:t>15/05/2018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19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E796-0715-4429-8466-6046AFA86167}" type="datetime1">
              <a:rPr lang="it-IT" smtClean="0"/>
              <a:t>15/05/2018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9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218-60ED-4517-A312-6A46AE3BEBC6}" type="datetime1">
              <a:rPr lang="it-IT" smtClean="0"/>
              <a:t>15/05/2018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02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1080-F4E4-4C24-AE42-3A362AB319A5}" type="datetime1">
              <a:rPr lang="it-IT" smtClean="0"/>
              <a:t>15/05/2018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86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CCFA-3DA2-4041-BE2D-40B8AAD2B46E}" type="datetime1">
              <a:rPr lang="it-IT" smtClean="0"/>
              <a:t>15/05/2018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29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015-D89A-4450-B1F2-EEED490FCB3C}" type="datetime1">
              <a:rPr lang="it-IT" smtClean="0"/>
              <a:t>15/05/2018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72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B385-E5C0-4648-9DFC-87E1C0A67AE4}" type="datetime1">
              <a:rPr lang="it-IT" smtClean="0"/>
              <a:t>15/05/2018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8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FA25-7440-4333-8DC3-2AA7BCF85469}" type="datetime1">
              <a:rPr lang="it-IT" smtClean="0"/>
              <a:t>15/05/2018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9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A160-3BE4-4AC0-878A-FD2967AF56D1}" type="datetime1">
              <a:rPr lang="it-IT" smtClean="0"/>
              <a:t>15/05/2018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6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9FDB-6D3B-4661-8D00-B5247E335AB3}" type="datetime1">
              <a:rPr lang="it-IT" smtClean="0"/>
              <a:t>15/05/2018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684E-ED9A-4123-89F6-7199C4B90626}" type="datetime1">
              <a:rPr lang="it-IT" smtClean="0"/>
              <a:t>15/05/2018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7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678B-323B-422B-AF22-55427DB296A7}" type="datetime1">
              <a:rPr lang="it-IT" smtClean="0"/>
              <a:t>15/05/2018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67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91F2-09A8-4953-AFD7-98B19CB87A5B}" type="datetime1">
              <a:rPr lang="it-IT" smtClean="0"/>
              <a:t>15/05/2018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A17C-58D2-469E-94E5-7A6F5B66AC5F}" type="datetime1">
              <a:rPr lang="it-IT" smtClean="0"/>
              <a:t>15/05/2018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99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05F2-3D61-4522-9FA5-124E92659DA7}" type="datetime1">
              <a:rPr lang="it-IT" smtClean="0"/>
              <a:t>15/05/2018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11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4956-4757-4EA8-BF13-D8FAB391DF7D}" type="datetime1">
              <a:rPr lang="it-IT" smtClean="0"/>
              <a:t>15/05/2018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2DA54A-F7E7-45FA-B3DE-F34C5E860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1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78DC39-6CB6-4C7A-853C-6FE1DF1F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169" y="2080621"/>
            <a:ext cx="8915399" cy="2262781"/>
          </a:xfrm>
        </p:spPr>
        <p:txBody>
          <a:bodyPr>
            <a:noAutofit/>
          </a:bodyPr>
          <a:lstStyle/>
          <a:p>
            <a:r>
              <a:rPr lang="it-IT" sz="4800" b="1" dirty="0">
                <a:solidFill>
                  <a:schemeClr val="accent2">
                    <a:lumMod val="50000"/>
                  </a:schemeClr>
                </a:solidFill>
              </a:rPr>
              <a:t>Progetto RICORDI:</a:t>
            </a:r>
            <a:br>
              <a:rPr lang="it-IT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it-IT" sz="4800" b="1" dirty="0" err="1">
                <a:solidFill>
                  <a:schemeClr val="accent2">
                    <a:lumMod val="50000"/>
                  </a:schemeClr>
                </a:solidFill>
              </a:rPr>
              <a:t>RIuso</a:t>
            </a:r>
            <a:r>
              <a:rPr lang="it-IT" sz="4800" b="1" dirty="0">
                <a:solidFill>
                  <a:schemeClr val="accent2">
                    <a:lumMod val="50000"/>
                  </a:schemeClr>
                </a:solidFill>
              </a:rPr>
              <a:t> della </a:t>
            </a:r>
            <a:r>
              <a:rPr lang="it-IT" sz="4800" b="1" dirty="0" err="1">
                <a:solidFill>
                  <a:schemeClr val="accent2">
                    <a:lumMod val="50000"/>
                  </a:schemeClr>
                </a:solidFill>
              </a:rPr>
              <a:t>COnservazione</a:t>
            </a:r>
            <a:r>
              <a:rPr lang="it-IT" sz="4800" b="1" dirty="0">
                <a:solidFill>
                  <a:schemeClr val="accent2">
                    <a:lumMod val="50000"/>
                  </a:schemeClr>
                </a:solidFill>
              </a:rPr>
              <a:t> dei Record </a:t>
            </a:r>
            <a:r>
              <a:rPr lang="it-IT" sz="4800" b="1" dirty="0" err="1">
                <a:solidFill>
                  <a:schemeClr val="accent2">
                    <a:lumMod val="50000"/>
                  </a:schemeClr>
                </a:solidFill>
              </a:rPr>
              <a:t>DIgitali</a:t>
            </a:r>
            <a:endParaRPr lang="it-IT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2915F2-6870-4F4A-8A99-D6A45F2C7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839" y="4694251"/>
            <a:ext cx="8915399" cy="1678839"/>
          </a:xfrm>
        </p:spPr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sz="3200" b="1" dirty="0"/>
              <a:t>Kick Off di Progetto</a:t>
            </a:r>
          </a:p>
          <a:p>
            <a:endParaRPr lang="it-IT" dirty="0"/>
          </a:p>
          <a:p>
            <a:r>
              <a:rPr lang="it-IT" dirty="0"/>
              <a:t>Bologna   16 maggio 2018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FDFD99F-58EB-416A-AA4B-F76F2B59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 b="66933"/>
          <a:stretch>
            <a:fillRect/>
          </a:stretch>
        </p:blipFill>
        <p:spPr bwMode="auto">
          <a:xfrm>
            <a:off x="2256905" y="308715"/>
            <a:ext cx="8501063" cy="981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13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Ruoli e Responsabilità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3" y="1264071"/>
            <a:ext cx="10413076" cy="5380569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La </a:t>
            </a:r>
            <a:r>
              <a:rPr lang="it-IT" b="1" dirty="0"/>
              <a:t>Provincia autonoma di Trento</a:t>
            </a:r>
            <a:r>
              <a:rPr lang="it-IT" dirty="0"/>
              <a:t> è </a:t>
            </a:r>
            <a:r>
              <a:rPr lang="it-IT" b="1" dirty="0"/>
              <a:t>ente capofila</a:t>
            </a:r>
            <a:r>
              <a:rPr lang="it-IT" dirty="0"/>
              <a:t> del progetto, e pertanto le compete il compito di </a:t>
            </a:r>
            <a:r>
              <a:rPr lang="it-IT" b="1" dirty="0"/>
              <a:t>coordinamento generale</a:t>
            </a:r>
            <a:r>
              <a:rPr lang="it-IT" dirty="0"/>
              <a:t> delle attività e di </a:t>
            </a:r>
            <a:r>
              <a:rPr lang="it-IT" b="1" dirty="0"/>
              <a:t>rendicontazione</a:t>
            </a:r>
            <a:r>
              <a:rPr lang="it-IT" dirty="0"/>
              <a:t> intermedia e finale</a:t>
            </a:r>
          </a:p>
          <a:p>
            <a:r>
              <a:rPr lang="it-IT" dirty="0"/>
              <a:t>Il perseguimento dell’obiettivo generale comporta </a:t>
            </a:r>
            <a:r>
              <a:rPr lang="it-IT" b="1" dirty="0"/>
              <a:t>l’azione coordinata e sinergica</a:t>
            </a:r>
            <a:r>
              <a:rPr lang="it-IT" dirty="0"/>
              <a:t> dei sei soggetti partner di progetto, che dovranno interagire ciascuno per le proprie competenze</a:t>
            </a:r>
          </a:p>
          <a:p>
            <a:endParaRPr lang="it-IT" dirty="0"/>
          </a:p>
          <a:p>
            <a:r>
              <a:rPr lang="it-IT" dirty="0"/>
              <a:t>Spetta alla </a:t>
            </a:r>
            <a:r>
              <a:rPr lang="it-IT" b="1" dirty="0"/>
              <a:t>Provincia autonoma di Trento</a:t>
            </a:r>
            <a:r>
              <a:rPr lang="it-IT" dirty="0"/>
              <a:t> il </a:t>
            </a:r>
            <a:r>
              <a:rPr lang="it-IT" b="1" dirty="0"/>
              <a:t>coordinamento</a:t>
            </a:r>
            <a:r>
              <a:rPr lang="it-IT" dirty="0"/>
              <a:t> delle seguenti attività:</a:t>
            </a:r>
          </a:p>
          <a:p>
            <a:pPr lvl="1"/>
            <a:r>
              <a:rPr lang="it-IT" dirty="0"/>
              <a:t>progettazione, direzione, coordinamento e monitoraggio dell'intervento (</a:t>
            </a:r>
            <a:r>
              <a:rPr lang="it-IT" b="1" dirty="0"/>
              <a:t>Azione A1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evoluzione della buona pratica attraverso il modello Open Community PA 2020 (</a:t>
            </a:r>
            <a:r>
              <a:rPr lang="it-IT" b="1" dirty="0"/>
              <a:t>Azione A4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promozione, comunicazione e disseminazione dell’intervento (</a:t>
            </a:r>
            <a:r>
              <a:rPr lang="it-IT" b="1" dirty="0"/>
              <a:t>Azione A5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Spetta all’ </a:t>
            </a:r>
            <a:r>
              <a:rPr lang="it-IT" b="1" dirty="0"/>
              <a:t>Istituto per i beni artistici, culturali e naturali </a:t>
            </a:r>
            <a:r>
              <a:rPr lang="it-IT" dirty="0"/>
              <a:t>il </a:t>
            </a:r>
            <a:r>
              <a:rPr lang="it-IT" b="1" dirty="0"/>
              <a:t>coordinamento</a:t>
            </a:r>
            <a:r>
              <a:rPr lang="it-IT" dirty="0"/>
              <a:t> delle seguenti attività:</a:t>
            </a:r>
          </a:p>
          <a:p>
            <a:pPr lvl="1"/>
            <a:r>
              <a:rPr lang="it-IT" dirty="0"/>
              <a:t>individuazione di tutte le componenti del “kit del riuso” (</a:t>
            </a:r>
            <a:r>
              <a:rPr lang="it-IT" b="1" dirty="0"/>
              <a:t>Azione A2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trasferimento della buona pratica tra Ente/i Cedente/i ed Enti Riusanti (</a:t>
            </a:r>
            <a:r>
              <a:rPr lang="it-IT" b="1" dirty="0"/>
              <a:t>Azione A3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b="1" dirty="0"/>
              <a:t>Tutti i soggetti</a:t>
            </a:r>
            <a:r>
              <a:rPr lang="it-IT" dirty="0"/>
              <a:t> partecipanti sono chiamati a </a:t>
            </a:r>
            <a:r>
              <a:rPr lang="it-IT" b="1" dirty="0"/>
              <a:t>collaborare </a:t>
            </a:r>
            <a:r>
              <a:rPr lang="it-IT" dirty="0"/>
              <a:t>alla realizzazione delle attività contemplate in ciascuna Azione, secondo diversi gradi di coinvolgimento, responsabilità e impegno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38BB98-F33E-4334-9186-780EF3A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35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Comitato scientifico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152907"/>
            <a:ext cx="10413076" cy="507055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Articolo 8 del Protocollo d’Intesa: </a:t>
            </a:r>
            <a:r>
              <a:rPr lang="it-IT" b="1" dirty="0"/>
              <a:t>«</a:t>
            </a:r>
            <a:r>
              <a:rPr lang="it-IT" dirty="0"/>
              <a:t>È costituito un Comitato scientifico (di seguito: “Comitato”), avente </a:t>
            </a:r>
            <a:r>
              <a:rPr lang="it-IT" b="1" dirty="0"/>
              <a:t>funzioni di gestione aggregata del Progetto e raccordo con gli Enti aderenti al Protocollo»: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Il coordinamento del Comitato è attribuito ad un rappresentante della Provincia autonoma di Trento (Ente Capofila) e i membri dello stesso saranno composti da esponenti degli altri Enti aderenti al progetto, contestualmente alla sottoscrizione del Protocollo di Intesa; </a:t>
            </a:r>
          </a:p>
          <a:p>
            <a:pPr lvl="1"/>
            <a:r>
              <a:rPr lang="it-IT" dirty="0"/>
              <a:t>E’ ammessa la partecipazione di altri soggetti ai lavori del Comitato in qualità di esperti nelle materie di volta in volta trattate;</a:t>
            </a:r>
          </a:p>
          <a:p>
            <a:pPr lvl="1"/>
            <a:r>
              <a:rPr lang="it-IT" dirty="0"/>
              <a:t>In nessun caso la partecipazione ai lavori del Comitato è a titolo oneroso o dà diritto alla corresponsione di emolumenti o indennità comunque denominate;  </a:t>
            </a:r>
          </a:p>
          <a:p>
            <a:r>
              <a:rPr lang="it-IT" dirty="0"/>
              <a:t>Il Comitato: </a:t>
            </a:r>
          </a:p>
          <a:p>
            <a:pPr lvl="1"/>
            <a:r>
              <a:rPr lang="it-IT" dirty="0"/>
              <a:t>Garantisce la consulenza tecnica in occasione delle verifiche e dei controlli operati dall’Agenzia per la Coesione Territoriale, </a:t>
            </a:r>
          </a:p>
          <a:p>
            <a:pPr lvl="1"/>
            <a:r>
              <a:rPr lang="it-IT" dirty="0"/>
              <a:t>Stabilisce e concorda nelle sue prime sedute la tempistica per la realizzazione delle attività e l’invio dei relativi rendiconti, </a:t>
            </a:r>
          </a:p>
          <a:p>
            <a:pPr lvl="1"/>
            <a:r>
              <a:rPr lang="it-IT" dirty="0"/>
              <a:t>Monitora lo stato di avanzamento del progetto e indirizza eventuali azioni per garantire il raggiungimento dei risultati nei tempi e nei costi previsti. 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Componenti</a:t>
            </a:r>
            <a:r>
              <a:rPr lang="it-IT" dirty="0"/>
              <a:t>: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38BB98-F33E-4334-9186-780EF3A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11</a:t>
            </a:fld>
            <a:endParaRPr lang="it-IT"/>
          </a:p>
        </p:txBody>
      </p:sp>
      <p:graphicFrame>
        <p:nvGraphicFramePr>
          <p:cNvPr id="6" name="Segnaposto contenuto 9">
            <a:extLst>
              <a:ext uri="{FF2B5EF4-FFF2-40B4-BE49-F238E27FC236}">
                <a16:creationId xmlns:a16="http://schemas.microsoft.com/office/drawing/2014/main" id="{6C471849-6455-41BE-A0DD-3A36FC9E3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24196"/>
              </p:ext>
            </p:extLst>
          </p:nvPr>
        </p:nvGraphicFramePr>
        <p:xfrm>
          <a:off x="3280757" y="5026228"/>
          <a:ext cx="587039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8038">
                  <a:extLst>
                    <a:ext uri="{9D8B030D-6E8A-4147-A177-3AD203B41FA5}">
                      <a16:colId xmlns:a16="http://schemas.microsoft.com/office/drawing/2014/main" val="1494689303"/>
                    </a:ext>
                  </a:extLst>
                </a:gridCol>
                <a:gridCol w="1632354">
                  <a:extLst>
                    <a:ext uri="{9D8B030D-6E8A-4147-A177-3AD203B41FA5}">
                      <a16:colId xmlns:a16="http://schemas.microsoft.com/office/drawing/2014/main" val="3765363277"/>
                    </a:ext>
                  </a:extLst>
                </a:gridCol>
              </a:tblGrid>
              <a:tr h="221038">
                <a:tc>
                  <a:txBody>
                    <a:bodyPr/>
                    <a:lstStyle/>
                    <a:p>
                      <a:r>
                        <a:rPr lang="it-IT" sz="1400" b="1" dirty="0"/>
                        <a:t>Provincia Autonoma di Trento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b="1" dirty="0"/>
                        <a:t>Cristiana Pretto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167953"/>
                  </a:ext>
                </a:extLst>
              </a:tr>
              <a:tr h="2210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Regione Emilia-Romagna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b="1" dirty="0"/>
                        <a:t>Delega a IBACN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63489"/>
                  </a:ext>
                </a:extLst>
              </a:tr>
              <a:tr h="2957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Istituto per i Beni Artistici Culturali e Naturali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b="1" dirty="0"/>
                        <a:t>Marco Calzolari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8125"/>
                  </a:ext>
                </a:extLst>
              </a:tr>
              <a:tr h="2210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Regione Puglia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b="1" dirty="0"/>
                        <a:t>da nominare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47848"/>
                  </a:ext>
                </a:extLst>
              </a:tr>
              <a:tr h="2210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Regione Valle d’Aosta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b="1" dirty="0"/>
                        <a:t>Lauretta </a:t>
                      </a:r>
                      <a:r>
                        <a:rPr lang="it-IT" sz="1400" b="1" dirty="0" err="1"/>
                        <a:t>Operti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18881"/>
                  </a:ext>
                </a:extLst>
              </a:tr>
              <a:tr h="2210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Comune di Padova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b="1" dirty="0"/>
                        <a:t>Laura Pavone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Budget del progetto   </a:t>
            </a:r>
            <a:r>
              <a:rPr lang="it-IT" sz="2400" dirty="0"/>
              <a:t>-1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3A9ADA13-7C1E-4148-8D1E-6913902F6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224400"/>
              </p:ext>
            </p:extLst>
          </p:nvPr>
        </p:nvGraphicFramePr>
        <p:xfrm>
          <a:off x="1564144" y="1152907"/>
          <a:ext cx="10384016" cy="2860513"/>
        </p:xfrm>
        <a:graphic>
          <a:graphicData uri="http://schemas.openxmlformats.org/drawingml/2006/table">
            <a:tbl>
              <a:tblPr/>
              <a:tblGrid>
                <a:gridCol w="161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2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1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A1 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(progettazione, direzione, coordinamento e monitoraggio)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(individuazione componenti kit del riuso)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(trasferimento buona pratica)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(evoluzione buona pratica)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(promozione, comunicazione disseminazione)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41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interno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€ 22.802,04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€ 23.593,04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 dirty="0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€ 74.041,77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€ 12.490,43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€ 5.947,83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€ 138.875,11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39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esterno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041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Spese generali di funzionamento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€ 3.420,31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€ 3.538,96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€ 11.106,27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€ 1.873,56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€ 892,17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€ 20.831,27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27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Acquisizione beni e servizi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€ 21.440,00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€ 15.000,01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€ 43.919,91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€ 161.560,00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€ 2.079,99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€ 243.999,91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2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€ 47.662,35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€ 42.132,01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€ 129.067,95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€ 175.923,99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€ 8.919,99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€ 403.706,29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348D15C-D5E1-4486-8344-6E89B19B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286081"/>
              </p:ext>
            </p:extLst>
          </p:nvPr>
        </p:nvGraphicFramePr>
        <p:xfrm>
          <a:off x="1564144" y="3998366"/>
          <a:ext cx="10422886" cy="2011139"/>
        </p:xfrm>
        <a:graphic>
          <a:graphicData uri="http://schemas.openxmlformats.org/drawingml/2006/table">
            <a:tbl>
              <a:tblPr/>
              <a:tblGrid>
                <a:gridCol w="18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8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7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246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interno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€ 2.111,39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€ 4.044,52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€ 12.692,87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€ 2.141,22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€ 3.965,22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€ 24.955,22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46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esterno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Spese generali di funzionamento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€ 316,71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€ 606,68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€ 1.903,93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€ 321,18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€ 594,78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€ 3.743,28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Acquisizione beni e servizi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€ 2.428,10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€ 4.651,20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€ 14.596,80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€ 2.462,40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€ 4.560,00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€ 28.698,50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543AF3-03F2-4F9C-81D3-46AC0A803394}"/>
              </a:ext>
            </a:extLst>
          </p:cNvPr>
          <p:cNvSpPr txBox="1"/>
          <p:nvPr/>
        </p:nvSpPr>
        <p:spPr>
          <a:xfrm>
            <a:off x="698270" y="1761939"/>
            <a:ext cx="860256" cy="4247317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it-IT" b="1" dirty="0" err="1"/>
              <a:t>PaT</a:t>
            </a:r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ER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6C7D05C-6410-4927-9597-0848BD82892C}"/>
              </a:ext>
            </a:extLst>
          </p:cNvPr>
          <p:cNvCxnSpPr>
            <a:cxnSpLocks/>
          </p:cNvCxnSpPr>
          <p:nvPr/>
        </p:nvCxnSpPr>
        <p:spPr>
          <a:xfrm>
            <a:off x="698270" y="3936449"/>
            <a:ext cx="11249890" cy="15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4BCB08-16DB-480C-B8D2-786A4EA9701A}"/>
              </a:ext>
            </a:extLst>
          </p:cNvPr>
          <p:cNvSpPr txBox="1"/>
          <p:nvPr/>
        </p:nvSpPr>
        <p:spPr>
          <a:xfrm>
            <a:off x="1690255" y="6310955"/>
            <a:ext cx="7095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PaT</a:t>
            </a:r>
            <a:r>
              <a:rPr lang="it-IT" sz="1100" dirty="0"/>
              <a:t> = Provincia autonoma di Trento (Capofila)			ER = Regione Emilia Romagna (Cedente)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1B2D2A8-0F3A-495C-9D60-9AFAFE59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99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Budget del progetto		 </a:t>
            </a:r>
            <a:r>
              <a:rPr lang="it-IT" sz="2400" dirty="0"/>
              <a:t>-2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543AF3-03F2-4F9C-81D3-46AC0A803394}"/>
              </a:ext>
            </a:extLst>
          </p:cNvPr>
          <p:cNvSpPr txBox="1"/>
          <p:nvPr/>
        </p:nvSpPr>
        <p:spPr>
          <a:xfrm>
            <a:off x="698270" y="1761939"/>
            <a:ext cx="860256" cy="4247317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IBA</a:t>
            </a:r>
          </a:p>
          <a:p>
            <a:r>
              <a:rPr lang="it-IT" b="1" dirty="0"/>
              <a:t>CN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PUG</a:t>
            </a:r>
          </a:p>
          <a:p>
            <a:r>
              <a:rPr lang="it-IT" b="1" dirty="0"/>
              <a:t>GLIA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301B6F6-7F0E-4DD7-819E-5D0138A9B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591886"/>
              </p:ext>
            </p:extLst>
          </p:nvPr>
        </p:nvGraphicFramePr>
        <p:xfrm>
          <a:off x="1567196" y="1132999"/>
          <a:ext cx="10380962" cy="2819291"/>
        </p:xfrm>
        <a:graphic>
          <a:graphicData uri="http://schemas.openxmlformats.org/drawingml/2006/table">
            <a:tbl>
              <a:tblPr/>
              <a:tblGrid>
                <a:gridCol w="185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43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A1 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(progettazione, direzione, coordinamento e monitoraggio)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(individuazione componenti kit del riuso)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(trasferimento buona pratica)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(evoluzione buona pratica)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(promozione, comunicazione disseminazione)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12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interno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€ 10.134,24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€ 24.267,13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€ 76.157,25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€ 12.847,30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€ 123.405,92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12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esterno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81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Spese generali di funzionamento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€ 1.520,14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€ 3.640,07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€ 11.423,59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€ 1.927,10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€ 18.510,90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81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Acquisizione beni e servizi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€ 11.654,38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€ 27.907,20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€ 87.580,84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€ 14.774,40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€ 141.916,82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E1306567-7FC6-4DDC-8BF5-0D5069725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255573"/>
              </p:ext>
            </p:extLst>
          </p:nvPr>
        </p:nvGraphicFramePr>
        <p:xfrm>
          <a:off x="1567196" y="3952290"/>
          <a:ext cx="10380962" cy="2039576"/>
        </p:xfrm>
        <a:graphic>
          <a:graphicData uri="http://schemas.openxmlformats.org/drawingml/2006/table">
            <a:tbl>
              <a:tblPr/>
              <a:tblGrid>
                <a:gridCol w="263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0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9246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interno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€ 2.955,82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€ 7.414,96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€ 23.270,27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€ 3.925,57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€ 11.895,65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€ 49.462,27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46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esterno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97">
                <a:tc>
                  <a:txBody>
                    <a:bodyPr/>
                    <a:lstStyle/>
                    <a:p>
                      <a:r>
                        <a:rPr lang="it-IT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Spese generali di</a:t>
                      </a:r>
                    </a:p>
                    <a:p>
                      <a:r>
                        <a:rPr lang="it-IT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funzionamento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€ 443,37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€ 1.112,24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€ 3.490,54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€ 588,84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€ 1.784,35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€ 7.419,34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46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Acquisizione beni e servizi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€ 3.399,19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€ 8.527,20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€ 26.760,81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€ 4.514,41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€ 13.680,00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€ 56.881,61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6C7D05C-6410-4927-9597-0848BD82892C}"/>
              </a:ext>
            </a:extLst>
          </p:cNvPr>
          <p:cNvCxnSpPr>
            <a:cxnSpLocks/>
          </p:cNvCxnSpPr>
          <p:nvPr/>
        </p:nvCxnSpPr>
        <p:spPr>
          <a:xfrm>
            <a:off x="698270" y="3914281"/>
            <a:ext cx="11249890" cy="15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6281B10-EA7D-4A7A-AF0B-98D90F70AB78}"/>
              </a:ext>
            </a:extLst>
          </p:cNvPr>
          <p:cNvSpPr txBox="1"/>
          <p:nvPr/>
        </p:nvSpPr>
        <p:spPr>
          <a:xfrm>
            <a:off x="1690255" y="6310955"/>
            <a:ext cx="7584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IBACN = Istituto per i Beni Artistici Culturali e Naturali (Cedente)		Puglia = Regione Puglia (Riusante)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C81DA23-CBF6-4253-8FD8-F8CA608A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56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Budget del progetto		</a:t>
            </a:r>
            <a:r>
              <a:rPr lang="it-IT" sz="2400" dirty="0"/>
              <a:t>-3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543AF3-03F2-4F9C-81D3-46AC0A803394}"/>
              </a:ext>
            </a:extLst>
          </p:cNvPr>
          <p:cNvSpPr txBox="1"/>
          <p:nvPr/>
        </p:nvSpPr>
        <p:spPr>
          <a:xfrm>
            <a:off x="698270" y="1761939"/>
            <a:ext cx="860256" cy="4247317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PAD</a:t>
            </a:r>
            <a:br>
              <a:rPr lang="it-IT" b="1" dirty="0"/>
            </a:br>
            <a:r>
              <a:rPr lang="it-IT" b="1" dirty="0"/>
              <a:t>OVA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VALLE</a:t>
            </a:r>
          </a:p>
          <a:p>
            <a:r>
              <a:rPr lang="it-IT" b="1" dirty="0"/>
              <a:t>d’AOSTA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301B6F6-7F0E-4DD7-819E-5D0138A9B64A}"/>
              </a:ext>
            </a:extLst>
          </p:cNvPr>
          <p:cNvGraphicFramePr/>
          <p:nvPr>
            <p:extLst/>
          </p:nvPr>
        </p:nvGraphicFramePr>
        <p:xfrm>
          <a:off x="1567196" y="1132999"/>
          <a:ext cx="10380962" cy="2819291"/>
        </p:xfrm>
        <a:graphic>
          <a:graphicData uri="http://schemas.openxmlformats.org/drawingml/2006/table">
            <a:tbl>
              <a:tblPr/>
              <a:tblGrid>
                <a:gridCol w="185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43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A1 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(progettazione, direzione, coordinamento e monitoraggio)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(individuazione componenti kit del riuso)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(trasferimento buona pratica)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(evoluzione buona pratica)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Azione A5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(promozione, comunicazione disseminazione)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12">
                <a:tc>
                  <a:txBody>
                    <a:bodyPr/>
                    <a:lstStyle/>
                    <a:p>
                      <a:r>
                        <a:rPr lang="it-IT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interno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€ 2.111,30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€ 4.044,52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€ 12.692,87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€ 2.141,22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€ 5.947,83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€ 26.937,74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12">
                <a:tc>
                  <a:txBody>
                    <a:bodyPr/>
                    <a:lstStyle/>
                    <a:p>
                      <a:r>
                        <a:rPr lang="it-IT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esterno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81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Spese generali di funzionamento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€ 316,70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€ 606,68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€ 1.903,93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€ 321,18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€ 892,17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€ 4.040,66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81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Acquisizione beni e servizi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€ 2.428,00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€ 4.651,20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€ 14.596,80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€ 2.462,40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€ 6.840,00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€ 30.978,40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E1306567-7FC6-4DDC-8BF5-0D5069725974}"/>
              </a:ext>
            </a:extLst>
          </p:cNvPr>
          <p:cNvGraphicFramePr/>
          <p:nvPr>
            <p:extLst/>
          </p:nvPr>
        </p:nvGraphicFramePr>
        <p:xfrm>
          <a:off x="1567196" y="3952290"/>
          <a:ext cx="10380962" cy="2039576"/>
        </p:xfrm>
        <a:graphic>
          <a:graphicData uri="http://schemas.openxmlformats.org/drawingml/2006/table">
            <a:tbl>
              <a:tblPr/>
              <a:tblGrid>
                <a:gridCol w="263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0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9246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interno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€ 2.111,30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€ 4.044,52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€ 12.692,87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€ 2.141,22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€ 11.895,65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€ 32.885,56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46">
                <a:tc>
                  <a:txBody>
                    <a:bodyPr/>
                    <a:lstStyle/>
                    <a:p>
                      <a:r>
                        <a:rPr lang="it-IT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Personale esterno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97">
                <a:tc>
                  <a:txBody>
                    <a:bodyPr/>
                    <a:lstStyle/>
                    <a:p>
                      <a:r>
                        <a:rPr lang="it-IT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Spese generali di</a:t>
                      </a:r>
                    </a:p>
                    <a:p>
                      <a:r>
                        <a:rPr lang="it-IT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funzionamento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€ 316,70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€ 606,68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€ 1.903,93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€ 321,18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€ 1.784,35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€ 4.932,84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46">
                <a:tc>
                  <a:txBody>
                    <a:bodyPr/>
                    <a:lstStyle/>
                    <a:p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Acquisizione beni e servizi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9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€ 2.428,00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€ 4.651,20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€ 14.596,80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€ 2.462,40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€ 13.680,00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€ 37.818,40</a:t>
                      </a:r>
                      <a:endParaRPr lang="it-IT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6C7D05C-6410-4927-9597-0848BD82892C}"/>
              </a:ext>
            </a:extLst>
          </p:cNvPr>
          <p:cNvCxnSpPr>
            <a:cxnSpLocks/>
          </p:cNvCxnSpPr>
          <p:nvPr/>
        </p:nvCxnSpPr>
        <p:spPr>
          <a:xfrm>
            <a:off x="698270" y="3914281"/>
            <a:ext cx="11249890" cy="15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6281B10-EA7D-4A7A-AF0B-98D90F70AB78}"/>
              </a:ext>
            </a:extLst>
          </p:cNvPr>
          <p:cNvSpPr txBox="1"/>
          <p:nvPr/>
        </p:nvSpPr>
        <p:spPr>
          <a:xfrm>
            <a:off x="1690255" y="6310955"/>
            <a:ext cx="798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Padova = Comune di Padova (Riusante)		Valle d’Aosta = Regione autonoma Valle d’Aosta (Riusante)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14BBAE4-7173-4567-BF2C-69E0A2BB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92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02FB231-2D56-43AF-ADDC-A7B0B2692657}"/>
              </a:ext>
            </a:extLst>
          </p:cNvPr>
          <p:cNvPicPr/>
          <p:nvPr/>
        </p:nvPicPr>
        <p:blipFill>
          <a:blip r:embed="rId3"/>
          <a:srcRect l="4038" t="22883" r="5408" b="29877"/>
          <a:stretch/>
        </p:blipFill>
        <p:spPr>
          <a:xfrm>
            <a:off x="1967345" y="3976451"/>
            <a:ext cx="8567640" cy="27928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Modifiche al progetto e al budget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264073"/>
            <a:ext cx="9581804" cy="2753746"/>
          </a:xfrm>
        </p:spPr>
        <p:txBody>
          <a:bodyPr>
            <a:normAutofit fontScale="55000" lnSpcReduction="20000"/>
          </a:bodyPr>
          <a:lstStyle/>
          <a:p>
            <a:r>
              <a:rPr lang="it-IT" sz="2800" dirty="0"/>
              <a:t>Eventuali modifiche e variazioni della Scheda Progetto dovranno essere concordate con l’Autorità di Gestione</a:t>
            </a:r>
          </a:p>
          <a:p>
            <a:r>
              <a:rPr lang="it-IT" sz="2800" dirty="0"/>
              <a:t>L’Autorità di Gestione si riserva la facoltà di apportare eventuali modifiche al Progetto che risultino necessarie al fine del raggiungimento del Programma, previa consultazione con il Beneficiario</a:t>
            </a:r>
          </a:p>
          <a:p>
            <a:pPr marL="0" indent="0">
              <a:buNone/>
            </a:pPr>
            <a:r>
              <a:rPr lang="it-IT" sz="2800" dirty="0"/>
              <a:t> Per le modifiche al budget, è ammessa:</a:t>
            </a:r>
          </a:p>
          <a:p>
            <a:pPr lvl="1"/>
            <a:r>
              <a:rPr lang="it-IT" sz="2600" dirty="0"/>
              <a:t>la riallocazione di una percentuale non superiore al 10% del budget complessivo di progetto tra i relativi partner, e </a:t>
            </a:r>
          </a:p>
          <a:p>
            <a:pPr lvl="1"/>
            <a:r>
              <a:rPr lang="it-IT" sz="2600" dirty="0"/>
              <a:t>La riallocazione di una percentuale non superiore al 10% del budget complessivo di progetto allocato alle voci di costo riferite alle tipologie di Azioni</a:t>
            </a:r>
          </a:p>
          <a:p>
            <a:pPr marL="0" indent="0">
              <a:buNone/>
            </a:pPr>
            <a:r>
              <a:rPr lang="it-IT" sz="2800" dirty="0"/>
              <a:t>nel rispetto dei seguenti limiti:</a:t>
            </a:r>
            <a:endParaRPr lang="it-IT" sz="2600" dirty="0"/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940AA1-D59E-4A46-927B-DA7F8F23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09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AFEFACDB-B65B-4D26-991E-91ACE180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0" y="1141146"/>
            <a:ext cx="8991600" cy="534352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1156212"/>
          </a:xfrm>
        </p:spPr>
        <p:txBody>
          <a:bodyPr>
            <a:noAutofit/>
          </a:bodyPr>
          <a:lstStyle/>
          <a:p>
            <a:r>
              <a:rPr lang="it-IT" dirty="0"/>
              <a:t>Il flusso di rimborso dei fondi strutturali</a:t>
            </a:r>
            <a:br>
              <a:rPr lang="it-IT" dirty="0"/>
            </a:br>
            <a:r>
              <a:rPr lang="it-IT" dirty="0"/>
              <a:t>nel PON GOV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88A8FB-C892-4C23-AA2E-07403B60D6AE}"/>
              </a:ext>
            </a:extLst>
          </p:cNvPr>
          <p:cNvSpPr txBox="1"/>
          <p:nvPr/>
        </p:nvSpPr>
        <p:spPr>
          <a:xfrm>
            <a:off x="1712422" y="6532856"/>
            <a:ext cx="3063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Fonte: Agenzia per la Coesione Territoriale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B3E5BCD-0AAB-4E3B-AE18-1FEC8CE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90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 fontScale="90000"/>
          </a:bodyPr>
          <a:lstStyle/>
          <a:p>
            <a:r>
              <a:rPr lang="it-IT" sz="4000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Circuito finanziario: </a:t>
            </a:r>
            <a:r>
              <a:rPr lang="it-IT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fase A - trasferimento fondi</a:t>
            </a:r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264072"/>
            <a:ext cx="9581804" cy="49135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sz="3600" b="1" dirty="0"/>
              <a:t>Personale interno e spese generali </a:t>
            </a:r>
          </a:p>
          <a:p>
            <a:r>
              <a:rPr lang="it-IT" sz="2800" dirty="0"/>
              <a:t>La domanda di trasferimento fondi viene presentata quando il pagamento delle spese è già stato effettuato; l’Ente Beneficiario provvede, anche per conto degli altri partner di progetto, alla trasmissione all’Autorità di Certificazione del Modulo di richiesta trasferimento fondi e al caricamento su sistema informativo DELFI della </a:t>
            </a:r>
            <a:r>
              <a:rPr lang="it-IT" sz="2800" b="1" dirty="0"/>
              <a:t>documentazione richiesta per la rendicontazione a costi standard</a:t>
            </a:r>
            <a:r>
              <a:rPr lang="it-IT" sz="2800" dirty="0"/>
              <a:t>:</a:t>
            </a:r>
          </a:p>
          <a:p>
            <a:pPr lvl="1"/>
            <a:r>
              <a:rPr lang="it-IT" sz="2600" dirty="0"/>
              <a:t>Ordine di servizio/atto amministrativo con il quale il collaboratore viene assegnato al progetto</a:t>
            </a:r>
          </a:p>
          <a:p>
            <a:pPr lvl="1"/>
            <a:r>
              <a:rPr lang="it-IT" sz="2600" dirty="0" err="1"/>
              <a:t>Timesheet</a:t>
            </a:r>
            <a:r>
              <a:rPr lang="it-IT" sz="2600" dirty="0"/>
              <a:t> timbrato e firmato per singolo addetto e per singolo mese, con l’indicazione delle ore lavorate sul progetto, firmato dal dipendente e dal dirigente responsabile (Allegato 9)</a:t>
            </a:r>
          </a:p>
          <a:p>
            <a:pPr lvl="1"/>
            <a:r>
              <a:rPr lang="it-IT" sz="2600" dirty="0"/>
              <a:t>Prospetto riepilogativo protocollato e firmato con l’indicazione delle spese sostenute per ciascun soggetto, periodo di riferimento, </a:t>
            </a:r>
            <a:r>
              <a:rPr lang="it-IT" sz="2600" dirty="0" err="1"/>
              <a:t>n.ore</a:t>
            </a:r>
            <a:r>
              <a:rPr lang="it-IT" sz="2600" dirty="0"/>
              <a:t> lavorate nel periodo, costo orario (allegato 10)</a:t>
            </a:r>
          </a:p>
          <a:p>
            <a:r>
              <a:rPr lang="it-IT" sz="2800" dirty="0"/>
              <a:t> Il circuito di trasferimento fondi è </a:t>
            </a:r>
            <a:r>
              <a:rPr lang="it-IT" sz="2800" b="1" dirty="0"/>
              <a:t>completato nel termine di 30 giorni </a:t>
            </a:r>
            <a:r>
              <a:rPr lang="it-IT" sz="2800" dirty="0"/>
              <a:t>decorrenti dalla trasmissione della Richiesta di trasferimento fondi. Successivamente il Beneficiario provvede al trasferimento dei fondi ai partner e al pagamento delle relative spese (personale esterno e beni e servizi) e alla successiva rendicontazione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AC3DE8-9D8D-4D88-BF03-E3C87344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50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685" y="970344"/>
            <a:ext cx="3114503" cy="4730684"/>
          </a:xfrm>
        </p:spPr>
        <p:txBody>
          <a:bodyPr>
            <a:normAutofit/>
          </a:bodyPr>
          <a:lstStyle/>
          <a:p>
            <a:pPr algn="r"/>
            <a:r>
              <a:rPr lang="it-IT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Circuito finanziario: </a:t>
            </a:r>
            <a:r>
              <a:rPr lang="it-IT" sz="3200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fase A - Trasferimento fondi</a:t>
            </a:r>
            <a:endParaRPr lang="it-IT" sz="3200" dirty="0"/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A4234C9-6FFF-42FC-944C-E935E1BFD82F}"/>
              </a:ext>
            </a:extLst>
          </p:cNvPr>
          <p:cNvPicPr/>
          <p:nvPr/>
        </p:nvPicPr>
        <p:blipFill>
          <a:blip r:embed="rId4"/>
          <a:srcRect l="21757" r="20502"/>
          <a:stretch/>
        </p:blipFill>
        <p:spPr>
          <a:xfrm>
            <a:off x="1580678" y="62345"/>
            <a:ext cx="7391526" cy="6795655"/>
          </a:xfrm>
          <a:prstGeom prst="rect">
            <a:avLst/>
          </a:prstGeo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F85936-F88F-4764-AA24-CECFF3F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3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 fontScale="90000"/>
          </a:bodyPr>
          <a:lstStyle/>
          <a:p>
            <a:r>
              <a:rPr lang="it-IT" sz="4400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Circuito finanziario: 						</a:t>
            </a:r>
            <a:r>
              <a:rPr lang="it-IT" sz="4000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fase B Rendicontazione e predisposizione DDR</a:t>
            </a:r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778924"/>
            <a:ext cx="9581804" cy="439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3400" b="1" dirty="0"/>
              <a:t>Fasi:</a:t>
            </a:r>
          </a:p>
          <a:p>
            <a:pPr marL="514350" indent="-514350">
              <a:buFont typeface="+mj-lt"/>
              <a:buAutoNum type="alphaLcPeriod"/>
            </a:pPr>
            <a:r>
              <a:rPr lang="it-IT" sz="2800" dirty="0"/>
              <a:t>Raccolta documentazione giustificativa di spesa di tutti I partner</a:t>
            </a:r>
          </a:p>
          <a:p>
            <a:pPr marL="514350" indent="-514350">
              <a:buFont typeface="+mj-lt"/>
              <a:buAutoNum type="alphaLcPeriod"/>
            </a:pPr>
            <a:r>
              <a:rPr lang="it-IT" sz="2800" dirty="0"/>
              <a:t>Caricamento documentazione giustificativa su DELFI</a:t>
            </a:r>
          </a:p>
          <a:p>
            <a:pPr marL="514350" indent="-514350">
              <a:buFont typeface="+mj-lt"/>
              <a:buAutoNum type="alphaLcPeriod"/>
            </a:pPr>
            <a:r>
              <a:rPr lang="it-IT" sz="2800" dirty="0"/>
              <a:t>Predisposizione check-list di autocontrollo delle spese e caricamento su DELFI</a:t>
            </a:r>
          </a:p>
          <a:p>
            <a:pPr marL="514350" indent="-514350">
              <a:buFont typeface="+mj-lt"/>
              <a:buAutoNum type="alphaLcPeriod"/>
            </a:pPr>
            <a:r>
              <a:rPr lang="it-IT" sz="2800" dirty="0"/>
              <a:t>Predisposizione e caricamento su DELFI della domanda di rimborso</a:t>
            </a:r>
          </a:p>
          <a:p>
            <a:endParaRPr lang="it-IT" sz="2800" dirty="0"/>
          </a:p>
          <a:p>
            <a:pPr marL="0" indent="0">
              <a:buNone/>
            </a:pPr>
            <a:r>
              <a:rPr lang="it-IT" sz="3400" b="1" dirty="0"/>
              <a:t>Personale interno e spese generali </a:t>
            </a:r>
          </a:p>
          <a:p>
            <a:r>
              <a:rPr lang="it-IT" sz="2800" dirty="0"/>
              <a:t>Rendicontazione tramite opzione di semplificazione dei costi:</a:t>
            </a:r>
          </a:p>
          <a:p>
            <a:pPr lvl="1"/>
            <a:r>
              <a:rPr lang="it-IT" sz="2600" dirty="0"/>
              <a:t>Le spese vengono rendicontate non a costi reali, ma su base forfettaria</a:t>
            </a:r>
          </a:p>
          <a:p>
            <a:pPr lvl="1"/>
            <a:r>
              <a:rPr lang="it-IT" sz="2600" dirty="0"/>
              <a:t>Per </a:t>
            </a:r>
            <a:r>
              <a:rPr lang="it-IT" sz="2600" dirty="0" err="1"/>
              <a:t>Ie</a:t>
            </a:r>
            <a:r>
              <a:rPr lang="it-IT" sz="2600" dirty="0"/>
              <a:t> spese di </a:t>
            </a:r>
            <a:r>
              <a:rPr lang="it-IT" sz="2600" b="1" dirty="0">
                <a:solidFill>
                  <a:srgbClr val="0070C0"/>
                </a:solidFill>
              </a:rPr>
              <a:t>personale interno</a:t>
            </a:r>
            <a:r>
              <a:rPr lang="it-IT" sz="2600" dirty="0"/>
              <a:t> si utilizzano le tabelle di </a:t>
            </a:r>
            <a:r>
              <a:rPr lang="it-IT" sz="2600" dirty="0">
                <a:solidFill>
                  <a:srgbClr val="0070C0"/>
                </a:solidFill>
              </a:rPr>
              <a:t>costi standard</a:t>
            </a:r>
            <a:r>
              <a:rPr lang="it-IT" sz="2600" dirty="0"/>
              <a:t>; per le </a:t>
            </a:r>
            <a:r>
              <a:rPr lang="it-IT" sz="2600" b="1" dirty="0">
                <a:solidFill>
                  <a:srgbClr val="C00000"/>
                </a:solidFill>
              </a:rPr>
              <a:t>spese generali</a:t>
            </a:r>
            <a:r>
              <a:rPr lang="it-IT" sz="2600" dirty="0"/>
              <a:t> di funzionamento si rendiconta a </a:t>
            </a:r>
            <a:r>
              <a:rPr lang="it-IT" sz="2600" dirty="0">
                <a:solidFill>
                  <a:srgbClr val="C00000"/>
                </a:solidFill>
              </a:rPr>
              <a:t>costi forfettari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8EB5055-FBC9-4F90-9642-93271FE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1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Contenuti del Kick Off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264072"/>
            <a:ext cx="9581804" cy="4913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800" b="1" dirty="0"/>
              <a:t>Obiettivi</a:t>
            </a:r>
            <a:r>
              <a:rPr lang="it-IT" sz="2800" dirty="0"/>
              <a:t>:</a:t>
            </a:r>
          </a:p>
          <a:p>
            <a:r>
              <a:rPr lang="it-IT" sz="2400" dirty="0"/>
              <a:t>Descrizione degli obiettivi progettuali, azioni ed attività, composizione del Comitato Scientifico, ruoli e responsabilità per le diverse azioni progettuali</a:t>
            </a:r>
          </a:p>
          <a:p>
            <a:pPr marL="0" indent="0">
              <a:buNone/>
            </a:pPr>
            <a:r>
              <a:rPr lang="it-IT" sz="2800" b="1" dirty="0"/>
              <a:t>Output</a:t>
            </a:r>
            <a:r>
              <a:rPr lang="it-IT" sz="2800" dirty="0"/>
              <a:t>:</a:t>
            </a:r>
          </a:p>
          <a:p>
            <a:r>
              <a:rPr lang="it-IT" sz="2400" dirty="0"/>
              <a:t>Materiale kick off di progetto</a:t>
            </a:r>
          </a:p>
          <a:p>
            <a:r>
              <a:rPr lang="it-IT" sz="2400" dirty="0"/>
              <a:t>Definizione di Ruoli e Responsabilità nel gruppo di lavoro e del Comitato Scientifico per tutte le azioni ed attività del Progetto</a:t>
            </a:r>
          </a:p>
          <a:p>
            <a:r>
              <a:rPr lang="it-IT" sz="2400" dirty="0"/>
              <a:t>Pianificazione di massima del Progetto, delle azioni ed attività</a:t>
            </a:r>
          </a:p>
          <a:p>
            <a:r>
              <a:rPr lang="it-IT" sz="2400" dirty="0"/>
              <a:t>Definizione dei prossimi passi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429CA6-5C87-4412-8244-EBCAB8D0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576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75068BE-AE61-44D2-A351-6499A89A2D0A}"/>
              </a:ext>
            </a:extLst>
          </p:cNvPr>
          <p:cNvPicPr/>
          <p:nvPr/>
        </p:nvPicPr>
        <p:blipFill>
          <a:blip r:embed="rId3"/>
          <a:srcRect l="11120" t="48317" r="12110" b="6540"/>
          <a:stretch/>
        </p:blipFill>
        <p:spPr>
          <a:xfrm>
            <a:off x="2222414" y="3568381"/>
            <a:ext cx="8423280" cy="30952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Autofit/>
          </a:bodyPr>
          <a:lstStyle/>
          <a:p>
            <a:r>
              <a:rPr lang="it-IT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Circuito finanziario: 						fase B Rendicontazione personale interno -</a:t>
            </a:r>
            <a:r>
              <a:rPr lang="it-IT" sz="2400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1</a:t>
            </a:r>
            <a:endParaRPr lang="it-IT" sz="2400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778925"/>
            <a:ext cx="9581804" cy="2050472"/>
          </a:xfrm>
        </p:spPr>
        <p:txBody>
          <a:bodyPr>
            <a:normAutofit fontScale="55000" lnSpcReduction="20000"/>
          </a:bodyPr>
          <a:lstStyle/>
          <a:p>
            <a:r>
              <a:rPr lang="it-IT" sz="3400" dirty="0"/>
              <a:t>Il </a:t>
            </a:r>
            <a:r>
              <a:rPr lang="it-IT" sz="3400" b="1" dirty="0"/>
              <a:t>Costo orario del personale </a:t>
            </a:r>
            <a:r>
              <a:rPr lang="it-IT" sz="3400" dirty="0"/>
              <a:t>è calcolato attraverso la seguente formula:</a:t>
            </a:r>
          </a:p>
          <a:p>
            <a:pPr marL="400050" lvl="1" indent="0">
              <a:buNone/>
            </a:pPr>
            <a:r>
              <a:rPr lang="it-IT" sz="3200" dirty="0"/>
              <a:t>Costo orario del personale = I più recenti costi annui lordi per l’impiego documentati/1720</a:t>
            </a:r>
            <a:r>
              <a:rPr lang="it-IT" sz="3400" dirty="0"/>
              <a:t> </a:t>
            </a:r>
          </a:p>
          <a:p>
            <a:r>
              <a:rPr lang="it-IT" sz="3400" dirty="0"/>
              <a:t>Per il calcolo dei più recenti costi annui lordi per l’impiego documentati si veda lo schema a pagina 19 del Manuale e alcuni dettagli a pagina 20</a:t>
            </a:r>
            <a:endParaRPr lang="it-IT" sz="2800" dirty="0"/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BC01304-92AD-4575-92C6-CD751E9E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82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Autofit/>
          </a:bodyPr>
          <a:lstStyle/>
          <a:p>
            <a:r>
              <a:rPr lang="it-IT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Circuito finanziario: 						fase B Rendicontazione personale interno -</a:t>
            </a:r>
            <a:r>
              <a:rPr lang="it-IT" sz="2400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endParaRPr lang="it-IT" sz="2400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778924"/>
            <a:ext cx="9581804" cy="49488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sz="3400" dirty="0"/>
              <a:t>I documenti giustificativi richiesti in occasione della </a:t>
            </a:r>
            <a:r>
              <a:rPr lang="it-IT" sz="3400" b="1" dirty="0"/>
              <a:t>prima rendicontazione</a:t>
            </a:r>
            <a:r>
              <a:rPr lang="it-IT" sz="3400" dirty="0"/>
              <a:t> sono:</a:t>
            </a:r>
          </a:p>
          <a:p>
            <a:r>
              <a:rPr lang="it-IT" sz="3400" dirty="0"/>
              <a:t>Per il “</a:t>
            </a:r>
            <a:r>
              <a:rPr lang="it-IT" sz="3400" b="1" dirty="0"/>
              <a:t>più recente costo annuo lordo per l’impiego</a:t>
            </a:r>
            <a:r>
              <a:rPr lang="it-IT" sz="3400" dirty="0"/>
              <a:t>”:</a:t>
            </a:r>
          </a:p>
          <a:p>
            <a:pPr lvl="1"/>
            <a:r>
              <a:rPr lang="it-IT" sz="3200" dirty="0"/>
              <a:t>Cedolini paga associati al progetto e con indicazione dell’importo esposto alla base di calcolo</a:t>
            </a:r>
          </a:p>
          <a:p>
            <a:pPr lvl="1"/>
            <a:r>
              <a:rPr lang="it-IT" sz="3200" dirty="0"/>
              <a:t>Documento attestante il pagamento delle retribuzioni nette mensili a favore del dipendente</a:t>
            </a:r>
          </a:p>
          <a:p>
            <a:pPr lvl="1"/>
            <a:r>
              <a:rPr lang="it-IT" sz="3200" dirty="0"/>
              <a:t>Documentazione probatoria dell’avvenuto versamento delle ritenute fiscali e degli oneri/contributi previdenziali e assistenziali sia a carico dipendente sia a carico datore di lavoro (F24 </a:t>
            </a:r>
            <a:r>
              <a:rPr lang="it-IT" sz="3200" dirty="0" err="1"/>
              <a:t>quietanziati</a:t>
            </a:r>
            <a:r>
              <a:rPr lang="it-IT" sz="3200" dirty="0"/>
              <a:t>)</a:t>
            </a:r>
          </a:p>
          <a:p>
            <a:pPr lvl="1"/>
            <a:r>
              <a:rPr lang="it-IT" sz="3200" dirty="0"/>
              <a:t>Prospetto di calcolo del costo orario per ciascuna risorsa impegnata sul progetto secondo il format di cui all’Allegato 11</a:t>
            </a:r>
            <a:endParaRPr lang="it-IT" sz="3400" dirty="0"/>
          </a:p>
          <a:p>
            <a:r>
              <a:rPr lang="it-IT" sz="3400" dirty="0"/>
              <a:t>Per la </a:t>
            </a:r>
            <a:r>
              <a:rPr lang="it-IT" sz="3400" b="1" dirty="0"/>
              <a:t>rendicontazione a costi standard</a:t>
            </a:r>
            <a:r>
              <a:rPr lang="it-IT" sz="3400" dirty="0"/>
              <a:t>:</a:t>
            </a:r>
          </a:p>
          <a:p>
            <a:pPr lvl="1"/>
            <a:r>
              <a:rPr lang="it-IT" sz="3200" dirty="0"/>
              <a:t>Ordine di servizio/atto amministrativo con il quale il collaboratore viene assegnato al progetto</a:t>
            </a:r>
          </a:p>
          <a:p>
            <a:pPr lvl="1"/>
            <a:r>
              <a:rPr lang="it-IT" sz="3200" dirty="0" err="1"/>
              <a:t>Timesheet</a:t>
            </a:r>
            <a:r>
              <a:rPr lang="it-IT" sz="3200" dirty="0"/>
              <a:t> timbrato/firmato per singolo addetto e per singolo mese, con l’indicazione delle ore lavorate sul progetto, firmato dal dipendente e dal dirigente responsabile (Allegato 9)</a:t>
            </a:r>
          </a:p>
          <a:p>
            <a:pPr lvl="1"/>
            <a:r>
              <a:rPr lang="it-IT" sz="3200" dirty="0"/>
              <a:t>Prospetto riepilogativo protocollato e firmato con l’indicazione delle spese sostenute per ciascun soggetto, periodo di riferimento, numero di ore lavorate nel periodo, costo orario (Allegato 10)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12CD6DB-DD2C-414A-94D7-E5A08F2A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45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Autofit/>
          </a:bodyPr>
          <a:lstStyle/>
          <a:p>
            <a:r>
              <a:rPr lang="it-IT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Circuito finanziario: 				fase B Rendicontazione spese generali</a:t>
            </a:r>
            <a:endParaRPr lang="it-IT" sz="2400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778925"/>
            <a:ext cx="9581804" cy="4261657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Nell’ambito dell’avviso si prevede la possibilità di rendicontare le spese generali di funzionamento applicando un </a:t>
            </a:r>
            <a:r>
              <a:rPr lang="it-IT" sz="2400" b="1" dirty="0"/>
              <a:t>tasso forfettario del 15% dei costi diretti ammissibili per il personale interno ed esterno</a:t>
            </a:r>
            <a:r>
              <a:rPr lang="it-IT" sz="2400" dirty="0"/>
              <a:t>, senza che il Beneficiario abbia l’obbligo di eseguire, ex ante, un calcolo specifico per determinare tale tasso</a:t>
            </a:r>
          </a:p>
          <a:p>
            <a:r>
              <a:rPr lang="it-IT" sz="2400" dirty="0"/>
              <a:t>Se in fase di controllo viene riscontrata una irregolarità sui costi di base (es: costi diretti del personale), viene applicata una riduzione pro-rata ai relativi costi calcolati con tasso forfettario/costo indiretti, in quanto altrimenti tali costi supererebbero la percentuale ammissibile prevista per il costo base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2D9C82-6073-4039-B4B8-6714EB12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399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560322F-9323-4C75-99A5-7462622DF58F}"/>
              </a:ext>
            </a:extLst>
          </p:cNvPr>
          <p:cNvPicPr/>
          <p:nvPr/>
        </p:nvPicPr>
        <p:blipFill>
          <a:blip r:embed="rId4"/>
          <a:srcRect l="16369" t="2095" r="16047" b="5511"/>
          <a:stretch/>
        </p:blipFill>
        <p:spPr>
          <a:xfrm>
            <a:off x="1671730" y="40321"/>
            <a:ext cx="7893452" cy="6777358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685" y="970344"/>
            <a:ext cx="3568730" cy="4730684"/>
          </a:xfrm>
        </p:spPr>
        <p:txBody>
          <a:bodyPr>
            <a:normAutofit/>
          </a:bodyPr>
          <a:lstStyle/>
          <a:p>
            <a:pPr algn="r"/>
            <a:r>
              <a:rPr lang="it-IT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Circuito finanziario:</a:t>
            </a:r>
            <a:br>
              <a:rPr lang="it-IT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it-IT" sz="3200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fase B - Rendicontazione e predisposizione DDR</a:t>
            </a:r>
            <a:endParaRPr lang="it-IT" sz="32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A48FD9B-8296-4765-AD5B-6AC83B87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44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Ciclo di rendicontazione: come operare</a:t>
            </a:r>
            <a:endParaRPr lang="it-IT" sz="3200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264072"/>
            <a:ext cx="9581804" cy="5147812"/>
          </a:xfrm>
        </p:spPr>
        <p:txBody>
          <a:bodyPr>
            <a:normAutofit fontScale="55000" lnSpcReduction="20000"/>
          </a:bodyPr>
          <a:lstStyle/>
          <a:p>
            <a:r>
              <a:rPr lang="it-IT" sz="32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IMPORTANTE:</a:t>
            </a:r>
            <a:r>
              <a:rPr lang="it-IT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Aggiornamento costante </a:t>
            </a:r>
            <a:r>
              <a:rPr lang="it-IT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timeline</a:t>
            </a:r>
            <a:r>
              <a:rPr lang="it-IT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del personale collegato al progetto (Allegato 9)</a:t>
            </a:r>
            <a:endParaRPr lang="it-IT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050" lvl="1" indent="0">
              <a:buNone/>
            </a:pPr>
            <a:r>
              <a:rPr lang="it-IT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Il giorno 23 di </a:t>
            </a:r>
            <a:r>
              <a:rPr lang="it-IT" sz="2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ogni mese</a:t>
            </a:r>
            <a:r>
              <a:rPr lang="it-IT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caricare su </a:t>
            </a:r>
            <a:r>
              <a:rPr lang="it-IT" sz="2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owncloud</a:t>
            </a:r>
            <a:r>
              <a:rPr lang="it-IT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documentazione per la rendicontazione dei costi di progetto (Allegati 9, 10, 11</a:t>
            </a:r>
            <a:r>
              <a:rPr lang="it-IT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</a:t>
            </a:r>
            <a:r>
              <a:rPr lang="it-IT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 l’atto con il quale il collaboratore viene assegnato al progetto</a:t>
            </a:r>
            <a:endParaRPr lang="it-IT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it-IT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it-IT" sz="33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Proposta di scadenze:</a:t>
            </a:r>
            <a:endParaRPr lang="it-IT" sz="33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it-IT" sz="29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2/05/2018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→ INIZIO PROGETTO</a:t>
            </a:r>
            <a:endParaRPr lang="it-IT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it-IT" sz="29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2/07/2018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→ </a:t>
            </a:r>
            <a:r>
              <a:rPr lang="it-IT" sz="2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Richiesta trasferimento fondi 1</a:t>
            </a:r>
            <a:endParaRPr lang="it-IT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it-IT" sz="29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2/09/2018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→ </a:t>
            </a:r>
            <a:r>
              <a:rPr lang="it-IT" sz="2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Richiesta trasferimento fondi 2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 </a:t>
            </a:r>
            <a:r>
              <a:rPr lang="it-IT" sz="29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</a:rPr>
              <a:t>Domanda di Rimborso 1</a:t>
            </a:r>
            <a:endParaRPr lang="it-IT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it-IT" sz="29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2/11/2018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→ </a:t>
            </a:r>
            <a:r>
              <a:rPr lang="it-IT" sz="2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Richiesta trasferimento fondi 3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 </a:t>
            </a:r>
            <a:r>
              <a:rPr lang="it-IT" sz="29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</a:rPr>
              <a:t>Domanda di Rimborso 2</a:t>
            </a:r>
            <a:endParaRPr lang="it-IT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it-IT" sz="29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2/01/2019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→ </a:t>
            </a:r>
            <a:r>
              <a:rPr lang="it-IT" sz="2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Richiesta trasferimento fondi 4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 </a:t>
            </a:r>
            <a:r>
              <a:rPr lang="it-IT" sz="29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</a:rPr>
              <a:t>Domanda di Rimborso 3</a:t>
            </a:r>
            <a:endParaRPr lang="it-IT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it-IT" sz="29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2/03/2019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→ </a:t>
            </a:r>
            <a:r>
              <a:rPr lang="it-IT" sz="2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Richiesta trasferimento fondi 5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 </a:t>
            </a:r>
            <a:r>
              <a:rPr lang="it-IT" sz="29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</a:rPr>
              <a:t>Domanda di Rimborso 4</a:t>
            </a:r>
            <a:endParaRPr lang="it-IT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it-IT" sz="29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2/04/2019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→ </a:t>
            </a:r>
            <a:r>
              <a:rPr lang="it-IT" sz="2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Richiesta trasferimento fondi 6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r>
              <a:rPr lang="it-IT" sz="29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</a:rPr>
              <a:t> Domanda di Rimborso 5</a:t>
            </a:r>
            <a:endParaRPr lang="it-IT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it-IT" sz="2900" b="1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2/05/2019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→ </a:t>
            </a:r>
            <a:r>
              <a:rPr lang="it-IT" sz="2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Domanda di Rimborso 6</a:t>
            </a:r>
            <a:r>
              <a:rPr lang="it-IT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 FINE PROGETTO</a:t>
            </a:r>
            <a:endParaRPr lang="it-IT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9F6E52B-6E87-4B69-9123-E08EDA40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1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spc="-1" dirty="0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</a:rPr>
              <a:t>Ciclo di rendicontazione: strumenti</a:t>
            </a:r>
            <a:endParaRPr lang="it-IT" sz="3200" dirty="0"/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8D7236BB-803B-43D0-8C30-7A6CB619652D}"/>
              </a:ext>
            </a:extLst>
          </p:cNvPr>
          <p:cNvSpPr/>
          <p:nvPr/>
        </p:nvSpPr>
        <p:spPr>
          <a:xfrm>
            <a:off x="720000" y="2431725"/>
            <a:ext cx="2664000" cy="720000"/>
          </a:xfrm>
          <a:custGeom>
            <a:avLst/>
            <a:gdLst/>
            <a:ahLst/>
            <a:cxnLst/>
            <a:rect l="0" t="0" r="r" b="b"/>
            <a:pathLst>
              <a:path w="7402" h="2002">
                <a:moveTo>
                  <a:pt x="0" y="500"/>
                </a:moveTo>
                <a:lnTo>
                  <a:pt x="5550" y="500"/>
                </a:lnTo>
                <a:lnTo>
                  <a:pt x="5550" y="0"/>
                </a:lnTo>
                <a:lnTo>
                  <a:pt x="7401" y="1000"/>
                </a:lnTo>
                <a:lnTo>
                  <a:pt x="5550" y="2001"/>
                </a:lnTo>
                <a:lnTo>
                  <a:pt x="55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5EA01EC-A562-4BE5-9CE9-87E3D49B6588}"/>
              </a:ext>
            </a:extLst>
          </p:cNvPr>
          <p:cNvSpPr/>
          <p:nvPr/>
        </p:nvSpPr>
        <p:spPr>
          <a:xfrm>
            <a:off x="3528000" y="2087565"/>
            <a:ext cx="4441135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it-IT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it-IT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Contatti</a:t>
            </a:r>
            <a:endParaRPr lang="it-IT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3642E29B-3539-49AB-9EDD-3E7B73AE857E}"/>
              </a:ext>
            </a:extLst>
          </p:cNvPr>
          <p:cNvSpPr/>
          <p:nvPr/>
        </p:nvSpPr>
        <p:spPr>
          <a:xfrm>
            <a:off x="720000" y="4176000"/>
            <a:ext cx="2664000" cy="792000"/>
          </a:xfrm>
          <a:custGeom>
            <a:avLst/>
            <a:gdLst/>
            <a:ahLst/>
            <a:cxnLst/>
            <a:rect l="0" t="0" r="r" b="b"/>
            <a:pathLst>
              <a:path w="7402" h="2202">
                <a:moveTo>
                  <a:pt x="0" y="550"/>
                </a:moveTo>
                <a:lnTo>
                  <a:pt x="5550" y="550"/>
                </a:lnTo>
                <a:lnTo>
                  <a:pt x="5550" y="0"/>
                </a:lnTo>
                <a:lnTo>
                  <a:pt x="7401" y="1100"/>
                </a:lnTo>
                <a:lnTo>
                  <a:pt x="5550" y="2201"/>
                </a:lnTo>
                <a:lnTo>
                  <a:pt x="5550" y="1650"/>
                </a:lnTo>
                <a:lnTo>
                  <a:pt x="0" y="1650"/>
                </a:lnTo>
                <a:lnTo>
                  <a:pt x="0" y="5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68D23499-ED4E-43EC-8AC7-D5FD4241C516}"/>
              </a:ext>
            </a:extLst>
          </p:cNvPr>
          <p:cNvSpPr/>
          <p:nvPr/>
        </p:nvSpPr>
        <p:spPr>
          <a:xfrm>
            <a:off x="3528000" y="3888000"/>
            <a:ext cx="7577804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it-IT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Condivisone del materiale: OWN CLOUD</a:t>
            </a:r>
            <a:br>
              <a:rPr lang="it-IT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it-IT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(https://vm4647.cloud.seeweb.it/)</a:t>
            </a:r>
          </a:p>
          <a:p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6A2B8E0-6C0D-470C-BF99-64EBFF4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7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Idea progettuale e obiettivo principale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264072"/>
            <a:ext cx="9581804" cy="4913564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/>
              <a:t>Diffondere e trasferire la </a:t>
            </a:r>
            <a:r>
              <a:rPr lang="it-IT" sz="2800" b="1" dirty="0"/>
              <a:t>buona pratica </a:t>
            </a:r>
            <a:r>
              <a:rPr lang="it-IT" sz="2800" dirty="0"/>
              <a:t>sviluppata dalla Regione Emilia-Romagna in tema di </a:t>
            </a:r>
            <a:r>
              <a:rPr lang="it-IT" sz="2800" b="1" dirty="0"/>
              <a:t>conservazione digitale </a:t>
            </a:r>
            <a:r>
              <a:rPr lang="it-IT" sz="2800" dirty="0"/>
              <a:t>dei documenti informatici, tramite la costruzione di poli di conservazione serventi più enti, inseriti in una rete di poli di conservazione a livello nazionale, secondo il modello del Piano Triennale </a:t>
            </a:r>
            <a:r>
              <a:rPr lang="it-IT" sz="2800" dirty="0" err="1"/>
              <a:t>AgID</a:t>
            </a:r>
            <a:r>
              <a:rPr lang="it-IT" sz="2800" dirty="0"/>
              <a:t> 2017-2019</a:t>
            </a:r>
          </a:p>
          <a:p>
            <a:r>
              <a:rPr lang="it-IT" sz="2800" dirty="0"/>
              <a:t>La buona pratica è il risultato dell’</a:t>
            </a:r>
            <a:r>
              <a:rPr lang="it-IT" sz="2800" b="1" dirty="0"/>
              <a:t>interazione</a:t>
            </a:r>
            <a:r>
              <a:rPr lang="it-IT" sz="2800" dirty="0"/>
              <a:t> del </a:t>
            </a:r>
            <a:r>
              <a:rPr lang="it-IT" sz="2800" dirty="0" err="1"/>
              <a:t>ParER</a:t>
            </a:r>
            <a:r>
              <a:rPr lang="it-IT" sz="2800" dirty="0"/>
              <a:t> con 1200 enti che prendono parte alle attività di conservazione: scopo del progetto è mettere questo patrimonio di esperienze a disposizione dei partecipanti al progetto e successivamente a tutte le Pubbliche Amministrazioni interessate</a:t>
            </a:r>
          </a:p>
          <a:p>
            <a:r>
              <a:rPr lang="it-IT" sz="2800" dirty="0"/>
              <a:t>La buona pratica è strutturata in </a:t>
            </a:r>
            <a:r>
              <a:rPr lang="it-IT" sz="2800" b="1" dirty="0"/>
              <a:t>scenari</a:t>
            </a:r>
            <a:r>
              <a:rPr lang="it-IT" sz="2800" dirty="0"/>
              <a:t> che consentono ai diversi enti di farne uso nella maniera più adatta alle proprie esigenze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429CA6-5C87-4412-8244-EBCAB8D0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93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Contenuti della buona pratica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264072"/>
            <a:ext cx="9581804" cy="4913564"/>
          </a:xfrm>
        </p:spPr>
        <p:txBody>
          <a:bodyPr>
            <a:normAutofit fontScale="70000" lnSpcReduction="20000"/>
          </a:bodyPr>
          <a:lstStyle/>
          <a:p>
            <a:r>
              <a:rPr lang="it-IT" sz="2800" dirty="0"/>
              <a:t>La buona pratica ha come oggetto la conservazione digitale, come attuata dalla Regione Emilia-Romagna a partire dal 2009 tramite il Polo di Conservazione </a:t>
            </a:r>
            <a:r>
              <a:rPr lang="it-IT" sz="2800" dirty="0" err="1"/>
              <a:t>ParER</a:t>
            </a:r>
            <a:r>
              <a:rPr lang="it-IT" sz="2800" dirty="0"/>
              <a:t>, accreditato presso </a:t>
            </a:r>
            <a:r>
              <a:rPr lang="it-IT" sz="2800" dirty="0" err="1"/>
              <a:t>AgID</a:t>
            </a:r>
            <a:r>
              <a:rPr lang="it-IT" sz="2800" dirty="0"/>
              <a:t> e gestito dall'IBACN, coerentemente con le normative nazionali e con le buone pratiche internazionali</a:t>
            </a:r>
          </a:p>
          <a:p>
            <a:r>
              <a:rPr lang="it-IT" sz="2800" dirty="0"/>
              <a:t>La buona pratica governa tutti gli ambiti del </a:t>
            </a:r>
            <a:r>
              <a:rPr lang="it-IT" sz="2800" b="1" dirty="0"/>
              <a:t>servizio di conservazione</a:t>
            </a:r>
            <a:r>
              <a:rPr lang="it-IT" sz="2800" dirty="0"/>
              <a:t>:</a:t>
            </a:r>
          </a:p>
          <a:p>
            <a:pPr lvl="1"/>
            <a:r>
              <a:rPr lang="it-IT" sz="2600" dirty="0"/>
              <a:t>guida l'organizzazione interna delle unità organizzative (struttura organizzativa, processi, procedure)</a:t>
            </a:r>
          </a:p>
          <a:p>
            <a:pPr lvl="1"/>
            <a:r>
              <a:rPr lang="it-IT" sz="2600" dirty="0"/>
              <a:t>regola i rapporti tra gli enti coinvolti (accordi di servizio)</a:t>
            </a:r>
          </a:p>
          <a:p>
            <a:pPr lvl="1"/>
            <a:r>
              <a:rPr lang="it-IT" sz="2600" dirty="0"/>
              <a:t>fornisce i modelli di gestione dei pacchetti informativi (SIP, AIP, DIP) e degli archivi</a:t>
            </a:r>
          </a:p>
          <a:p>
            <a:pPr lvl="1"/>
            <a:r>
              <a:rPr lang="it-IT" sz="2600" dirty="0"/>
              <a:t>definisce e realizza le componenti tecnologiche del sistema</a:t>
            </a:r>
          </a:p>
          <a:p>
            <a:pPr lvl="1"/>
            <a:r>
              <a:rPr lang="it-IT" sz="2600" dirty="0"/>
              <a:t>assicura la gestione del servizio dal punto di vista archivistico e tecnologico</a:t>
            </a:r>
          </a:p>
          <a:p>
            <a:pPr lvl="1"/>
            <a:r>
              <a:rPr lang="it-IT" sz="2600" dirty="0"/>
              <a:t>assicura la conformità a normative e standard nazionali e internazionali</a:t>
            </a:r>
          </a:p>
          <a:p>
            <a:pPr lvl="1"/>
            <a:r>
              <a:rPr lang="it-IT" sz="2600" dirty="0"/>
              <a:t>garantisce interoperabilità con i sistemi degli enti produttori e trasferibilità dei documenti da/a altri conservatori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38BB98-F33E-4334-9186-780EF3A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72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01FD5773-D68A-4C43-81CD-E7477A0A7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501516"/>
              </p:ext>
            </p:extLst>
          </p:nvPr>
        </p:nvGraphicFramePr>
        <p:xfrm>
          <a:off x="2267818" y="1324679"/>
          <a:ext cx="9160625" cy="494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305">
                  <a:extLst>
                    <a:ext uri="{9D8B030D-6E8A-4147-A177-3AD203B41FA5}">
                      <a16:colId xmlns:a16="http://schemas.microsoft.com/office/drawing/2014/main" val="1494689303"/>
                    </a:ext>
                  </a:extLst>
                </a:gridCol>
                <a:gridCol w="4637320">
                  <a:extLst>
                    <a:ext uri="{9D8B030D-6E8A-4147-A177-3AD203B41FA5}">
                      <a16:colId xmlns:a16="http://schemas.microsoft.com/office/drawing/2014/main" val="3765363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Provincia Autonoma di Trento</a:t>
                      </a:r>
                    </a:p>
                    <a:p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Ente Capofila e Riusante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16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Regione Emilia-Romagna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Ente Cedente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6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Istituto per i Beni Artistici Culturali e Naturali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Ente Cedente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Regione Puglia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Ente Riusante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Regione Valle d’Aosta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Ente Riusante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1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Comune di Padova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Ente Riusante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4991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389955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Compagine progettuale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338BB98-F33E-4334-9186-780EF3A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5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4BB778-D097-4D00-AFCA-112C0AEDE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66" y="812874"/>
            <a:ext cx="684347" cy="10954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FB6A1F9-7ADE-4ADC-8D9B-274355AF7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035" y="2968792"/>
            <a:ext cx="1863685" cy="7222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410903D-DE0F-41CA-B0BB-19DF27A98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015" y="2225349"/>
            <a:ext cx="2687806" cy="4586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C7CDB7F-3601-46BC-8EC5-AA51FCF7B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912" y="3813699"/>
            <a:ext cx="625301" cy="105552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F18A8A5-1440-45C7-961B-18AE5C884B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703" y="4697999"/>
            <a:ext cx="704870" cy="99539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7F6F6F1-5E4D-4ADD-91DD-A657E061C8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8018" y="5571767"/>
            <a:ext cx="1100227" cy="10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Scenari previsti dal progetto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A5AB29B-B481-47B5-B552-31D22A504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88356"/>
              </p:ext>
            </p:extLst>
          </p:nvPr>
        </p:nvGraphicFramePr>
        <p:xfrm>
          <a:off x="1562793" y="1557250"/>
          <a:ext cx="10108277" cy="4222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82">
                  <a:extLst>
                    <a:ext uri="{9D8B030D-6E8A-4147-A177-3AD203B41FA5}">
                      <a16:colId xmlns:a16="http://schemas.microsoft.com/office/drawing/2014/main" val="280588277"/>
                    </a:ext>
                  </a:extLst>
                </a:gridCol>
                <a:gridCol w="3264131">
                  <a:extLst>
                    <a:ext uri="{9D8B030D-6E8A-4147-A177-3AD203B41FA5}">
                      <a16:colId xmlns:a16="http://schemas.microsoft.com/office/drawing/2014/main" val="1929616448"/>
                    </a:ext>
                  </a:extLst>
                </a:gridCol>
                <a:gridCol w="3297382">
                  <a:extLst>
                    <a:ext uri="{9D8B030D-6E8A-4147-A177-3AD203B41FA5}">
                      <a16:colId xmlns:a16="http://schemas.microsoft.com/office/drawing/2014/main" val="3964586141"/>
                    </a:ext>
                  </a:extLst>
                </a:gridCol>
                <a:gridCol w="3297382">
                  <a:extLst>
                    <a:ext uri="{9D8B030D-6E8A-4147-A177-3AD203B41FA5}">
                      <a16:colId xmlns:a16="http://schemas.microsoft.com/office/drawing/2014/main" val="2974522835"/>
                    </a:ext>
                  </a:extLst>
                </a:gridCol>
              </a:tblGrid>
              <a:tr h="376845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Obiettivo di progetto 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Osservazioni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54242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Polo di conservazione accreditato che conserva su sistemi propri gli archivi di diversi enti produttori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Regione Puglia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Situazione attuale di Regione Emilia-Romagna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85939"/>
                  </a:ext>
                </a:extLst>
              </a:tr>
              <a:tr h="522779"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Ente produttore che conserva su sistemi propri il proprio archivio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Situazione attuale di Regione Puglia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47553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Polo di conservazione accreditato che conserva su sistemi di terzi gli archivi di diversi enti produttori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Provincia Autonoma di Trento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41857"/>
                  </a:ext>
                </a:extLst>
              </a:tr>
              <a:tr h="532014"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Ente produttore che conserva su sistemi di terzi il proprio archivio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Passaggio intermedio adottabile da Provincia Autonoma di Trento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43054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r>
                        <a:rPr lang="it-IT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Ente capofila di un insieme di enti produttori che versano su sistemi di terzi i propri archivi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Regione Valle d’Aosta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Situazione attuale di Provincia Autonoma di Trento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0948"/>
                  </a:ext>
                </a:extLst>
              </a:tr>
              <a:tr h="568958">
                <a:tc>
                  <a:txBody>
                    <a:bodyPr/>
                    <a:lstStyle/>
                    <a:p>
                      <a:r>
                        <a:rPr lang="it-IT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Ente produttore che versa su sistemi di terzi il proprio archivio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Comune di Padova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5450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0CEFA6-6673-4ACC-B64A-10AEA5B9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97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Obiettivi dei partecipanti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A5AB29B-B481-47B5-B552-31D22A504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178687"/>
              </p:ext>
            </p:extLst>
          </p:nvPr>
        </p:nvGraphicFramePr>
        <p:xfrm>
          <a:off x="1584963" y="1235824"/>
          <a:ext cx="9770226" cy="4821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910">
                  <a:extLst>
                    <a:ext uri="{9D8B030D-6E8A-4147-A177-3AD203B41FA5}">
                      <a16:colId xmlns:a16="http://schemas.microsoft.com/office/drawing/2014/main" val="1929616448"/>
                    </a:ext>
                  </a:extLst>
                </a:gridCol>
                <a:gridCol w="6999316">
                  <a:extLst>
                    <a:ext uri="{9D8B030D-6E8A-4147-A177-3AD203B41FA5}">
                      <a16:colId xmlns:a16="http://schemas.microsoft.com/office/drawing/2014/main" val="3964586141"/>
                    </a:ext>
                  </a:extLst>
                </a:gridCol>
              </a:tblGrid>
              <a:tr h="3768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Ente partecipante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Obiettivo principale nell’ambito del progetto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54242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Regione Emilia-Romagna / </a:t>
                      </a:r>
                      <a:r>
                        <a:rPr lang="it-IT" dirty="0" err="1"/>
                        <a:t>ParER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Ingegnerizzare la buona pratica, creando una versione base del kit di riuso per ognuno degli scenari possibili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85939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Regione Puglia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Accreditarsi come conservatore per gli enti del proprio territorio su propria piattaforma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47553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Provincia Autonoma di Trento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Accreditarsi come conservatore per gli enti del proprio territorio, utilizzando come piattaforma il sistema di </a:t>
                      </a:r>
                      <a:r>
                        <a:rPr lang="it-IT" dirty="0" err="1"/>
                        <a:t>ParER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41857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Regione Valle d’Aosta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Avviare le attività di coordinamento del processo di conservazione digitale degli enti del proprio territorio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43054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Comune di Padova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Attivare il processo di conservazione dei propri documenti utilizzando il sistema di </a:t>
                      </a:r>
                      <a:r>
                        <a:rPr lang="it-IT" dirty="0" err="1"/>
                        <a:t>ParER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0948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Tutti i Partecipanti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Avviare la </a:t>
                      </a:r>
                      <a:r>
                        <a:rPr lang="it-IT" b="1" dirty="0"/>
                        <a:t>Open Community PA2020</a:t>
                      </a:r>
                      <a:r>
                        <a:rPr lang="it-IT" dirty="0"/>
                        <a:t> con lo scopo di favorire l’ulteriore diffusione della buona pratica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5450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47A386-9CBE-4702-98E6-B7E300B9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1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Azioni del progetto</a:t>
            </a:r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A5AB29B-B481-47B5-B552-31D22A504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387278"/>
              </p:ext>
            </p:extLst>
          </p:nvPr>
        </p:nvGraphicFramePr>
        <p:xfrm>
          <a:off x="1751215" y="1091947"/>
          <a:ext cx="9836727" cy="496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9">
                  <a:extLst>
                    <a:ext uri="{9D8B030D-6E8A-4147-A177-3AD203B41FA5}">
                      <a16:colId xmlns:a16="http://schemas.microsoft.com/office/drawing/2014/main" val="280588277"/>
                    </a:ext>
                  </a:extLst>
                </a:gridCol>
                <a:gridCol w="2998124">
                  <a:extLst>
                    <a:ext uri="{9D8B030D-6E8A-4147-A177-3AD203B41FA5}">
                      <a16:colId xmlns:a16="http://schemas.microsoft.com/office/drawing/2014/main" val="1929616448"/>
                    </a:ext>
                  </a:extLst>
                </a:gridCol>
                <a:gridCol w="6323214">
                  <a:extLst>
                    <a:ext uri="{9D8B030D-6E8A-4147-A177-3AD203B41FA5}">
                      <a16:colId xmlns:a16="http://schemas.microsoft.com/office/drawing/2014/main" val="3964586141"/>
                    </a:ext>
                  </a:extLst>
                </a:gridCol>
              </a:tblGrid>
              <a:tr h="3768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Contenuti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54242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Progettazione, direzione, coordinamento e monitoraggio dell'intervento finanziato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Azione trasversale a tutto il progetto, che raccoglie tutte le attività di </a:t>
                      </a:r>
                      <a:r>
                        <a:rPr lang="it-IT" sz="1400" b="1" dirty="0"/>
                        <a:t>coordinamento</a:t>
                      </a:r>
                      <a:r>
                        <a:rPr lang="it-IT" sz="1400" dirty="0"/>
                        <a:t> e di </a:t>
                      </a:r>
                      <a:r>
                        <a:rPr lang="it-IT" sz="1400" b="1" dirty="0"/>
                        <a:t>gestione</a:t>
                      </a:r>
                      <a:r>
                        <a:rPr lang="it-IT" sz="1400" dirty="0"/>
                        <a:t> sia progettuale che amministrativa, dal momento del kick off al momento della chiusura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85939"/>
                  </a:ext>
                </a:extLst>
              </a:tr>
              <a:tr h="52277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Individuazione di tutte le componenti del “kit del riuso” della buona pratica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Messa a disposizione dei </a:t>
                      </a:r>
                      <a:r>
                        <a:rPr lang="it-IT" sz="1400" b="1" dirty="0"/>
                        <a:t>componenti riutilizzabili </a:t>
                      </a:r>
                      <a:r>
                        <a:rPr lang="it-IT" sz="1400" dirty="0"/>
                        <a:t>della buona pratica, organizzati in base agli scenari previsti dal progetto; si tratta prevalentemente di materiale documentale che copre l’intero processo della conservazione digitale, negli aspetti organizzativi, gestionali, tecnologici, amministrativi, informativi e formativi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47553"/>
                  </a:ext>
                </a:extLst>
              </a:tr>
              <a:tr h="7407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Trasferimento della buona pratica tra enti cedenti ed enti riusanti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b="1" dirty="0"/>
                        <a:t>Implementazione</a:t>
                      </a:r>
                      <a:r>
                        <a:rPr lang="it-IT" sz="1400" dirty="0"/>
                        <a:t> effettiva; i contenuti sono diversi in ragione dello scenario e dell’obiettivo dell’ente riusante; scenario per scenario viene ingegnerizzato il materiale predisposto nell’azione A2 e testato nella realizzazione pratica degli obiettivi degli enti riusanti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41857"/>
                  </a:ext>
                </a:extLst>
              </a:tr>
              <a:tr h="5320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Evoluzione della buona pratica oggetto di trasferimento attraverso il modello Open Community PA 2020(*)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Progettazione e realizzazione di </a:t>
                      </a:r>
                      <a:r>
                        <a:rPr lang="it-IT" sz="1400" b="1" dirty="0"/>
                        <a:t>evoluzioni</a:t>
                      </a:r>
                      <a:r>
                        <a:rPr lang="it-IT" sz="1400" dirty="0"/>
                        <a:t> della buona pratica negli aspetti organizzativi, gestionali, tecnologici, amministrativi, informativi e formativi, sulla base di quanto definito in fase di presentazione del progetto, di quanto emerso dalle esperienze dell’azione A3 e di quanto elaborato nell’ambito della Open Community PA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43054"/>
                  </a:ext>
                </a:extLst>
              </a:tr>
              <a:tr h="58629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Promozione, comunicazione e disseminazione dell’intervento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1400" dirty="0"/>
                        <a:t>Realizzazione di attività utili all’ulteriore </a:t>
                      </a:r>
                      <a:r>
                        <a:rPr lang="it-IT" sz="1400" b="1" dirty="0"/>
                        <a:t>diffusione</a:t>
                      </a:r>
                      <a:r>
                        <a:rPr lang="it-IT" sz="1400" dirty="0"/>
                        <a:t> della buona pratica, in particolare tramite il coinvolgimento della Open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094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AF006B-4F25-4F91-86F4-78F74195AC2D}"/>
              </a:ext>
            </a:extLst>
          </p:cNvPr>
          <p:cNvSpPr txBox="1"/>
          <p:nvPr/>
        </p:nvSpPr>
        <p:spPr>
          <a:xfrm>
            <a:off x="1690255" y="6310955"/>
            <a:ext cx="772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Il modello Open Community PA 2020 è in corso di definizione da parte dell’Agenzia per la Coesione Territoriale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571F6A-8B27-4524-90E0-3A357CB2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99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6944F-6770-461A-AB0F-4888152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345" y="406581"/>
            <a:ext cx="9864437" cy="934724"/>
          </a:xfrm>
        </p:spPr>
        <p:txBody>
          <a:bodyPr>
            <a:normAutofit/>
          </a:bodyPr>
          <a:lstStyle/>
          <a:p>
            <a:r>
              <a:rPr lang="it-IT" dirty="0"/>
              <a:t>Alcune norme successive al PAOC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64DC091-93D9-4107-BD3D-FB851650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45" y="1264072"/>
            <a:ext cx="9581804" cy="491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(di cui potrebbe essere necessario tenere conto)</a:t>
            </a:r>
          </a:p>
          <a:p>
            <a:endParaRPr lang="it-IT" u="sng" dirty="0"/>
          </a:p>
          <a:p>
            <a:r>
              <a:rPr lang="it-IT" u="sng" dirty="0"/>
              <a:t>Circolare </a:t>
            </a:r>
            <a:r>
              <a:rPr lang="it-IT" u="sng" dirty="0" err="1"/>
              <a:t>AgID</a:t>
            </a:r>
            <a:r>
              <a:rPr lang="it-IT" u="sng" dirty="0"/>
              <a:t> n. 05 del 30 novembre 2017 </a:t>
            </a:r>
            <a:r>
              <a:rPr lang="it-IT" dirty="0"/>
              <a:t>«Censimento del Patrimonio ICT delle Amministrazioni e qualificazione dei Poli Strategici Nazionali»</a:t>
            </a:r>
          </a:p>
          <a:p>
            <a:pPr marL="0" indent="0">
              <a:buNone/>
            </a:pPr>
            <a:r>
              <a:rPr lang="it-IT" sz="1200" dirty="0"/>
              <a:t>	(https://www.censimentoict.italia.it/it/latest/docs/circolari/2017113005.html)</a:t>
            </a:r>
          </a:p>
          <a:p>
            <a:pPr marL="0" indent="0">
              <a:buNone/>
            </a:pPr>
            <a:endParaRPr lang="it-IT" sz="1200" dirty="0"/>
          </a:p>
          <a:p>
            <a:r>
              <a:rPr lang="it-IT" u="sng" dirty="0"/>
              <a:t>Linee Guida </a:t>
            </a:r>
            <a:r>
              <a:rPr lang="it-IT" u="sng" dirty="0" err="1"/>
              <a:t>AgID</a:t>
            </a:r>
            <a:r>
              <a:rPr lang="it-IT" u="sng" dirty="0"/>
              <a:t> su acquisizione e riuso di software per le pubbliche amministrazioni</a:t>
            </a:r>
          </a:p>
          <a:p>
            <a:pPr marL="0" indent="0">
              <a:buNone/>
            </a:pPr>
            <a:r>
              <a:rPr lang="it-IT" sz="1200" dirty="0"/>
              <a:t>	(https://lg-acquisizione-e-riuso-software-per-la-pa.readthedocs.io/it/latest/)</a:t>
            </a:r>
          </a:p>
          <a:p>
            <a:pPr marL="0" indent="0">
              <a:buNone/>
            </a:pPr>
            <a:endParaRPr lang="it-IT" sz="1200" dirty="0"/>
          </a:p>
          <a:p>
            <a:r>
              <a:rPr lang="it-IT" u="sng" dirty="0"/>
              <a:t>Circolare </a:t>
            </a:r>
            <a:r>
              <a:rPr lang="it-IT" u="sng" dirty="0" err="1"/>
              <a:t>AgId</a:t>
            </a:r>
            <a:r>
              <a:rPr lang="it-IT" u="sng" dirty="0"/>
              <a:t> n. 03 del 9 aprile 2018</a:t>
            </a:r>
            <a:r>
              <a:rPr lang="it-IT" dirty="0"/>
              <a:t> «Criteri per la qualificazione di servizi SaaS per il Cloud della PA»												</a:t>
            </a:r>
            <a:r>
              <a:rPr lang="it-IT" sz="1200" dirty="0"/>
              <a:t>	</a:t>
            </a:r>
          </a:p>
          <a:p>
            <a:pPr marL="0" indent="0">
              <a:buNone/>
            </a:pPr>
            <a:r>
              <a:rPr lang="it-IT" sz="1200" dirty="0"/>
              <a:t>	(http://cloud-</a:t>
            </a:r>
            <a:r>
              <a:rPr lang="it-IT" sz="1200" dirty="0" err="1"/>
              <a:t>pa.readthedocs.io</a:t>
            </a:r>
            <a:r>
              <a:rPr lang="it-IT" sz="1200" dirty="0"/>
              <a:t>/</a:t>
            </a:r>
            <a:r>
              <a:rPr lang="it-IT" sz="1200" dirty="0" err="1"/>
              <a:t>projects</a:t>
            </a:r>
            <a:r>
              <a:rPr lang="it-IT" sz="1200" dirty="0"/>
              <a:t>/SaaS/it/</a:t>
            </a:r>
            <a:r>
              <a:rPr lang="it-IT" sz="1200" dirty="0" err="1"/>
              <a:t>latest</a:t>
            </a:r>
            <a:r>
              <a:rPr lang="it-IT" sz="1200" dirty="0"/>
              <a:t>/circolari/SaaS/circolare_qualificazione_SaaS_v_4.12.27.html)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endParaRPr lang="it-IT" sz="2600" dirty="0"/>
          </a:p>
        </p:txBody>
      </p:sp>
      <p:pic>
        <p:nvPicPr>
          <p:cNvPr id="13" name="Segnaposto contenuto 8">
            <a:extLst>
              <a:ext uri="{FF2B5EF4-FFF2-40B4-BE49-F238E27FC236}">
                <a16:creationId xmlns:a16="http://schemas.microsoft.com/office/drawing/2014/main" id="{90C17CA2-146F-4598-9495-FD0BF848D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6" y="6100402"/>
            <a:ext cx="1814946" cy="563259"/>
          </a:xfrm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5AF025-BCB5-410A-BF7C-12947BF6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DA54A-F7E7-45FA-B3DE-F34C5E8605D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61796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641</TotalTime>
  <Words>2910</Words>
  <Application>Microsoft Office PowerPoint</Application>
  <PresentationFormat>Widescreen</PresentationFormat>
  <Paragraphs>546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Filo</vt:lpstr>
      <vt:lpstr>Progetto RICORDI: RIuso della COnservazione dei Record DIgitali</vt:lpstr>
      <vt:lpstr>Contenuti del Kick Off</vt:lpstr>
      <vt:lpstr>Idea progettuale e obiettivo principale</vt:lpstr>
      <vt:lpstr>Contenuti della buona pratica</vt:lpstr>
      <vt:lpstr>Compagine progettuale</vt:lpstr>
      <vt:lpstr>Scenari previsti dal progetto</vt:lpstr>
      <vt:lpstr>Obiettivi dei partecipanti</vt:lpstr>
      <vt:lpstr>Azioni del progetto</vt:lpstr>
      <vt:lpstr>Alcune norme successive al PAOC</vt:lpstr>
      <vt:lpstr>Ruoli e Responsabilità</vt:lpstr>
      <vt:lpstr>Comitato scientifico</vt:lpstr>
      <vt:lpstr>Budget del progetto   -1</vt:lpstr>
      <vt:lpstr>Budget del progetto   -2</vt:lpstr>
      <vt:lpstr>Budget del progetto  -3</vt:lpstr>
      <vt:lpstr>Modifiche al progetto e al budget</vt:lpstr>
      <vt:lpstr>Il flusso di rimborso dei fondi strutturali nel PON GOV</vt:lpstr>
      <vt:lpstr>Circuito finanziario: fase A - trasferimento fondi</vt:lpstr>
      <vt:lpstr>Circuito finanziario: fase A - Trasferimento fondi</vt:lpstr>
      <vt:lpstr>Circuito finanziario:       fase B Rendicontazione e predisposizione DDR</vt:lpstr>
      <vt:lpstr>Circuito finanziario:       fase B Rendicontazione personale interno -1</vt:lpstr>
      <vt:lpstr>Circuito finanziario:       fase B Rendicontazione personale interno -2</vt:lpstr>
      <vt:lpstr>Circuito finanziario:     fase B Rendicontazione spese generali</vt:lpstr>
      <vt:lpstr>Circuito finanziario: fase B - Rendicontazione e predisposizione DDR</vt:lpstr>
      <vt:lpstr>Ciclo di rendicontazione: come operare</vt:lpstr>
      <vt:lpstr>Ciclo di rendicontazione: strumenti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RICORDI: RIuso della COnservazione dei Record DIgitali</dc:title>
  <dc:creator>Giovanni Galazzini</dc:creator>
  <cp:lastModifiedBy>Giovanni Galazzini</cp:lastModifiedBy>
  <cp:revision>1</cp:revision>
  <dcterms:created xsi:type="dcterms:W3CDTF">2018-05-07T09:09:12Z</dcterms:created>
  <dcterms:modified xsi:type="dcterms:W3CDTF">2018-05-15T09:29:21Z</dcterms:modified>
</cp:coreProperties>
</file>