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4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24/09/2014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508152" y="869572"/>
            <a:ext cx="7132320" cy="5710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4298748" y="5885563"/>
            <a:ext cx="3376246" cy="520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PIANIFICAZIONE DELLA CONSERVAZIONE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3221503" y="5065847"/>
            <a:ext cx="5781820" cy="415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AMMINISTRAZIONE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5093206" y="3757541"/>
            <a:ext cx="1462716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ARCHIVIAZIONE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2812292" y="2557763"/>
            <a:ext cx="1885214" cy="6344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ACQUISIZIONE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6166171" y="1660047"/>
            <a:ext cx="1471758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GESTIONE DATI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4" name="Ovale 23"/>
          <p:cNvSpPr/>
          <p:nvPr/>
        </p:nvSpPr>
        <p:spPr>
          <a:xfrm>
            <a:off x="10099678" y="4621001"/>
            <a:ext cx="1683776" cy="9777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UTENTI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42" name="Ovale 41"/>
          <p:cNvSpPr/>
          <p:nvPr/>
        </p:nvSpPr>
        <p:spPr>
          <a:xfrm>
            <a:off x="439272" y="4621001"/>
            <a:ext cx="1739038" cy="9777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PRODUTTORI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592749" y="322497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</a:t>
            </a:r>
            <a:r>
              <a:rPr lang="it-IT" sz="1400" dirty="0" smtClean="0">
                <a:solidFill>
                  <a:schemeClr val="tx1"/>
                </a:solidFill>
              </a:rPr>
              <a:t>SISTEMI </a:t>
            </a:r>
            <a:r>
              <a:rPr lang="it-IT" sz="1400" dirty="0">
                <a:solidFill>
                  <a:schemeClr val="tx1"/>
                </a:solidFill>
              </a:rPr>
              <a:t>DI CONSERVAZIONE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4842512" y="397887"/>
            <a:ext cx="259743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	Flussi di Dati</a:t>
            </a:r>
          </a:p>
        </p:txBody>
      </p:sp>
      <p:cxnSp>
        <p:nvCxnSpPr>
          <p:cNvPr id="57" name="Connettore 1 56"/>
          <p:cNvCxnSpPr/>
          <p:nvPr/>
        </p:nvCxnSpPr>
        <p:spPr>
          <a:xfrm rot="10800000" flipH="1" flipV="1">
            <a:off x="5007541" y="528692"/>
            <a:ext cx="62356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10099677" y="322497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</a:t>
            </a:r>
            <a:r>
              <a:rPr lang="it-IT" sz="1400" dirty="0" smtClean="0">
                <a:solidFill>
                  <a:schemeClr val="tx1"/>
                </a:solidFill>
              </a:rPr>
              <a:t>SISTEMI </a:t>
            </a:r>
            <a:r>
              <a:rPr lang="it-IT" sz="1400" dirty="0">
                <a:solidFill>
                  <a:schemeClr val="tx1"/>
                </a:solidFill>
              </a:rPr>
              <a:t>DI CONSERVAZIONE</a:t>
            </a:r>
          </a:p>
        </p:txBody>
      </p:sp>
      <p:cxnSp>
        <p:nvCxnSpPr>
          <p:cNvPr id="5" name="Connettore 2 4"/>
          <p:cNvCxnSpPr/>
          <p:nvPr/>
        </p:nvCxnSpPr>
        <p:spPr>
          <a:xfrm>
            <a:off x="1143375" y="1117333"/>
            <a:ext cx="1904625" cy="1440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43" idx="3"/>
          </p:cNvCxnSpPr>
          <p:nvPr/>
        </p:nvCxnSpPr>
        <p:spPr>
          <a:xfrm flipH="1" flipV="1">
            <a:off x="2145611" y="716394"/>
            <a:ext cx="2229444" cy="1841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64278" y="2096098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Documenti singoli, Aggregazioni</a:t>
            </a:r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668325" y="4062731"/>
            <a:ext cx="13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Esiti, Rapporti, Elenchi di Versamento</a:t>
            </a:r>
            <a:endParaRPr lang="it-IT" sz="1200" dirty="0"/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1542237" y="3201729"/>
            <a:ext cx="1541860" cy="1419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endCxn id="12" idx="1"/>
          </p:cNvCxnSpPr>
          <p:nvPr/>
        </p:nvCxnSpPr>
        <p:spPr>
          <a:xfrm flipV="1">
            <a:off x="645381" y="2874969"/>
            <a:ext cx="2166911" cy="1898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790768" y="3202866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Documenti, Fascicoli,</a:t>
            </a:r>
          </a:p>
          <a:p>
            <a:r>
              <a:rPr lang="it-IT" sz="1200" dirty="0" smtClean="0"/>
              <a:t>SIP da normalizzare </a:t>
            </a:r>
            <a:endParaRPr lang="it-IT" sz="12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468370" y="1092602"/>
            <a:ext cx="13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Esiti, Rapporti, Elenchi di Versamento</a:t>
            </a:r>
            <a:endParaRPr lang="it-IT" sz="1200" dirty="0"/>
          </a:p>
        </p:txBody>
      </p:sp>
      <p:cxnSp>
        <p:nvCxnSpPr>
          <p:cNvPr id="30" name="Connettore 2 29"/>
          <p:cNvCxnSpPr/>
          <p:nvPr/>
        </p:nvCxnSpPr>
        <p:spPr>
          <a:xfrm flipV="1">
            <a:off x="3468019" y="3192175"/>
            <a:ext cx="0" cy="1873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896525" y="3614476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Configurazioni</a:t>
            </a:r>
            <a:r>
              <a:rPr lang="it-IT" sz="1200" dirty="0" smtClean="0"/>
              <a:t>,</a:t>
            </a:r>
          </a:p>
          <a:p>
            <a:r>
              <a:rPr lang="it-IT" sz="1200" dirty="0" smtClean="0"/>
              <a:t>AIP da Migrare</a:t>
            </a:r>
            <a:endParaRPr lang="it-IT" sz="1200" dirty="0"/>
          </a:p>
        </p:txBody>
      </p:sp>
      <p:cxnSp>
        <p:nvCxnSpPr>
          <p:cNvPr id="37" name="Connettore 2 36"/>
          <p:cNvCxnSpPr/>
          <p:nvPr/>
        </p:nvCxnSpPr>
        <p:spPr>
          <a:xfrm>
            <a:off x="4249118" y="3201729"/>
            <a:ext cx="0" cy="1864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3906139" y="4486526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Log</a:t>
            </a:r>
            <a:endParaRPr lang="it-IT" sz="1200" dirty="0"/>
          </a:p>
        </p:txBody>
      </p:sp>
      <p:cxnSp>
        <p:nvCxnSpPr>
          <p:cNvPr id="39" name="Connettore 2 38"/>
          <p:cNvCxnSpPr>
            <a:endCxn id="10" idx="1"/>
          </p:cNvCxnSpPr>
          <p:nvPr/>
        </p:nvCxnSpPr>
        <p:spPr>
          <a:xfrm flipV="1">
            <a:off x="4697506" y="2055116"/>
            <a:ext cx="1468665" cy="598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1" idx="0"/>
          </p:cNvCxnSpPr>
          <p:nvPr/>
        </p:nvCxnSpPr>
        <p:spPr>
          <a:xfrm>
            <a:off x="4697506" y="3021101"/>
            <a:ext cx="1127058" cy="736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4983945" y="1845874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Informazioni Descrittive</a:t>
            </a:r>
            <a:endParaRPr lang="it-IT" sz="1200" dirty="0"/>
          </a:p>
        </p:txBody>
      </p:sp>
      <p:sp>
        <p:nvSpPr>
          <p:cNvPr id="65" name="Rettangolo 64"/>
          <p:cNvSpPr/>
          <p:nvPr/>
        </p:nvSpPr>
        <p:spPr>
          <a:xfrm>
            <a:off x="5870358" y="2830144"/>
            <a:ext cx="953802" cy="600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DISASTER </a:t>
            </a:r>
            <a:r>
              <a:rPr lang="it-IT" sz="1400" dirty="0" smtClean="0">
                <a:solidFill>
                  <a:schemeClr val="tx1"/>
                </a:solidFill>
              </a:rPr>
              <a:t>RECOVERY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416909" y="3174245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Pacchetti di Archiviazione</a:t>
            </a:r>
            <a:endParaRPr lang="it-IT" sz="1200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8492377" y="2362480"/>
            <a:ext cx="866773" cy="1378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ACCESSO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6336538" y="2450184"/>
            <a:ext cx="0" cy="379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6022763" y="3433698"/>
            <a:ext cx="0" cy="307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5714463" y="2516208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Repliche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705493" y="3484423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Repliche</a:t>
            </a:r>
            <a:endParaRPr lang="it-IT" sz="1200" dirty="0"/>
          </a:p>
        </p:txBody>
      </p:sp>
      <p:cxnSp>
        <p:nvCxnSpPr>
          <p:cNvPr id="16" name="Connettore 2 15"/>
          <p:cNvCxnSpPr/>
          <p:nvPr/>
        </p:nvCxnSpPr>
        <p:spPr>
          <a:xfrm flipH="1" flipV="1">
            <a:off x="5504329" y="4547678"/>
            <a:ext cx="8965" cy="51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6266329" y="4547678"/>
            <a:ext cx="0" cy="51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765277" y="4753790"/>
            <a:ext cx="13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Configurazioni</a:t>
            </a:r>
            <a:endParaRPr lang="it-IT" sz="12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5943786" y="4583552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Log</a:t>
            </a:r>
            <a:endParaRPr lang="it-IT" sz="1200" dirty="0"/>
          </a:p>
        </p:txBody>
      </p:sp>
      <p:cxnSp>
        <p:nvCxnSpPr>
          <p:cNvPr id="31" name="Connettore 2 30"/>
          <p:cNvCxnSpPr/>
          <p:nvPr/>
        </p:nvCxnSpPr>
        <p:spPr>
          <a:xfrm flipV="1">
            <a:off x="7152097" y="2450184"/>
            <a:ext cx="0" cy="261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7566209" y="2450184"/>
            <a:ext cx="0" cy="261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6405867" y="4753785"/>
            <a:ext cx="135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Configurazioni</a:t>
            </a:r>
            <a:endParaRPr lang="it-IT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7243706" y="4583547"/>
            <a:ext cx="158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Log</a:t>
            </a:r>
            <a:endParaRPr lang="it-IT" sz="1200" dirty="0"/>
          </a:p>
        </p:txBody>
      </p:sp>
      <p:cxnSp>
        <p:nvCxnSpPr>
          <p:cNvPr id="54" name="Connettore 2 53"/>
          <p:cNvCxnSpPr/>
          <p:nvPr/>
        </p:nvCxnSpPr>
        <p:spPr>
          <a:xfrm flipV="1">
            <a:off x="6660776" y="2450184"/>
            <a:ext cx="0" cy="379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472518" y="3433698"/>
            <a:ext cx="0" cy="327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324078" y="2480343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Verifiche</a:t>
            </a:r>
            <a:endParaRPr lang="it-IT" sz="12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6243388" y="3412698"/>
            <a:ext cx="86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Verifiche</a:t>
            </a:r>
            <a:endParaRPr lang="it-IT" sz="1200" dirty="0"/>
          </a:p>
        </p:txBody>
      </p:sp>
      <p:cxnSp>
        <p:nvCxnSpPr>
          <p:cNvPr id="70" name="Connettore 2 69"/>
          <p:cNvCxnSpPr>
            <a:stCxn id="11" idx="3"/>
          </p:cNvCxnSpPr>
          <p:nvPr/>
        </p:nvCxnSpPr>
        <p:spPr>
          <a:xfrm flipV="1">
            <a:off x="6555922" y="3484423"/>
            <a:ext cx="1936455" cy="668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0" idx="3"/>
          </p:cNvCxnSpPr>
          <p:nvPr/>
        </p:nvCxnSpPr>
        <p:spPr>
          <a:xfrm>
            <a:off x="7637929" y="2055116"/>
            <a:ext cx="854448" cy="563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674994" y="3635910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Pacchetti di Archiviazione</a:t>
            </a:r>
            <a:endParaRPr lang="it-IT" sz="1200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7888510" y="1878133"/>
            <a:ext cx="13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Informazioni Descrittive</a:t>
            </a:r>
            <a:endParaRPr lang="it-IT" sz="1200" dirty="0"/>
          </a:p>
        </p:txBody>
      </p:sp>
      <p:cxnSp>
        <p:nvCxnSpPr>
          <p:cNvPr id="76" name="Connettore 2 75"/>
          <p:cNvCxnSpPr/>
          <p:nvPr/>
        </p:nvCxnSpPr>
        <p:spPr>
          <a:xfrm>
            <a:off x="4842512" y="5481423"/>
            <a:ext cx="0" cy="404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V="1">
            <a:off x="7107517" y="5481423"/>
            <a:ext cx="0" cy="404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4989397" y="5560635"/>
            <a:ext cx="206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Informazioni di Pianificazione</a:t>
            </a:r>
            <a:endParaRPr lang="it-IT" sz="1200" dirty="0"/>
          </a:p>
        </p:txBody>
      </p:sp>
      <p:cxnSp>
        <p:nvCxnSpPr>
          <p:cNvPr id="81" name="Connettore 2 80"/>
          <p:cNvCxnSpPr>
            <a:endCxn id="59" idx="2"/>
          </p:cNvCxnSpPr>
          <p:nvPr/>
        </p:nvCxnSpPr>
        <p:spPr>
          <a:xfrm flipV="1">
            <a:off x="9359150" y="1110290"/>
            <a:ext cx="1516958" cy="1544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9359150" y="3527002"/>
            <a:ext cx="1326779" cy="1098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24" idx="7"/>
            <a:endCxn id="64" idx="3"/>
          </p:cNvCxnSpPr>
          <p:nvPr/>
        </p:nvCxnSpPr>
        <p:spPr>
          <a:xfrm flipH="1" flipV="1">
            <a:off x="9359150" y="3051797"/>
            <a:ext cx="2177721" cy="1712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10211041" y="1280090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Documenti singoli, Aggregazioni</a:t>
            </a:r>
            <a:endParaRPr lang="it-IT" sz="12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9696540" y="3021101"/>
            <a:ext cx="15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Ricerche, Richieste di Documenti</a:t>
            </a:r>
            <a:endParaRPr lang="it-IT" sz="1200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9003323" y="3979373"/>
            <a:ext cx="16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Risultati delle Ricerche, Documenti, Informazioni Descrittive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46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90</Words>
  <Application>Microsoft Office PowerPoint</Application>
  <PresentationFormat>Personalizzato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Dell</cp:lastModifiedBy>
  <cp:revision>43</cp:revision>
  <dcterms:created xsi:type="dcterms:W3CDTF">2013-11-26T18:02:30Z</dcterms:created>
  <dcterms:modified xsi:type="dcterms:W3CDTF">2014-09-24T19:04:15Z</dcterms:modified>
</cp:coreProperties>
</file>