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458C-E93D-4368-9AA0-9504CD21D254}" v="128" dt="2018-07-27T10:53:2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zoli Federica" userId="07b5a460-c407-41de-ba12-2e9c74ced917" providerId="ADAL" clId="{16CA458C-E93D-4368-9AA0-9504CD21D254}"/>
    <pc:docChg chg="modSld">
      <pc:chgData name="Rizzoli Federica" userId="07b5a460-c407-41de-ba12-2e9c74ced917" providerId="ADAL" clId="{16CA458C-E93D-4368-9AA0-9504CD21D254}" dt="2018-07-27T10:53:28.359" v="127" actId="20577"/>
      <pc:docMkLst>
        <pc:docMk/>
      </pc:docMkLst>
      <pc:sldChg chg="modSp">
        <pc:chgData name="Rizzoli Federica" userId="07b5a460-c407-41de-ba12-2e9c74ced917" providerId="ADAL" clId="{16CA458C-E93D-4368-9AA0-9504CD21D254}" dt="2018-07-27T10:53:28.359" v="127" actId="20577"/>
        <pc:sldMkLst>
          <pc:docMk/>
          <pc:sldMk cId="2355009386" sldId="258"/>
        </pc:sldMkLst>
        <pc:spChg chg="mod">
          <ac:chgData name="Rizzoli Federica" userId="07b5a460-c407-41de-ba12-2e9c74ced917" providerId="ADAL" clId="{16CA458C-E93D-4368-9AA0-9504CD21D254}" dt="2018-07-27T10:52:40.605" v="39" actId="20577"/>
          <ac:spMkLst>
            <pc:docMk/>
            <pc:sldMk cId="2355009386" sldId="258"/>
            <ac:spMk id="56" creationId="{00000000-0000-0000-0000-000000000000}"/>
          </ac:spMkLst>
        </pc:spChg>
        <pc:spChg chg="mod">
          <ac:chgData name="Rizzoli Federica" userId="07b5a460-c407-41de-ba12-2e9c74ced917" providerId="ADAL" clId="{16CA458C-E93D-4368-9AA0-9504CD21D254}" dt="2018-07-27T10:53:28.359" v="127" actId="20577"/>
          <ac:spMkLst>
            <pc:docMk/>
            <pc:sldMk cId="2355009386" sldId="258"/>
            <ac:spMk id="101" creationId="{00000000-0000-0000-0000-000000000000}"/>
          </ac:spMkLst>
        </pc:spChg>
        <pc:spChg chg="mod">
          <ac:chgData name="Rizzoli Federica" userId="07b5a460-c407-41de-ba12-2e9c74ced917" providerId="ADAL" clId="{16CA458C-E93D-4368-9AA0-9504CD21D254}" dt="2018-07-27T10:53:14.095" v="99" actId="20577"/>
          <ac:spMkLst>
            <pc:docMk/>
            <pc:sldMk cId="2355009386" sldId="258"/>
            <ac:spMk id="108" creationId="{00000000-0000-0000-0000-000000000000}"/>
          </ac:spMkLst>
        </pc:spChg>
      </pc:sldChg>
    </pc:docChg>
  </pc:docChgLst>
  <pc:docChgLst>
    <pc:chgData name="Giovanni Galazzini" userId="2dd3a47a2723b683" providerId="LiveId" clId="{72068078-77BA-43D4-8AA9-AB574EF30AB4}"/>
  </pc:docChgLst>
  <pc:docChgLst>
    <pc:chgData name="Giovanni Galazzini" userId="2dd3a47a2723b683" providerId="LiveId" clId="{9179EBCA-0493-4C47-BC07-E8A19FCBDE1C}"/>
    <pc:docChg chg="undo custSel modSld">
      <pc:chgData name="Giovanni Galazzini" userId="2dd3a47a2723b683" providerId="LiveId" clId="{9179EBCA-0493-4C47-BC07-E8A19FCBDE1C}" dt="2018-05-23T16:22:39.722" v="451" actId="1037"/>
      <pc:docMkLst>
        <pc:docMk/>
      </pc:docMkLst>
      <pc:sldChg chg="addSp delSp modSp">
        <pc:chgData name="Giovanni Galazzini" userId="2dd3a47a2723b683" providerId="LiveId" clId="{9179EBCA-0493-4C47-BC07-E8A19FCBDE1C}" dt="2018-05-23T16:22:39.722" v="451" actId="1037"/>
        <pc:sldMkLst>
          <pc:docMk/>
          <pc:sldMk cId="2355009386" sldId="258"/>
        </pc:sldMkLst>
        <pc:spChg chg="mod">
          <ac:chgData name="Giovanni Galazzini" userId="2dd3a47a2723b683" providerId="LiveId" clId="{9179EBCA-0493-4C47-BC07-E8A19FCBDE1C}" dt="2018-05-23T16:22:02.944" v="436" actId="1076"/>
          <ac:spMkLst>
            <pc:docMk/>
            <pc:sldMk cId="2355009386" sldId="258"/>
            <ac:spMk id="3" creationId="{00000000-0000-0000-0000-000000000000}"/>
          </ac:spMkLst>
        </pc:spChg>
        <pc:spChg chg="del">
          <ac:chgData name="Giovanni Galazzini" userId="2dd3a47a2723b683" providerId="LiveId" clId="{9179EBCA-0493-4C47-BC07-E8A19FCBDE1C}" dt="2018-05-23T16:05:05.907" v="282" actId="478"/>
          <ac:spMkLst>
            <pc:docMk/>
            <pc:sldMk cId="2355009386" sldId="258"/>
            <ac:spMk id="48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22:39.722" v="451" actId="1037"/>
          <ac:spMkLst>
            <pc:docMk/>
            <pc:sldMk cId="2355009386" sldId="258"/>
            <ac:spMk id="52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5:59:19.864" v="79" actId="1076"/>
          <ac:spMkLst>
            <pc:docMk/>
            <pc:sldMk cId="2355009386" sldId="258"/>
            <ac:spMk id="54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06:30.323" v="350" actId="20577"/>
          <ac:spMkLst>
            <pc:docMk/>
            <pc:sldMk cId="2355009386" sldId="258"/>
            <ac:spMk id="56" creationId="{00000000-0000-0000-0000-000000000000}"/>
          </ac:spMkLst>
        </pc:spChg>
        <pc:spChg chg="del">
          <ac:chgData name="Giovanni Galazzini" userId="2dd3a47a2723b683" providerId="LiveId" clId="{9179EBCA-0493-4C47-BC07-E8A19FCBDE1C}" dt="2018-05-23T16:05:08.686" v="283" actId="478"/>
          <ac:spMkLst>
            <pc:docMk/>
            <pc:sldMk cId="2355009386" sldId="258"/>
            <ac:spMk id="58" creationId="{00000000-0000-0000-0000-000000000000}"/>
          </ac:spMkLst>
        </pc:spChg>
        <pc:spChg chg="del ord">
          <ac:chgData name="Giovanni Galazzini" userId="2dd3a47a2723b683" providerId="LiveId" clId="{9179EBCA-0493-4C47-BC07-E8A19FCBDE1C}" dt="2018-05-23T16:09:39.072" v="381" actId="478"/>
          <ac:spMkLst>
            <pc:docMk/>
            <pc:sldMk cId="2355009386" sldId="258"/>
            <ac:spMk id="60" creationId="{00000000-0000-0000-0000-000000000000}"/>
          </ac:spMkLst>
        </pc:spChg>
        <pc:spChg chg="mod ord">
          <ac:chgData name="Giovanni Galazzini" userId="2dd3a47a2723b683" providerId="LiveId" clId="{9179EBCA-0493-4C47-BC07-E8A19FCBDE1C}" dt="2018-05-23T15:58:58.802" v="78" actId="171"/>
          <ac:spMkLst>
            <pc:docMk/>
            <pc:sldMk cId="2355009386" sldId="258"/>
            <ac:spMk id="77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04:54.186" v="280" actId="1038"/>
          <ac:spMkLst>
            <pc:docMk/>
            <pc:sldMk cId="2355009386" sldId="258"/>
            <ac:spMk id="79" creationId="{DF831388-B717-46E7-AA7C-6BE5BA7403C3}"/>
          </ac:spMkLst>
        </pc:spChg>
        <pc:spChg chg="add mod">
          <ac:chgData name="Giovanni Galazzini" userId="2dd3a47a2723b683" providerId="LiveId" clId="{9179EBCA-0493-4C47-BC07-E8A19FCBDE1C}" dt="2018-05-23T16:22:39.722" v="451" actId="1037"/>
          <ac:spMkLst>
            <pc:docMk/>
            <pc:sldMk cId="2355009386" sldId="258"/>
            <ac:spMk id="81" creationId="{77EBB371-3E23-488E-A265-D7A2A126C698}"/>
          </ac:spMkLst>
        </pc:spChg>
        <pc:spChg chg="mod">
          <ac:chgData name="Giovanni Galazzini" userId="2dd3a47a2723b683" providerId="LiveId" clId="{9179EBCA-0493-4C47-BC07-E8A19FCBDE1C}" dt="2018-05-23T16:04:54.186" v="280" actId="1038"/>
          <ac:spMkLst>
            <pc:docMk/>
            <pc:sldMk cId="2355009386" sldId="258"/>
            <ac:spMk id="88" creationId="{00722862-34D2-4EF8-BF19-08D5D984CAC6}"/>
          </ac:spMkLst>
        </pc:spChg>
        <pc:spChg chg="add mod">
          <ac:chgData name="Giovanni Galazzini" userId="2dd3a47a2723b683" providerId="LiveId" clId="{9179EBCA-0493-4C47-BC07-E8A19FCBDE1C}" dt="2018-05-23T16:06:11.103" v="337" actId="1076"/>
          <ac:spMkLst>
            <pc:docMk/>
            <pc:sldMk cId="2355009386" sldId="258"/>
            <ac:spMk id="90" creationId="{A0417C2E-1322-4BC4-AA4E-18F47BADFCFB}"/>
          </ac:spMkLst>
        </pc:spChg>
        <pc:spChg chg="add mod">
          <ac:chgData name="Giovanni Galazzini" userId="2dd3a47a2723b683" providerId="LiveId" clId="{9179EBCA-0493-4C47-BC07-E8A19FCBDE1C}" dt="2018-05-23T16:13:32.095" v="432" actId="1037"/>
          <ac:spMkLst>
            <pc:docMk/>
            <pc:sldMk cId="2355009386" sldId="258"/>
            <ac:spMk id="92" creationId="{A1FC038E-DAF7-41FA-B013-4A2BD841B0AD}"/>
          </ac:spMkLst>
        </pc:spChg>
        <pc:spChg chg="add mod">
          <ac:chgData name="Giovanni Galazzini" userId="2dd3a47a2723b683" providerId="LiveId" clId="{9179EBCA-0493-4C47-BC07-E8A19FCBDE1C}" dt="2018-05-23T16:08:01.712" v="364" actId="1076"/>
          <ac:spMkLst>
            <pc:docMk/>
            <pc:sldMk cId="2355009386" sldId="258"/>
            <ac:spMk id="94" creationId="{2FF5E8F9-3599-41EB-AC14-49E5FA9554AA}"/>
          </ac:spMkLst>
        </pc:spChg>
        <pc:spChg chg="add mod">
          <ac:chgData name="Giovanni Galazzini" userId="2dd3a47a2723b683" providerId="LiveId" clId="{9179EBCA-0493-4C47-BC07-E8A19FCBDE1C}" dt="2018-05-23T16:08:55.358" v="367" actId="1076"/>
          <ac:spMkLst>
            <pc:docMk/>
            <pc:sldMk cId="2355009386" sldId="258"/>
            <ac:spMk id="95" creationId="{D5C50D7D-6D48-47BB-879D-D417E0E2908E}"/>
          </ac:spMkLst>
        </pc:spChg>
        <pc:spChg chg="add mod">
          <ac:chgData name="Giovanni Galazzini" userId="2dd3a47a2723b683" providerId="LiveId" clId="{9179EBCA-0493-4C47-BC07-E8A19FCBDE1C}" dt="2018-05-23T16:09:26.785" v="380" actId="1035"/>
          <ac:spMkLst>
            <pc:docMk/>
            <pc:sldMk cId="2355009386" sldId="258"/>
            <ac:spMk id="96" creationId="{6F8066C9-21C2-4FC0-A252-780D4974E3D3}"/>
          </ac:spMkLst>
        </pc:spChg>
        <pc:spChg chg="add mod">
          <ac:chgData name="Giovanni Galazzini" userId="2dd3a47a2723b683" providerId="LiveId" clId="{9179EBCA-0493-4C47-BC07-E8A19FCBDE1C}" dt="2018-05-23T16:11:42.977" v="390" actId="20577"/>
          <ac:spMkLst>
            <pc:docMk/>
            <pc:sldMk cId="2355009386" sldId="258"/>
            <ac:spMk id="97" creationId="{57EF73C7-A7CD-431A-A762-0AE5A0BB4221}"/>
          </ac:spMkLst>
        </pc:spChg>
        <pc:spChg chg="del">
          <ac:chgData name="Giovanni Galazzini" userId="2dd3a47a2723b683" providerId="LiveId" clId="{9179EBCA-0493-4C47-BC07-E8A19FCBDE1C}" dt="2018-05-23T16:05:00.613" v="281" actId="478"/>
          <ac:spMkLst>
            <pc:docMk/>
            <pc:sldMk cId="2355009386" sldId="258"/>
            <ac:spMk id="98" creationId="{00000000-0000-0000-0000-000000000000}"/>
          </ac:spMkLst>
        </pc:spChg>
        <pc:spChg chg="add mod">
          <ac:chgData name="Giovanni Galazzini" userId="2dd3a47a2723b683" providerId="LiveId" clId="{9179EBCA-0493-4C47-BC07-E8A19FCBDE1C}" dt="2018-05-23T16:10:42.440" v="383" actId="1076"/>
          <ac:spMkLst>
            <pc:docMk/>
            <pc:sldMk cId="2355009386" sldId="258"/>
            <ac:spMk id="99" creationId="{077F5879-402A-4FA1-859C-B7174DD1EE54}"/>
          </ac:spMkLst>
        </pc:spChg>
        <pc:spChg chg="mod">
          <ac:chgData name="Giovanni Galazzini" userId="2dd3a47a2723b683" providerId="LiveId" clId="{9179EBCA-0493-4C47-BC07-E8A19FCBDE1C}" dt="2018-05-23T16:08:41.512" v="365" actId="1076"/>
          <ac:spMkLst>
            <pc:docMk/>
            <pc:sldMk cId="2355009386" sldId="258"/>
            <ac:spMk id="100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06:15.698" v="342" actId="1038"/>
          <ac:spMkLst>
            <pc:docMk/>
            <pc:sldMk cId="2355009386" sldId="258"/>
            <ac:spMk id="101" creationId="{00000000-0000-0000-0000-000000000000}"/>
          </ac:spMkLst>
        </pc:spChg>
        <pc:spChg chg="add mod">
          <ac:chgData name="Giovanni Galazzini" userId="2dd3a47a2723b683" providerId="LiveId" clId="{9179EBCA-0493-4C47-BC07-E8A19FCBDE1C}" dt="2018-05-23T16:13:03.051" v="431" actId="20577"/>
          <ac:spMkLst>
            <pc:docMk/>
            <pc:sldMk cId="2355009386" sldId="258"/>
            <ac:spMk id="102" creationId="{A6A93372-F682-4B75-AE75-6A6C0F13A460}"/>
          </ac:spMkLst>
        </pc:spChg>
        <pc:spChg chg="add del mod">
          <ac:chgData name="Giovanni Galazzini" userId="2dd3a47a2723b683" providerId="LiveId" clId="{9179EBCA-0493-4C47-BC07-E8A19FCBDE1C}" dt="2018-05-23T16:11:00.645" v="384" actId="478"/>
          <ac:spMkLst>
            <pc:docMk/>
            <pc:sldMk cId="2355009386" sldId="258"/>
            <ac:spMk id="103" creationId="{C3B23A50-C488-44EC-B09A-9F1DC168184B}"/>
          </ac:spMkLst>
        </pc:spChg>
        <pc:spChg chg="add mod">
          <ac:chgData name="Giovanni Galazzini" userId="2dd3a47a2723b683" providerId="LiveId" clId="{9179EBCA-0493-4C47-BC07-E8A19FCBDE1C}" dt="2018-05-23T16:22:33.559" v="438" actId="1076"/>
          <ac:spMkLst>
            <pc:docMk/>
            <pc:sldMk cId="2355009386" sldId="258"/>
            <ac:spMk id="104" creationId="{13C55E4D-5DC7-4A51-BD3D-AEE29F43F1D1}"/>
          </ac:spMkLst>
        </pc:spChg>
        <pc:spChg chg="mod">
          <ac:chgData name="Giovanni Galazzini" userId="2dd3a47a2723b683" providerId="LiveId" clId="{9179EBCA-0493-4C47-BC07-E8A19FCBDE1C}" dt="2018-05-23T16:11:49.878" v="392" actId="20577"/>
          <ac:spMkLst>
            <pc:docMk/>
            <pc:sldMk cId="2355009386" sldId="258"/>
            <ac:spMk id="105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03:30.055" v="233" actId="1037"/>
          <ac:spMkLst>
            <pc:docMk/>
            <pc:sldMk cId="2355009386" sldId="258"/>
            <ac:spMk id="106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11:58.656" v="393" actId="1076"/>
          <ac:spMkLst>
            <pc:docMk/>
            <pc:sldMk cId="2355009386" sldId="258"/>
            <ac:spMk id="107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12:04.039" v="394" actId="1076"/>
          <ac:spMkLst>
            <pc:docMk/>
            <pc:sldMk cId="2355009386" sldId="258"/>
            <ac:spMk id="108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12:40.840" v="399" actId="1076"/>
          <ac:spMkLst>
            <pc:docMk/>
            <pc:sldMk cId="2355009386" sldId="258"/>
            <ac:spMk id="110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12:35.119" v="398" actId="1076"/>
          <ac:spMkLst>
            <pc:docMk/>
            <pc:sldMk cId="2355009386" sldId="258"/>
            <ac:spMk id="111" creationId="{00000000-0000-0000-0000-000000000000}"/>
          </ac:spMkLst>
        </pc:spChg>
        <pc:spChg chg="del">
          <ac:chgData name="Giovanni Galazzini" userId="2dd3a47a2723b683" providerId="LiveId" clId="{9179EBCA-0493-4C47-BC07-E8A19FCBDE1C}" dt="2018-05-23T16:04:41.417" v="235" actId="478"/>
          <ac:spMkLst>
            <pc:docMk/>
            <pc:sldMk cId="2355009386" sldId="258"/>
            <ac:spMk id="113" creationId="{00000000-0000-0000-0000-000000000000}"/>
          </ac:spMkLst>
        </pc:spChg>
        <pc:spChg chg="del">
          <ac:chgData name="Giovanni Galazzini" userId="2dd3a47a2723b683" providerId="LiveId" clId="{9179EBCA-0493-4C47-BC07-E8A19FCBDE1C}" dt="2018-05-23T16:04:39.724" v="234" actId="478"/>
          <ac:spMkLst>
            <pc:docMk/>
            <pc:sldMk cId="2355009386" sldId="258"/>
            <ac:spMk id="114" creationId="{00000000-0000-0000-0000-000000000000}"/>
          </ac:spMkLst>
        </pc:spChg>
        <pc:spChg chg="del">
          <ac:chgData name="Giovanni Galazzini" userId="2dd3a47a2723b683" providerId="LiveId" clId="{9179EBCA-0493-4C47-BC07-E8A19FCBDE1C}" dt="2018-05-23T16:04:39.724" v="234" actId="478"/>
          <ac:spMkLst>
            <pc:docMk/>
            <pc:sldMk cId="2355009386" sldId="258"/>
            <ac:spMk id="115" creationId="{00000000-0000-0000-0000-000000000000}"/>
          </ac:spMkLst>
        </pc:spChg>
        <pc:spChg chg="mod">
          <ac:chgData name="Giovanni Galazzini" userId="2dd3a47a2723b683" providerId="LiveId" clId="{9179EBCA-0493-4C47-BC07-E8A19FCBDE1C}" dt="2018-05-23T16:04:54.186" v="280" actId="1038"/>
          <ac:spMkLst>
            <pc:docMk/>
            <pc:sldMk cId="2355009386" sldId="258"/>
            <ac:spMk id="116" creationId="{00000000-0000-0000-0000-000000000000}"/>
          </ac:spMkLst>
        </pc:spChg>
        <pc:grpChg chg="mod">
          <ac:chgData name="Giovanni Galazzini" userId="2dd3a47a2723b683" providerId="LiveId" clId="{9179EBCA-0493-4C47-BC07-E8A19FCBDE1C}" dt="2018-05-23T15:59:19.864" v="79" actId="1076"/>
          <ac:grpSpMkLst>
            <pc:docMk/>
            <pc:sldMk cId="2355009386" sldId="258"/>
            <ac:grpSpMk id="5" creationId="{00000000-0000-0000-0000-000000000000}"/>
          </ac:grpSpMkLst>
        </pc:grpChg>
        <pc:grpChg chg="mod">
          <ac:chgData name="Giovanni Galazzini" userId="2dd3a47a2723b683" providerId="LiveId" clId="{9179EBCA-0493-4C47-BC07-E8A19FCBDE1C}" dt="2018-05-23T15:59:19.864" v="79" actId="1076"/>
          <ac:grpSpMkLst>
            <pc:docMk/>
            <pc:sldMk cId="2355009386" sldId="258"/>
            <ac:grpSpMk id="41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27/07/2018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tangolo 76"/>
          <p:cNvSpPr/>
          <p:nvPr/>
        </p:nvSpPr>
        <p:spPr>
          <a:xfrm>
            <a:off x="14514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INTR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9220200" y="3080756"/>
            <a:ext cx="1998550" cy="82804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SITO DI DISASTER RECOVERY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5228322" y="3017256"/>
            <a:ext cx="2188477" cy="109474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2" name="Freccia bidirezionale orizzontale 1"/>
          <p:cNvSpPr/>
          <p:nvPr/>
        </p:nvSpPr>
        <p:spPr>
          <a:xfrm>
            <a:off x="419100" y="5041900"/>
            <a:ext cx="11277600" cy="407608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6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4" name="Rettangolo 53"/>
          <p:cNvSpPr/>
          <p:nvPr/>
        </p:nvSpPr>
        <p:spPr>
          <a:xfrm>
            <a:off x="7927849" y="2268589"/>
            <a:ext cx="1454783" cy="643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spc="300" dirty="0">
                <a:solidFill>
                  <a:schemeClr val="tx1"/>
                </a:solidFill>
              </a:rPr>
              <a:t>SITO DI</a:t>
            </a:r>
          </a:p>
          <a:p>
            <a:r>
              <a:rPr lang="it-IT" sz="1200" spc="300" dirty="0">
                <a:solidFill>
                  <a:schemeClr val="tx1"/>
                </a:solidFill>
              </a:rPr>
              <a:t>VAULT</a:t>
            </a:r>
          </a:p>
        </p:txBody>
      </p:sp>
      <p:sp>
        <p:nvSpPr>
          <p:cNvPr id="56" name="Freccia bidirezionale orizzontale 55"/>
          <p:cNvSpPr/>
          <p:nvPr/>
        </p:nvSpPr>
        <p:spPr>
          <a:xfrm>
            <a:off x="292100" y="1519550"/>
            <a:ext cx="11404600" cy="43625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600" dirty="0">
                <a:solidFill>
                  <a:schemeClr val="tx1"/>
                </a:solidFill>
              </a:rPr>
              <a:t>HTTPS/FTPS</a:t>
            </a:r>
          </a:p>
        </p:txBody>
      </p:sp>
      <p:sp>
        <p:nvSpPr>
          <p:cNvPr id="59" name="Freccia bidirezionale orizzontale 58"/>
          <p:cNvSpPr/>
          <p:nvPr/>
        </p:nvSpPr>
        <p:spPr>
          <a:xfrm>
            <a:off x="7429500" y="3340100"/>
            <a:ext cx="1790699" cy="29989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LINEA DEDICATA</a:t>
            </a:r>
          </a:p>
        </p:txBody>
      </p:sp>
      <p:sp>
        <p:nvSpPr>
          <p:cNvPr id="3" name="Freccia angolare bidirezionale 2"/>
          <p:cNvSpPr/>
          <p:nvPr/>
        </p:nvSpPr>
        <p:spPr>
          <a:xfrm>
            <a:off x="10573274" y="3940735"/>
            <a:ext cx="250268" cy="647700"/>
          </a:xfrm>
          <a:prstGeom prst="lef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6059921" y="4308455"/>
            <a:ext cx="1152080" cy="47309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CONTROL ROOM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8790018" y="2466871"/>
            <a:ext cx="349394" cy="246813"/>
            <a:chOff x="8115300" y="3017996"/>
            <a:chExt cx="576263" cy="360363"/>
          </a:xfrm>
        </p:grpSpPr>
        <p:grpSp>
          <p:nvGrpSpPr>
            <p:cNvPr id="61" name="Group 281"/>
            <p:cNvGrpSpPr>
              <a:grpSpLocks/>
            </p:cNvGrpSpPr>
            <p:nvPr/>
          </p:nvGrpSpPr>
          <p:grpSpPr bwMode="auto">
            <a:xfrm>
              <a:off x="8115300" y="3017996"/>
              <a:ext cx="431800" cy="215900"/>
              <a:chOff x="476" y="3838"/>
              <a:chExt cx="272" cy="136"/>
            </a:xfrm>
          </p:grpSpPr>
          <p:sp>
            <p:nvSpPr>
              <p:cNvPr id="62" name="AutoShape 282"/>
              <p:cNvSpPr>
                <a:spLocks noChangeArrowheads="1"/>
              </p:cNvSpPr>
              <p:nvPr/>
            </p:nvSpPr>
            <p:spPr bwMode="auto">
              <a:xfrm>
                <a:off x="476" y="3838"/>
                <a:ext cx="272" cy="1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C66">
                      <a:gamma/>
                      <a:tint val="0"/>
                      <a:invGamma/>
                    </a:srgbClr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3" name="Oval 283"/>
              <p:cNvSpPr>
                <a:spLocks noChangeArrowheads="1"/>
              </p:cNvSpPr>
              <p:nvPr/>
            </p:nvSpPr>
            <p:spPr bwMode="auto">
              <a:xfrm>
                <a:off x="521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4" name="Oval 284"/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65" name="Group 285"/>
            <p:cNvGrpSpPr>
              <a:grpSpLocks/>
            </p:cNvGrpSpPr>
            <p:nvPr/>
          </p:nvGrpSpPr>
          <p:grpSpPr bwMode="auto">
            <a:xfrm>
              <a:off x="8188325" y="3089434"/>
              <a:ext cx="431800" cy="215900"/>
              <a:chOff x="476" y="3838"/>
              <a:chExt cx="272" cy="136"/>
            </a:xfrm>
          </p:grpSpPr>
          <p:sp>
            <p:nvSpPr>
              <p:cNvPr id="66" name="AutoShape 286"/>
              <p:cNvSpPr>
                <a:spLocks noChangeArrowheads="1"/>
              </p:cNvSpPr>
              <p:nvPr/>
            </p:nvSpPr>
            <p:spPr bwMode="auto">
              <a:xfrm>
                <a:off x="476" y="3838"/>
                <a:ext cx="272" cy="1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C66">
                      <a:gamma/>
                      <a:tint val="0"/>
                      <a:invGamma/>
                    </a:srgbClr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7" name="Oval 287"/>
              <p:cNvSpPr>
                <a:spLocks noChangeArrowheads="1"/>
              </p:cNvSpPr>
              <p:nvPr/>
            </p:nvSpPr>
            <p:spPr bwMode="auto">
              <a:xfrm>
                <a:off x="521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8" name="Oval 288"/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69" name="Group 289"/>
            <p:cNvGrpSpPr>
              <a:grpSpLocks/>
            </p:cNvGrpSpPr>
            <p:nvPr/>
          </p:nvGrpSpPr>
          <p:grpSpPr bwMode="auto">
            <a:xfrm>
              <a:off x="8259763" y="3162459"/>
              <a:ext cx="431800" cy="215900"/>
              <a:chOff x="476" y="3838"/>
              <a:chExt cx="272" cy="136"/>
            </a:xfrm>
          </p:grpSpPr>
          <p:sp>
            <p:nvSpPr>
              <p:cNvPr id="70" name="AutoShape 290"/>
              <p:cNvSpPr>
                <a:spLocks noChangeArrowheads="1"/>
              </p:cNvSpPr>
              <p:nvPr/>
            </p:nvSpPr>
            <p:spPr bwMode="auto">
              <a:xfrm>
                <a:off x="476" y="3838"/>
                <a:ext cx="272" cy="1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C66">
                      <a:gamma/>
                      <a:tint val="0"/>
                      <a:invGamma/>
                    </a:srgbClr>
                  </a:gs>
                  <a:gs pos="100000">
                    <a:srgbClr val="FFCC6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71" name="Oval 291"/>
              <p:cNvSpPr>
                <a:spLocks noChangeArrowheads="1"/>
              </p:cNvSpPr>
              <p:nvPr/>
            </p:nvSpPr>
            <p:spPr bwMode="auto">
              <a:xfrm>
                <a:off x="521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72" name="Oval 292"/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46" cy="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41" name="Group 19"/>
          <p:cNvGrpSpPr>
            <a:grpSpLocks noChangeAspect="1"/>
          </p:cNvGrpSpPr>
          <p:nvPr/>
        </p:nvGrpSpPr>
        <p:grpSpPr bwMode="auto">
          <a:xfrm>
            <a:off x="7003152" y="2408289"/>
            <a:ext cx="827294" cy="554132"/>
            <a:chOff x="5430" y="514"/>
            <a:chExt cx="318" cy="213"/>
          </a:xfrm>
        </p:grpSpPr>
        <p:sp>
          <p:nvSpPr>
            <p:cNvPr id="7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5430" y="514"/>
              <a:ext cx="3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4" name="Freeform 20"/>
            <p:cNvSpPr>
              <a:spLocks/>
            </p:cNvSpPr>
            <p:nvPr/>
          </p:nvSpPr>
          <p:spPr bwMode="auto">
            <a:xfrm>
              <a:off x="5443" y="553"/>
              <a:ext cx="303" cy="174"/>
            </a:xfrm>
            <a:custGeom>
              <a:avLst/>
              <a:gdLst>
                <a:gd name="T0" fmla="*/ 2101 w 2127"/>
                <a:gd name="T1" fmla="*/ 617 h 1219"/>
                <a:gd name="T2" fmla="*/ 2050 w 2127"/>
                <a:gd name="T3" fmla="*/ 557 h 1219"/>
                <a:gd name="T4" fmla="*/ 1985 w 2127"/>
                <a:gd name="T5" fmla="*/ 513 h 1219"/>
                <a:gd name="T6" fmla="*/ 1916 w 2127"/>
                <a:gd name="T7" fmla="*/ 482 h 1219"/>
                <a:gd name="T8" fmla="*/ 1858 w 2127"/>
                <a:gd name="T9" fmla="*/ 463 h 1219"/>
                <a:gd name="T10" fmla="*/ 1824 w 2127"/>
                <a:gd name="T11" fmla="*/ 435 h 1219"/>
                <a:gd name="T12" fmla="*/ 1781 w 2127"/>
                <a:gd name="T13" fmla="*/ 340 h 1219"/>
                <a:gd name="T14" fmla="*/ 1720 w 2127"/>
                <a:gd name="T15" fmla="*/ 238 h 1219"/>
                <a:gd name="T16" fmla="*/ 1684 w 2127"/>
                <a:gd name="T17" fmla="*/ 206 h 1219"/>
                <a:gd name="T18" fmla="*/ 1649 w 2127"/>
                <a:gd name="T19" fmla="*/ 196 h 1219"/>
                <a:gd name="T20" fmla="*/ 1593 w 2127"/>
                <a:gd name="T21" fmla="*/ 187 h 1219"/>
                <a:gd name="T22" fmla="*/ 1372 w 2127"/>
                <a:gd name="T23" fmla="*/ 172 h 1219"/>
                <a:gd name="T24" fmla="*/ 1239 w 2127"/>
                <a:gd name="T25" fmla="*/ 167 h 1219"/>
                <a:gd name="T26" fmla="*/ 1095 w 2127"/>
                <a:gd name="T27" fmla="*/ 164 h 1219"/>
                <a:gd name="T28" fmla="*/ 944 w 2127"/>
                <a:gd name="T29" fmla="*/ 163 h 1219"/>
                <a:gd name="T30" fmla="*/ 792 w 2127"/>
                <a:gd name="T31" fmla="*/ 163 h 1219"/>
                <a:gd name="T32" fmla="*/ 643 w 2127"/>
                <a:gd name="T33" fmla="*/ 165 h 1219"/>
                <a:gd name="T34" fmla="*/ 503 w 2127"/>
                <a:gd name="T35" fmla="*/ 167 h 1219"/>
                <a:gd name="T36" fmla="*/ 377 w 2127"/>
                <a:gd name="T37" fmla="*/ 171 h 1219"/>
                <a:gd name="T38" fmla="*/ 269 w 2127"/>
                <a:gd name="T39" fmla="*/ 175 h 1219"/>
                <a:gd name="T40" fmla="*/ 186 w 2127"/>
                <a:gd name="T41" fmla="*/ 180 h 1219"/>
                <a:gd name="T42" fmla="*/ 131 w 2127"/>
                <a:gd name="T43" fmla="*/ 184 h 1219"/>
                <a:gd name="T44" fmla="*/ 84 w 2127"/>
                <a:gd name="T45" fmla="*/ 200 h 1219"/>
                <a:gd name="T46" fmla="*/ 27 w 2127"/>
                <a:gd name="T47" fmla="*/ 249 h 1219"/>
                <a:gd name="T48" fmla="*/ 4 w 2127"/>
                <a:gd name="T49" fmla="*/ 288 h 1219"/>
                <a:gd name="T50" fmla="*/ 0 w 2127"/>
                <a:gd name="T51" fmla="*/ 1008 h 1219"/>
                <a:gd name="T52" fmla="*/ 391 w 2127"/>
                <a:gd name="T53" fmla="*/ 1021 h 1219"/>
                <a:gd name="T54" fmla="*/ 391 w 2127"/>
                <a:gd name="T55" fmla="*/ 1053 h 1219"/>
                <a:gd name="T56" fmla="*/ 405 w 2127"/>
                <a:gd name="T57" fmla="*/ 1105 h 1219"/>
                <a:gd name="T58" fmla="*/ 432 w 2127"/>
                <a:gd name="T59" fmla="*/ 1151 h 1219"/>
                <a:gd name="T60" fmla="*/ 473 w 2127"/>
                <a:gd name="T61" fmla="*/ 1188 h 1219"/>
                <a:gd name="T62" fmla="*/ 522 w 2127"/>
                <a:gd name="T63" fmla="*/ 1211 h 1219"/>
                <a:gd name="T64" fmla="*/ 576 w 2127"/>
                <a:gd name="T65" fmla="*/ 1219 h 1219"/>
                <a:gd name="T66" fmla="*/ 630 w 2127"/>
                <a:gd name="T67" fmla="*/ 1211 h 1219"/>
                <a:gd name="T68" fmla="*/ 679 w 2127"/>
                <a:gd name="T69" fmla="*/ 1188 h 1219"/>
                <a:gd name="T70" fmla="*/ 714 w 2127"/>
                <a:gd name="T71" fmla="*/ 1156 h 1219"/>
                <a:gd name="T72" fmla="*/ 735 w 2127"/>
                <a:gd name="T73" fmla="*/ 1128 h 1219"/>
                <a:gd name="T74" fmla="*/ 750 w 2127"/>
                <a:gd name="T75" fmla="*/ 1098 h 1219"/>
                <a:gd name="T76" fmla="*/ 1428 w 2127"/>
                <a:gd name="T77" fmla="*/ 1041 h 1219"/>
                <a:gd name="T78" fmla="*/ 761 w 2127"/>
                <a:gd name="T79" fmla="*/ 1024 h 1219"/>
                <a:gd name="T80" fmla="*/ 1583 w 2127"/>
                <a:gd name="T81" fmla="*/ 1008 h 1219"/>
                <a:gd name="T82" fmla="*/ 1581 w 2127"/>
                <a:gd name="T83" fmla="*/ 1028 h 1219"/>
                <a:gd name="T84" fmla="*/ 1584 w 2127"/>
                <a:gd name="T85" fmla="*/ 1071 h 1219"/>
                <a:gd name="T86" fmla="*/ 1602 w 2127"/>
                <a:gd name="T87" fmla="*/ 1122 h 1219"/>
                <a:gd name="T88" fmla="*/ 1635 w 2127"/>
                <a:gd name="T89" fmla="*/ 1165 h 1219"/>
                <a:gd name="T90" fmla="*/ 1679 w 2127"/>
                <a:gd name="T91" fmla="*/ 1198 h 1219"/>
                <a:gd name="T92" fmla="*/ 1730 w 2127"/>
                <a:gd name="T93" fmla="*/ 1216 h 1219"/>
                <a:gd name="T94" fmla="*/ 1784 w 2127"/>
                <a:gd name="T95" fmla="*/ 1218 h 1219"/>
                <a:gd name="T96" fmla="*/ 1837 w 2127"/>
                <a:gd name="T97" fmla="*/ 1205 h 1219"/>
                <a:gd name="T98" fmla="*/ 1884 w 2127"/>
                <a:gd name="T99" fmla="*/ 1177 h 1219"/>
                <a:gd name="T100" fmla="*/ 1921 w 2127"/>
                <a:gd name="T101" fmla="*/ 1137 h 1219"/>
                <a:gd name="T102" fmla="*/ 1944 w 2127"/>
                <a:gd name="T103" fmla="*/ 1088 h 1219"/>
                <a:gd name="T104" fmla="*/ 1952 w 2127"/>
                <a:gd name="T105" fmla="*/ 1034 h 1219"/>
                <a:gd name="T106" fmla="*/ 1950 w 2127"/>
                <a:gd name="T107" fmla="*/ 1014 h 1219"/>
                <a:gd name="T108" fmla="*/ 2109 w 2127"/>
                <a:gd name="T109" fmla="*/ 987 h 1219"/>
                <a:gd name="T110" fmla="*/ 2127 w 2127"/>
                <a:gd name="T111" fmla="*/ 743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7" h="1219">
                  <a:moveTo>
                    <a:pt x="2121" y="667"/>
                  </a:moveTo>
                  <a:lnTo>
                    <a:pt x="2114" y="641"/>
                  </a:lnTo>
                  <a:lnTo>
                    <a:pt x="2101" y="617"/>
                  </a:lnTo>
                  <a:lnTo>
                    <a:pt x="2087" y="596"/>
                  </a:lnTo>
                  <a:lnTo>
                    <a:pt x="2069" y="575"/>
                  </a:lnTo>
                  <a:lnTo>
                    <a:pt x="2050" y="557"/>
                  </a:lnTo>
                  <a:lnTo>
                    <a:pt x="2029" y="540"/>
                  </a:lnTo>
                  <a:lnTo>
                    <a:pt x="2007" y="526"/>
                  </a:lnTo>
                  <a:lnTo>
                    <a:pt x="1985" y="513"/>
                  </a:lnTo>
                  <a:lnTo>
                    <a:pt x="1962" y="501"/>
                  </a:lnTo>
                  <a:lnTo>
                    <a:pt x="1938" y="491"/>
                  </a:lnTo>
                  <a:lnTo>
                    <a:pt x="1916" y="482"/>
                  </a:lnTo>
                  <a:lnTo>
                    <a:pt x="1895" y="474"/>
                  </a:lnTo>
                  <a:lnTo>
                    <a:pt x="1876" y="469"/>
                  </a:lnTo>
                  <a:lnTo>
                    <a:pt x="1858" y="463"/>
                  </a:lnTo>
                  <a:lnTo>
                    <a:pt x="1844" y="460"/>
                  </a:lnTo>
                  <a:lnTo>
                    <a:pt x="1832" y="456"/>
                  </a:lnTo>
                  <a:lnTo>
                    <a:pt x="1824" y="435"/>
                  </a:lnTo>
                  <a:lnTo>
                    <a:pt x="1812" y="408"/>
                  </a:lnTo>
                  <a:lnTo>
                    <a:pt x="1797" y="376"/>
                  </a:lnTo>
                  <a:lnTo>
                    <a:pt x="1781" y="340"/>
                  </a:lnTo>
                  <a:lnTo>
                    <a:pt x="1762" y="304"/>
                  </a:lnTo>
                  <a:lnTo>
                    <a:pt x="1742" y="269"/>
                  </a:lnTo>
                  <a:lnTo>
                    <a:pt x="1720" y="238"/>
                  </a:lnTo>
                  <a:lnTo>
                    <a:pt x="1697" y="214"/>
                  </a:lnTo>
                  <a:lnTo>
                    <a:pt x="1692" y="210"/>
                  </a:lnTo>
                  <a:lnTo>
                    <a:pt x="1684" y="206"/>
                  </a:lnTo>
                  <a:lnTo>
                    <a:pt x="1674" y="203"/>
                  </a:lnTo>
                  <a:lnTo>
                    <a:pt x="1662" y="198"/>
                  </a:lnTo>
                  <a:lnTo>
                    <a:pt x="1649" y="196"/>
                  </a:lnTo>
                  <a:lnTo>
                    <a:pt x="1632" y="193"/>
                  </a:lnTo>
                  <a:lnTo>
                    <a:pt x="1613" y="190"/>
                  </a:lnTo>
                  <a:lnTo>
                    <a:pt x="1593" y="187"/>
                  </a:lnTo>
                  <a:lnTo>
                    <a:pt x="1548" y="0"/>
                  </a:lnTo>
                  <a:lnTo>
                    <a:pt x="1417" y="0"/>
                  </a:lnTo>
                  <a:lnTo>
                    <a:pt x="1372" y="172"/>
                  </a:lnTo>
                  <a:lnTo>
                    <a:pt x="1329" y="170"/>
                  </a:lnTo>
                  <a:lnTo>
                    <a:pt x="1285" y="169"/>
                  </a:lnTo>
                  <a:lnTo>
                    <a:pt x="1239" y="167"/>
                  </a:lnTo>
                  <a:lnTo>
                    <a:pt x="1193" y="166"/>
                  </a:lnTo>
                  <a:lnTo>
                    <a:pt x="1144" y="165"/>
                  </a:lnTo>
                  <a:lnTo>
                    <a:pt x="1095" y="164"/>
                  </a:lnTo>
                  <a:lnTo>
                    <a:pt x="1045" y="164"/>
                  </a:lnTo>
                  <a:lnTo>
                    <a:pt x="995" y="163"/>
                  </a:lnTo>
                  <a:lnTo>
                    <a:pt x="944" y="163"/>
                  </a:lnTo>
                  <a:lnTo>
                    <a:pt x="893" y="163"/>
                  </a:lnTo>
                  <a:lnTo>
                    <a:pt x="842" y="163"/>
                  </a:lnTo>
                  <a:lnTo>
                    <a:pt x="792" y="163"/>
                  </a:lnTo>
                  <a:lnTo>
                    <a:pt x="741" y="164"/>
                  </a:lnTo>
                  <a:lnTo>
                    <a:pt x="692" y="164"/>
                  </a:lnTo>
                  <a:lnTo>
                    <a:pt x="643" y="165"/>
                  </a:lnTo>
                  <a:lnTo>
                    <a:pt x="596" y="165"/>
                  </a:lnTo>
                  <a:lnTo>
                    <a:pt x="549" y="166"/>
                  </a:lnTo>
                  <a:lnTo>
                    <a:pt x="503" y="167"/>
                  </a:lnTo>
                  <a:lnTo>
                    <a:pt x="459" y="169"/>
                  </a:lnTo>
                  <a:lnTo>
                    <a:pt x="417" y="170"/>
                  </a:lnTo>
                  <a:lnTo>
                    <a:pt x="377" y="171"/>
                  </a:lnTo>
                  <a:lnTo>
                    <a:pt x="339" y="172"/>
                  </a:lnTo>
                  <a:lnTo>
                    <a:pt x="303" y="173"/>
                  </a:lnTo>
                  <a:lnTo>
                    <a:pt x="269" y="175"/>
                  </a:lnTo>
                  <a:lnTo>
                    <a:pt x="239" y="176"/>
                  </a:lnTo>
                  <a:lnTo>
                    <a:pt x="211" y="177"/>
                  </a:lnTo>
                  <a:lnTo>
                    <a:pt x="186" y="180"/>
                  </a:lnTo>
                  <a:lnTo>
                    <a:pt x="164" y="181"/>
                  </a:lnTo>
                  <a:lnTo>
                    <a:pt x="146" y="183"/>
                  </a:lnTo>
                  <a:lnTo>
                    <a:pt x="131" y="184"/>
                  </a:lnTo>
                  <a:lnTo>
                    <a:pt x="120" y="186"/>
                  </a:lnTo>
                  <a:lnTo>
                    <a:pt x="113" y="187"/>
                  </a:lnTo>
                  <a:lnTo>
                    <a:pt x="84" y="200"/>
                  </a:lnTo>
                  <a:lnTo>
                    <a:pt x="61" y="215"/>
                  </a:lnTo>
                  <a:lnTo>
                    <a:pt x="42" y="232"/>
                  </a:lnTo>
                  <a:lnTo>
                    <a:pt x="27" y="249"/>
                  </a:lnTo>
                  <a:lnTo>
                    <a:pt x="16" y="265"/>
                  </a:lnTo>
                  <a:lnTo>
                    <a:pt x="9" y="278"/>
                  </a:lnTo>
                  <a:lnTo>
                    <a:pt x="4" y="288"/>
                  </a:lnTo>
                  <a:lnTo>
                    <a:pt x="3" y="293"/>
                  </a:lnTo>
                  <a:lnTo>
                    <a:pt x="2" y="296"/>
                  </a:lnTo>
                  <a:lnTo>
                    <a:pt x="0" y="1008"/>
                  </a:lnTo>
                  <a:lnTo>
                    <a:pt x="392" y="1008"/>
                  </a:lnTo>
                  <a:lnTo>
                    <a:pt x="391" y="1014"/>
                  </a:lnTo>
                  <a:lnTo>
                    <a:pt x="391" y="1021"/>
                  </a:lnTo>
                  <a:lnTo>
                    <a:pt x="390" y="1028"/>
                  </a:lnTo>
                  <a:lnTo>
                    <a:pt x="390" y="1034"/>
                  </a:lnTo>
                  <a:lnTo>
                    <a:pt x="391" y="1053"/>
                  </a:lnTo>
                  <a:lnTo>
                    <a:pt x="394" y="1071"/>
                  </a:lnTo>
                  <a:lnTo>
                    <a:pt x="398" y="1088"/>
                  </a:lnTo>
                  <a:lnTo>
                    <a:pt x="405" y="1105"/>
                  </a:lnTo>
                  <a:lnTo>
                    <a:pt x="412" y="1122"/>
                  </a:lnTo>
                  <a:lnTo>
                    <a:pt x="421" y="1137"/>
                  </a:lnTo>
                  <a:lnTo>
                    <a:pt x="432" y="1151"/>
                  </a:lnTo>
                  <a:lnTo>
                    <a:pt x="445" y="1165"/>
                  </a:lnTo>
                  <a:lnTo>
                    <a:pt x="458" y="1177"/>
                  </a:lnTo>
                  <a:lnTo>
                    <a:pt x="473" y="1188"/>
                  </a:lnTo>
                  <a:lnTo>
                    <a:pt x="489" y="1198"/>
                  </a:lnTo>
                  <a:lnTo>
                    <a:pt x="506" y="1205"/>
                  </a:lnTo>
                  <a:lnTo>
                    <a:pt x="522" y="1211"/>
                  </a:lnTo>
                  <a:lnTo>
                    <a:pt x="540" y="1216"/>
                  </a:lnTo>
                  <a:lnTo>
                    <a:pt x="558" y="1218"/>
                  </a:lnTo>
                  <a:lnTo>
                    <a:pt x="576" y="1219"/>
                  </a:lnTo>
                  <a:lnTo>
                    <a:pt x="594" y="1218"/>
                  </a:lnTo>
                  <a:lnTo>
                    <a:pt x="612" y="1216"/>
                  </a:lnTo>
                  <a:lnTo>
                    <a:pt x="630" y="1211"/>
                  </a:lnTo>
                  <a:lnTo>
                    <a:pt x="647" y="1205"/>
                  </a:lnTo>
                  <a:lnTo>
                    <a:pt x="663" y="1198"/>
                  </a:lnTo>
                  <a:lnTo>
                    <a:pt x="679" y="1188"/>
                  </a:lnTo>
                  <a:lnTo>
                    <a:pt x="693" y="1177"/>
                  </a:lnTo>
                  <a:lnTo>
                    <a:pt x="707" y="1165"/>
                  </a:lnTo>
                  <a:lnTo>
                    <a:pt x="714" y="1156"/>
                  </a:lnTo>
                  <a:lnTo>
                    <a:pt x="722" y="1147"/>
                  </a:lnTo>
                  <a:lnTo>
                    <a:pt x="729" y="1138"/>
                  </a:lnTo>
                  <a:lnTo>
                    <a:pt x="735" y="1128"/>
                  </a:lnTo>
                  <a:lnTo>
                    <a:pt x="740" y="1118"/>
                  </a:lnTo>
                  <a:lnTo>
                    <a:pt x="745" y="1108"/>
                  </a:lnTo>
                  <a:lnTo>
                    <a:pt x="750" y="1098"/>
                  </a:lnTo>
                  <a:lnTo>
                    <a:pt x="753" y="1087"/>
                  </a:lnTo>
                  <a:lnTo>
                    <a:pt x="1401" y="1087"/>
                  </a:lnTo>
                  <a:lnTo>
                    <a:pt x="1428" y="1041"/>
                  </a:lnTo>
                  <a:lnTo>
                    <a:pt x="761" y="1041"/>
                  </a:lnTo>
                  <a:lnTo>
                    <a:pt x="761" y="1032"/>
                  </a:lnTo>
                  <a:lnTo>
                    <a:pt x="761" y="1024"/>
                  </a:lnTo>
                  <a:lnTo>
                    <a:pt x="760" y="1015"/>
                  </a:lnTo>
                  <a:lnTo>
                    <a:pt x="759" y="1008"/>
                  </a:lnTo>
                  <a:lnTo>
                    <a:pt x="1583" y="1008"/>
                  </a:lnTo>
                  <a:lnTo>
                    <a:pt x="1582" y="1014"/>
                  </a:lnTo>
                  <a:lnTo>
                    <a:pt x="1581" y="1021"/>
                  </a:lnTo>
                  <a:lnTo>
                    <a:pt x="1581" y="1028"/>
                  </a:lnTo>
                  <a:lnTo>
                    <a:pt x="1581" y="1034"/>
                  </a:lnTo>
                  <a:lnTo>
                    <a:pt x="1582" y="1053"/>
                  </a:lnTo>
                  <a:lnTo>
                    <a:pt x="1584" y="1071"/>
                  </a:lnTo>
                  <a:lnTo>
                    <a:pt x="1589" y="1088"/>
                  </a:lnTo>
                  <a:lnTo>
                    <a:pt x="1595" y="1105"/>
                  </a:lnTo>
                  <a:lnTo>
                    <a:pt x="1602" y="1122"/>
                  </a:lnTo>
                  <a:lnTo>
                    <a:pt x="1612" y="1137"/>
                  </a:lnTo>
                  <a:lnTo>
                    <a:pt x="1623" y="1151"/>
                  </a:lnTo>
                  <a:lnTo>
                    <a:pt x="1635" y="1165"/>
                  </a:lnTo>
                  <a:lnTo>
                    <a:pt x="1649" y="1177"/>
                  </a:lnTo>
                  <a:lnTo>
                    <a:pt x="1663" y="1188"/>
                  </a:lnTo>
                  <a:lnTo>
                    <a:pt x="1679" y="1198"/>
                  </a:lnTo>
                  <a:lnTo>
                    <a:pt x="1695" y="1205"/>
                  </a:lnTo>
                  <a:lnTo>
                    <a:pt x="1712" y="1211"/>
                  </a:lnTo>
                  <a:lnTo>
                    <a:pt x="1730" y="1216"/>
                  </a:lnTo>
                  <a:lnTo>
                    <a:pt x="1747" y="1218"/>
                  </a:lnTo>
                  <a:lnTo>
                    <a:pt x="1766" y="1219"/>
                  </a:lnTo>
                  <a:lnTo>
                    <a:pt x="1784" y="1218"/>
                  </a:lnTo>
                  <a:lnTo>
                    <a:pt x="1803" y="1216"/>
                  </a:lnTo>
                  <a:lnTo>
                    <a:pt x="1820" y="1211"/>
                  </a:lnTo>
                  <a:lnTo>
                    <a:pt x="1837" y="1205"/>
                  </a:lnTo>
                  <a:lnTo>
                    <a:pt x="1853" y="1198"/>
                  </a:lnTo>
                  <a:lnTo>
                    <a:pt x="1868" y="1188"/>
                  </a:lnTo>
                  <a:lnTo>
                    <a:pt x="1884" y="1177"/>
                  </a:lnTo>
                  <a:lnTo>
                    <a:pt x="1897" y="1165"/>
                  </a:lnTo>
                  <a:lnTo>
                    <a:pt x="1909" y="1151"/>
                  </a:lnTo>
                  <a:lnTo>
                    <a:pt x="1921" y="1137"/>
                  </a:lnTo>
                  <a:lnTo>
                    <a:pt x="1929" y="1122"/>
                  </a:lnTo>
                  <a:lnTo>
                    <a:pt x="1937" y="1105"/>
                  </a:lnTo>
                  <a:lnTo>
                    <a:pt x="1944" y="1088"/>
                  </a:lnTo>
                  <a:lnTo>
                    <a:pt x="1948" y="1071"/>
                  </a:lnTo>
                  <a:lnTo>
                    <a:pt x="1950" y="1053"/>
                  </a:lnTo>
                  <a:lnTo>
                    <a:pt x="1952" y="1034"/>
                  </a:lnTo>
                  <a:lnTo>
                    <a:pt x="1952" y="1028"/>
                  </a:lnTo>
                  <a:lnTo>
                    <a:pt x="1950" y="1021"/>
                  </a:lnTo>
                  <a:lnTo>
                    <a:pt x="1950" y="1014"/>
                  </a:lnTo>
                  <a:lnTo>
                    <a:pt x="1949" y="1008"/>
                  </a:lnTo>
                  <a:lnTo>
                    <a:pt x="2107" y="1008"/>
                  </a:lnTo>
                  <a:lnTo>
                    <a:pt x="2109" y="987"/>
                  </a:lnTo>
                  <a:lnTo>
                    <a:pt x="2115" y="936"/>
                  </a:lnTo>
                  <a:lnTo>
                    <a:pt x="2122" y="844"/>
                  </a:lnTo>
                  <a:lnTo>
                    <a:pt x="2127" y="743"/>
                  </a:lnTo>
                  <a:lnTo>
                    <a:pt x="2121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5646" y="560"/>
              <a:ext cx="17" cy="19"/>
            </a:xfrm>
            <a:custGeom>
              <a:avLst/>
              <a:gdLst>
                <a:gd name="T0" fmla="*/ 32 w 122"/>
                <a:gd name="T1" fmla="*/ 0 h 135"/>
                <a:gd name="T2" fmla="*/ 90 w 122"/>
                <a:gd name="T3" fmla="*/ 0 h 135"/>
                <a:gd name="T4" fmla="*/ 122 w 122"/>
                <a:gd name="T5" fmla="*/ 135 h 135"/>
                <a:gd name="T6" fmla="*/ 109 w 122"/>
                <a:gd name="T7" fmla="*/ 134 h 135"/>
                <a:gd name="T8" fmla="*/ 94 w 122"/>
                <a:gd name="T9" fmla="*/ 133 h 135"/>
                <a:gd name="T10" fmla="*/ 80 w 122"/>
                <a:gd name="T11" fmla="*/ 132 h 135"/>
                <a:gd name="T12" fmla="*/ 65 w 122"/>
                <a:gd name="T13" fmla="*/ 131 h 135"/>
                <a:gd name="T14" fmla="*/ 49 w 122"/>
                <a:gd name="T15" fmla="*/ 129 h 135"/>
                <a:gd name="T16" fmla="*/ 33 w 122"/>
                <a:gd name="T17" fmla="*/ 128 h 135"/>
                <a:gd name="T18" fmla="*/ 17 w 122"/>
                <a:gd name="T19" fmla="*/ 127 h 135"/>
                <a:gd name="T20" fmla="*/ 0 w 122"/>
                <a:gd name="T21" fmla="*/ 126 h 135"/>
                <a:gd name="T22" fmla="*/ 32 w 122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5">
                  <a:moveTo>
                    <a:pt x="32" y="0"/>
                  </a:moveTo>
                  <a:lnTo>
                    <a:pt x="90" y="0"/>
                  </a:lnTo>
                  <a:lnTo>
                    <a:pt x="122" y="135"/>
                  </a:lnTo>
                  <a:lnTo>
                    <a:pt x="109" y="134"/>
                  </a:lnTo>
                  <a:lnTo>
                    <a:pt x="94" y="133"/>
                  </a:lnTo>
                  <a:lnTo>
                    <a:pt x="80" y="132"/>
                  </a:lnTo>
                  <a:lnTo>
                    <a:pt x="65" y="131"/>
                  </a:lnTo>
                  <a:lnTo>
                    <a:pt x="49" y="129"/>
                  </a:lnTo>
                  <a:lnTo>
                    <a:pt x="33" y="128"/>
                  </a:lnTo>
                  <a:lnTo>
                    <a:pt x="17" y="127"/>
                  </a:lnTo>
                  <a:lnTo>
                    <a:pt x="0" y="12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5671" y="531"/>
              <a:ext cx="34" cy="21"/>
            </a:xfrm>
            <a:custGeom>
              <a:avLst/>
              <a:gdLst>
                <a:gd name="T0" fmla="*/ 241 w 241"/>
                <a:gd name="T1" fmla="*/ 44 h 147"/>
                <a:gd name="T2" fmla="*/ 220 w 241"/>
                <a:gd name="T3" fmla="*/ 0 h 147"/>
                <a:gd name="T4" fmla="*/ 0 w 241"/>
                <a:gd name="T5" fmla="*/ 104 h 147"/>
                <a:gd name="T6" fmla="*/ 20 w 241"/>
                <a:gd name="T7" fmla="*/ 147 h 147"/>
                <a:gd name="T8" fmla="*/ 241 w 241"/>
                <a:gd name="T9" fmla="*/ 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47">
                  <a:moveTo>
                    <a:pt x="241" y="44"/>
                  </a:moveTo>
                  <a:lnTo>
                    <a:pt x="220" y="0"/>
                  </a:lnTo>
                  <a:lnTo>
                    <a:pt x="0" y="104"/>
                  </a:lnTo>
                  <a:lnTo>
                    <a:pt x="20" y="147"/>
                  </a:lnTo>
                  <a:lnTo>
                    <a:pt x="24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5651" y="514"/>
              <a:ext cx="6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5608" y="528"/>
              <a:ext cx="31" cy="23"/>
            </a:xfrm>
            <a:custGeom>
              <a:avLst/>
              <a:gdLst>
                <a:gd name="T0" fmla="*/ 219 w 219"/>
                <a:gd name="T1" fmla="*/ 120 h 160"/>
                <a:gd name="T2" fmla="*/ 25 w 219"/>
                <a:gd name="T3" fmla="*/ 0 h 160"/>
                <a:gd name="T4" fmla="*/ 0 w 219"/>
                <a:gd name="T5" fmla="*/ 39 h 160"/>
                <a:gd name="T6" fmla="*/ 193 w 219"/>
                <a:gd name="T7" fmla="*/ 160 h 160"/>
                <a:gd name="T8" fmla="*/ 219 w 219"/>
                <a:gd name="T9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0">
                  <a:moveTo>
                    <a:pt x="219" y="120"/>
                  </a:moveTo>
                  <a:lnTo>
                    <a:pt x="25" y="0"/>
                  </a:lnTo>
                  <a:lnTo>
                    <a:pt x="0" y="39"/>
                  </a:lnTo>
                  <a:lnTo>
                    <a:pt x="193" y="160"/>
                  </a:lnTo>
                  <a:lnTo>
                    <a:pt x="219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5505" y="681"/>
              <a:ext cx="39" cy="39"/>
            </a:xfrm>
            <a:custGeom>
              <a:avLst/>
              <a:gdLst>
                <a:gd name="T0" fmla="*/ 138 w 275"/>
                <a:gd name="T1" fmla="*/ 274 h 274"/>
                <a:gd name="T2" fmla="*/ 124 w 275"/>
                <a:gd name="T3" fmla="*/ 273 h 274"/>
                <a:gd name="T4" fmla="*/ 111 w 275"/>
                <a:gd name="T5" fmla="*/ 272 h 274"/>
                <a:gd name="T6" fmla="*/ 98 w 275"/>
                <a:gd name="T7" fmla="*/ 269 h 274"/>
                <a:gd name="T8" fmla="*/ 85 w 275"/>
                <a:gd name="T9" fmla="*/ 264 h 274"/>
                <a:gd name="T10" fmla="*/ 73 w 275"/>
                <a:gd name="T11" fmla="*/ 258 h 274"/>
                <a:gd name="T12" fmla="*/ 61 w 275"/>
                <a:gd name="T13" fmla="*/ 251 h 274"/>
                <a:gd name="T14" fmla="*/ 50 w 275"/>
                <a:gd name="T15" fmla="*/ 243 h 274"/>
                <a:gd name="T16" fmla="*/ 40 w 275"/>
                <a:gd name="T17" fmla="*/ 235 h 274"/>
                <a:gd name="T18" fmla="*/ 31 w 275"/>
                <a:gd name="T19" fmla="*/ 225 h 274"/>
                <a:gd name="T20" fmla="*/ 23 w 275"/>
                <a:gd name="T21" fmla="*/ 214 h 274"/>
                <a:gd name="T22" fmla="*/ 17 w 275"/>
                <a:gd name="T23" fmla="*/ 201 h 274"/>
                <a:gd name="T24" fmla="*/ 10 w 275"/>
                <a:gd name="T25" fmla="*/ 189 h 274"/>
                <a:gd name="T26" fmla="*/ 6 w 275"/>
                <a:gd name="T27" fmla="*/ 177 h 274"/>
                <a:gd name="T28" fmla="*/ 2 w 275"/>
                <a:gd name="T29" fmla="*/ 164 h 274"/>
                <a:gd name="T30" fmla="*/ 1 w 275"/>
                <a:gd name="T31" fmla="*/ 150 h 274"/>
                <a:gd name="T32" fmla="*/ 0 w 275"/>
                <a:gd name="T33" fmla="*/ 137 h 274"/>
                <a:gd name="T34" fmla="*/ 1 w 275"/>
                <a:gd name="T35" fmla="*/ 124 h 274"/>
                <a:gd name="T36" fmla="*/ 2 w 275"/>
                <a:gd name="T37" fmla="*/ 111 h 274"/>
                <a:gd name="T38" fmla="*/ 6 w 275"/>
                <a:gd name="T39" fmla="*/ 97 h 274"/>
                <a:gd name="T40" fmla="*/ 10 w 275"/>
                <a:gd name="T41" fmla="*/ 85 h 274"/>
                <a:gd name="T42" fmla="*/ 17 w 275"/>
                <a:gd name="T43" fmla="*/ 73 h 274"/>
                <a:gd name="T44" fmla="*/ 23 w 275"/>
                <a:gd name="T45" fmla="*/ 61 h 274"/>
                <a:gd name="T46" fmla="*/ 31 w 275"/>
                <a:gd name="T47" fmla="*/ 50 h 274"/>
                <a:gd name="T48" fmla="*/ 40 w 275"/>
                <a:gd name="T49" fmla="*/ 40 h 274"/>
                <a:gd name="T50" fmla="*/ 50 w 275"/>
                <a:gd name="T51" fmla="*/ 31 h 274"/>
                <a:gd name="T52" fmla="*/ 61 w 275"/>
                <a:gd name="T53" fmla="*/ 23 h 274"/>
                <a:gd name="T54" fmla="*/ 73 w 275"/>
                <a:gd name="T55" fmla="*/ 16 h 274"/>
                <a:gd name="T56" fmla="*/ 85 w 275"/>
                <a:gd name="T57" fmla="*/ 10 h 274"/>
                <a:gd name="T58" fmla="*/ 98 w 275"/>
                <a:gd name="T59" fmla="*/ 5 h 274"/>
                <a:gd name="T60" fmla="*/ 111 w 275"/>
                <a:gd name="T61" fmla="*/ 2 h 274"/>
                <a:gd name="T62" fmla="*/ 124 w 275"/>
                <a:gd name="T63" fmla="*/ 1 h 274"/>
                <a:gd name="T64" fmla="*/ 138 w 275"/>
                <a:gd name="T65" fmla="*/ 0 h 274"/>
                <a:gd name="T66" fmla="*/ 151 w 275"/>
                <a:gd name="T67" fmla="*/ 1 h 274"/>
                <a:gd name="T68" fmla="*/ 164 w 275"/>
                <a:gd name="T69" fmla="*/ 2 h 274"/>
                <a:gd name="T70" fmla="*/ 178 w 275"/>
                <a:gd name="T71" fmla="*/ 5 h 274"/>
                <a:gd name="T72" fmla="*/ 190 w 275"/>
                <a:gd name="T73" fmla="*/ 10 h 274"/>
                <a:gd name="T74" fmla="*/ 202 w 275"/>
                <a:gd name="T75" fmla="*/ 16 h 274"/>
                <a:gd name="T76" fmla="*/ 214 w 275"/>
                <a:gd name="T77" fmla="*/ 23 h 274"/>
                <a:gd name="T78" fmla="*/ 225 w 275"/>
                <a:gd name="T79" fmla="*/ 31 h 274"/>
                <a:gd name="T80" fmla="*/ 235 w 275"/>
                <a:gd name="T81" fmla="*/ 40 h 274"/>
                <a:gd name="T82" fmla="*/ 244 w 275"/>
                <a:gd name="T83" fmla="*/ 50 h 274"/>
                <a:gd name="T84" fmla="*/ 252 w 275"/>
                <a:gd name="T85" fmla="*/ 61 h 274"/>
                <a:gd name="T86" fmla="*/ 259 w 275"/>
                <a:gd name="T87" fmla="*/ 73 h 274"/>
                <a:gd name="T88" fmla="*/ 265 w 275"/>
                <a:gd name="T89" fmla="*/ 85 h 274"/>
                <a:gd name="T90" fmla="*/ 270 w 275"/>
                <a:gd name="T91" fmla="*/ 97 h 274"/>
                <a:gd name="T92" fmla="*/ 273 w 275"/>
                <a:gd name="T93" fmla="*/ 111 h 274"/>
                <a:gd name="T94" fmla="*/ 274 w 275"/>
                <a:gd name="T95" fmla="*/ 124 h 274"/>
                <a:gd name="T96" fmla="*/ 275 w 275"/>
                <a:gd name="T97" fmla="*/ 137 h 274"/>
                <a:gd name="T98" fmla="*/ 273 w 275"/>
                <a:gd name="T99" fmla="*/ 165 h 274"/>
                <a:gd name="T100" fmla="*/ 264 w 275"/>
                <a:gd name="T101" fmla="*/ 190 h 274"/>
                <a:gd name="T102" fmla="*/ 252 w 275"/>
                <a:gd name="T103" fmla="*/ 214 h 274"/>
                <a:gd name="T104" fmla="*/ 235 w 275"/>
                <a:gd name="T105" fmla="*/ 233 h 274"/>
                <a:gd name="T106" fmla="*/ 215 w 275"/>
                <a:gd name="T107" fmla="*/ 251 h 274"/>
                <a:gd name="T108" fmla="*/ 191 w 275"/>
                <a:gd name="T109" fmla="*/ 263 h 274"/>
                <a:gd name="T110" fmla="*/ 165 w 275"/>
                <a:gd name="T111" fmla="*/ 271 h 274"/>
                <a:gd name="T112" fmla="*/ 138 w 275"/>
                <a:gd name="T11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" h="274">
                  <a:moveTo>
                    <a:pt x="138" y="274"/>
                  </a:moveTo>
                  <a:lnTo>
                    <a:pt x="124" y="273"/>
                  </a:lnTo>
                  <a:lnTo>
                    <a:pt x="111" y="272"/>
                  </a:lnTo>
                  <a:lnTo>
                    <a:pt x="98" y="269"/>
                  </a:lnTo>
                  <a:lnTo>
                    <a:pt x="85" y="264"/>
                  </a:lnTo>
                  <a:lnTo>
                    <a:pt x="73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0" y="235"/>
                  </a:lnTo>
                  <a:lnTo>
                    <a:pt x="31" y="225"/>
                  </a:lnTo>
                  <a:lnTo>
                    <a:pt x="23" y="214"/>
                  </a:lnTo>
                  <a:lnTo>
                    <a:pt x="17" y="201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24"/>
                  </a:lnTo>
                  <a:lnTo>
                    <a:pt x="2" y="111"/>
                  </a:lnTo>
                  <a:lnTo>
                    <a:pt x="6" y="97"/>
                  </a:lnTo>
                  <a:lnTo>
                    <a:pt x="10" y="85"/>
                  </a:lnTo>
                  <a:lnTo>
                    <a:pt x="17" y="73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0" y="40"/>
                  </a:lnTo>
                  <a:lnTo>
                    <a:pt x="50" y="31"/>
                  </a:lnTo>
                  <a:lnTo>
                    <a:pt x="61" y="23"/>
                  </a:lnTo>
                  <a:lnTo>
                    <a:pt x="73" y="16"/>
                  </a:lnTo>
                  <a:lnTo>
                    <a:pt x="85" y="10"/>
                  </a:lnTo>
                  <a:lnTo>
                    <a:pt x="98" y="5"/>
                  </a:lnTo>
                  <a:lnTo>
                    <a:pt x="111" y="2"/>
                  </a:lnTo>
                  <a:lnTo>
                    <a:pt x="124" y="1"/>
                  </a:lnTo>
                  <a:lnTo>
                    <a:pt x="138" y="0"/>
                  </a:lnTo>
                  <a:lnTo>
                    <a:pt x="151" y="1"/>
                  </a:lnTo>
                  <a:lnTo>
                    <a:pt x="164" y="2"/>
                  </a:lnTo>
                  <a:lnTo>
                    <a:pt x="178" y="5"/>
                  </a:lnTo>
                  <a:lnTo>
                    <a:pt x="190" y="10"/>
                  </a:lnTo>
                  <a:lnTo>
                    <a:pt x="202" y="16"/>
                  </a:lnTo>
                  <a:lnTo>
                    <a:pt x="214" y="23"/>
                  </a:lnTo>
                  <a:lnTo>
                    <a:pt x="225" y="31"/>
                  </a:lnTo>
                  <a:lnTo>
                    <a:pt x="235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3"/>
                  </a:lnTo>
                  <a:lnTo>
                    <a:pt x="265" y="85"/>
                  </a:lnTo>
                  <a:lnTo>
                    <a:pt x="270" y="97"/>
                  </a:lnTo>
                  <a:lnTo>
                    <a:pt x="273" y="111"/>
                  </a:lnTo>
                  <a:lnTo>
                    <a:pt x="274" y="124"/>
                  </a:lnTo>
                  <a:lnTo>
                    <a:pt x="275" y="137"/>
                  </a:lnTo>
                  <a:lnTo>
                    <a:pt x="273" y="165"/>
                  </a:lnTo>
                  <a:lnTo>
                    <a:pt x="264" y="190"/>
                  </a:lnTo>
                  <a:lnTo>
                    <a:pt x="252" y="214"/>
                  </a:lnTo>
                  <a:lnTo>
                    <a:pt x="235" y="233"/>
                  </a:lnTo>
                  <a:lnTo>
                    <a:pt x="215" y="251"/>
                  </a:lnTo>
                  <a:lnTo>
                    <a:pt x="191" y="263"/>
                  </a:lnTo>
                  <a:lnTo>
                    <a:pt x="165" y="271"/>
                  </a:lnTo>
                  <a:lnTo>
                    <a:pt x="138" y="27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5675" y="681"/>
              <a:ext cx="40" cy="39"/>
            </a:xfrm>
            <a:custGeom>
              <a:avLst/>
              <a:gdLst>
                <a:gd name="T0" fmla="*/ 138 w 276"/>
                <a:gd name="T1" fmla="*/ 274 h 274"/>
                <a:gd name="T2" fmla="*/ 124 w 276"/>
                <a:gd name="T3" fmla="*/ 273 h 274"/>
                <a:gd name="T4" fmla="*/ 111 w 276"/>
                <a:gd name="T5" fmla="*/ 272 h 274"/>
                <a:gd name="T6" fmla="*/ 97 w 276"/>
                <a:gd name="T7" fmla="*/ 269 h 274"/>
                <a:gd name="T8" fmla="*/ 85 w 276"/>
                <a:gd name="T9" fmla="*/ 264 h 274"/>
                <a:gd name="T10" fmla="*/ 73 w 276"/>
                <a:gd name="T11" fmla="*/ 258 h 274"/>
                <a:gd name="T12" fmla="*/ 62 w 276"/>
                <a:gd name="T13" fmla="*/ 251 h 274"/>
                <a:gd name="T14" fmla="*/ 51 w 276"/>
                <a:gd name="T15" fmla="*/ 243 h 274"/>
                <a:gd name="T16" fmla="*/ 41 w 276"/>
                <a:gd name="T17" fmla="*/ 235 h 274"/>
                <a:gd name="T18" fmla="*/ 32 w 276"/>
                <a:gd name="T19" fmla="*/ 225 h 274"/>
                <a:gd name="T20" fmla="*/ 23 w 276"/>
                <a:gd name="T21" fmla="*/ 214 h 274"/>
                <a:gd name="T22" fmla="*/ 16 w 276"/>
                <a:gd name="T23" fmla="*/ 201 h 274"/>
                <a:gd name="T24" fmla="*/ 11 w 276"/>
                <a:gd name="T25" fmla="*/ 189 h 274"/>
                <a:gd name="T26" fmla="*/ 5 w 276"/>
                <a:gd name="T27" fmla="*/ 177 h 274"/>
                <a:gd name="T28" fmla="*/ 2 w 276"/>
                <a:gd name="T29" fmla="*/ 164 h 274"/>
                <a:gd name="T30" fmla="*/ 1 w 276"/>
                <a:gd name="T31" fmla="*/ 150 h 274"/>
                <a:gd name="T32" fmla="*/ 0 w 276"/>
                <a:gd name="T33" fmla="*/ 137 h 274"/>
                <a:gd name="T34" fmla="*/ 1 w 276"/>
                <a:gd name="T35" fmla="*/ 124 h 274"/>
                <a:gd name="T36" fmla="*/ 2 w 276"/>
                <a:gd name="T37" fmla="*/ 111 h 274"/>
                <a:gd name="T38" fmla="*/ 5 w 276"/>
                <a:gd name="T39" fmla="*/ 97 h 274"/>
                <a:gd name="T40" fmla="*/ 11 w 276"/>
                <a:gd name="T41" fmla="*/ 85 h 274"/>
                <a:gd name="T42" fmla="*/ 16 w 276"/>
                <a:gd name="T43" fmla="*/ 73 h 274"/>
                <a:gd name="T44" fmla="*/ 23 w 276"/>
                <a:gd name="T45" fmla="*/ 61 h 274"/>
                <a:gd name="T46" fmla="*/ 32 w 276"/>
                <a:gd name="T47" fmla="*/ 50 h 274"/>
                <a:gd name="T48" fmla="*/ 41 w 276"/>
                <a:gd name="T49" fmla="*/ 40 h 274"/>
                <a:gd name="T50" fmla="*/ 51 w 276"/>
                <a:gd name="T51" fmla="*/ 31 h 274"/>
                <a:gd name="T52" fmla="*/ 62 w 276"/>
                <a:gd name="T53" fmla="*/ 23 h 274"/>
                <a:gd name="T54" fmla="*/ 73 w 276"/>
                <a:gd name="T55" fmla="*/ 16 h 274"/>
                <a:gd name="T56" fmla="*/ 85 w 276"/>
                <a:gd name="T57" fmla="*/ 10 h 274"/>
                <a:gd name="T58" fmla="*/ 97 w 276"/>
                <a:gd name="T59" fmla="*/ 5 h 274"/>
                <a:gd name="T60" fmla="*/ 111 w 276"/>
                <a:gd name="T61" fmla="*/ 2 h 274"/>
                <a:gd name="T62" fmla="*/ 124 w 276"/>
                <a:gd name="T63" fmla="*/ 1 h 274"/>
                <a:gd name="T64" fmla="*/ 138 w 276"/>
                <a:gd name="T65" fmla="*/ 0 h 274"/>
                <a:gd name="T66" fmla="*/ 152 w 276"/>
                <a:gd name="T67" fmla="*/ 1 h 274"/>
                <a:gd name="T68" fmla="*/ 165 w 276"/>
                <a:gd name="T69" fmla="*/ 2 h 274"/>
                <a:gd name="T70" fmla="*/ 178 w 276"/>
                <a:gd name="T71" fmla="*/ 5 h 274"/>
                <a:gd name="T72" fmla="*/ 190 w 276"/>
                <a:gd name="T73" fmla="*/ 10 h 274"/>
                <a:gd name="T74" fmla="*/ 203 w 276"/>
                <a:gd name="T75" fmla="*/ 16 h 274"/>
                <a:gd name="T76" fmla="*/ 214 w 276"/>
                <a:gd name="T77" fmla="*/ 23 h 274"/>
                <a:gd name="T78" fmla="*/ 225 w 276"/>
                <a:gd name="T79" fmla="*/ 31 h 274"/>
                <a:gd name="T80" fmla="*/ 235 w 276"/>
                <a:gd name="T81" fmla="*/ 40 h 274"/>
                <a:gd name="T82" fmla="*/ 244 w 276"/>
                <a:gd name="T83" fmla="*/ 50 h 274"/>
                <a:gd name="T84" fmla="*/ 253 w 276"/>
                <a:gd name="T85" fmla="*/ 61 h 274"/>
                <a:gd name="T86" fmla="*/ 259 w 276"/>
                <a:gd name="T87" fmla="*/ 73 h 274"/>
                <a:gd name="T88" fmla="*/ 266 w 276"/>
                <a:gd name="T89" fmla="*/ 85 h 274"/>
                <a:gd name="T90" fmla="*/ 270 w 276"/>
                <a:gd name="T91" fmla="*/ 97 h 274"/>
                <a:gd name="T92" fmla="*/ 274 w 276"/>
                <a:gd name="T93" fmla="*/ 111 h 274"/>
                <a:gd name="T94" fmla="*/ 275 w 276"/>
                <a:gd name="T95" fmla="*/ 124 h 274"/>
                <a:gd name="T96" fmla="*/ 276 w 276"/>
                <a:gd name="T97" fmla="*/ 137 h 274"/>
                <a:gd name="T98" fmla="*/ 273 w 276"/>
                <a:gd name="T99" fmla="*/ 165 h 274"/>
                <a:gd name="T100" fmla="*/ 265 w 276"/>
                <a:gd name="T101" fmla="*/ 190 h 274"/>
                <a:gd name="T102" fmla="*/ 253 w 276"/>
                <a:gd name="T103" fmla="*/ 214 h 274"/>
                <a:gd name="T104" fmla="*/ 236 w 276"/>
                <a:gd name="T105" fmla="*/ 233 h 274"/>
                <a:gd name="T106" fmla="*/ 215 w 276"/>
                <a:gd name="T107" fmla="*/ 251 h 274"/>
                <a:gd name="T108" fmla="*/ 192 w 276"/>
                <a:gd name="T109" fmla="*/ 263 h 274"/>
                <a:gd name="T110" fmla="*/ 166 w 276"/>
                <a:gd name="T111" fmla="*/ 271 h 274"/>
                <a:gd name="T112" fmla="*/ 138 w 276"/>
                <a:gd name="T11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" h="274">
                  <a:moveTo>
                    <a:pt x="138" y="274"/>
                  </a:moveTo>
                  <a:lnTo>
                    <a:pt x="124" y="273"/>
                  </a:lnTo>
                  <a:lnTo>
                    <a:pt x="111" y="272"/>
                  </a:lnTo>
                  <a:lnTo>
                    <a:pt x="97" y="269"/>
                  </a:lnTo>
                  <a:lnTo>
                    <a:pt x="85" y="264"/>
                  </a:lnTo>
                  <a:lnTo>
                    <a:pt x="73" y="258"/>
                  </a:lnTo>
                  <a:lnTo>
                    <a:pt x="62" y="251"/>
                  </a:lnTo>
                  <a:lnTo>
                    <a:pt x="51" y="243"/>
                  </a:lnTo>
                  <a:lnTo>
                    <a:pt x="41" y="235"/>
                  </a:lnTo>
                  <a:lnTo>
                    <a:pt x="32" y="225"/>
                  </a:lnTo>
                  <a:lnTo>
                    <a:pt x="23" y="214"/>
                  </a:lnTo>
                  <a:lnTo>
                    <a:pt x="16" y="201"/>
                  </a:lnTo>
                  <a:lnTo>
                    <a:pt x="11" y="189"/>
                  </a:lnTo>
                  <a:lnTo>
                    <a:pt x="5" y="177"/>
                  </a:lnTo>
                  <a:lnTo>
                    <a:pt x="2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24"/>
                  </a:lnTo>
                  <a:lnTo>
                    <a:pt x="2" y="111"/>
                  </a:lnTo>
                  <a:lnTo>
                    <a:pt x="5" y="97"/>
                  </a:lnTo>
                  <a:lnTo>
                    <a:pt x="11" y="85"/>
                  </a:lnTo>
                  <a:lnTo>
                    <a:pt x="16" y="73"/>
                  </a:lnTo>
                  <a:lnTo>
                    <a:pt x="23" y="61"/>
                  </a:lnTo>
                  <a:lnTo>
                    <a:pt x="32" y="50"/>
                  </a:lnTo>
                  <a:lnTo>
                    <a:pt x="41" y="40"/>
                  </a:lnTo>
                  <a:lnTo>
                    <a:pt x="51" y="31"/>
                  </a:lnTo>
                  <a:lnTo>
                    <a:pt x="62" y="23"/>
                  </a:lnTo>
                  <a:lnTo>
                    <a:pt x="73" y="16"/>
                  </a:lnTo>
                  <a:lnTo>
                    <a:pt x="85" y="10"/>
                  </a:lnTo>
                  <a:lnTo>
                    <a:pt x="97" y="5"/>
                  </a:lnTo>
                  <a:lnTo>
                    <a:pt x="111" y="2"/>
                  </a:lnTo>
                  <a:lnTo>
                    <a:pt x="124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0" y="10"/>
                  </a:lnTo>
                  <a:lnTo>
                    <a:pt x="203" y="16"/>
                  </a:lnTo>
                  <a:lnTo>
                    <a:pt x="214" y="23"/>
                  </a:lnTo>
                  <a:lnTo>
                    <a:pt x="225" y="31"/>
                  </a:lnTo>
                  <a:lnTo>
                    <a:pt x="235" y="40"/>
                  </a:lnTo>
                  <a:lnTo>
                    <a:pt x="244" y="50"/>
                  </a:lnTo>
                  <a:lnTo>
                    <a:pt x="253" y="61"/>
                  </a:lnTo>
                  <a:lnTo>
                    <a:pt x="259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4" y="111"/>
                  </a:lnTo>
                  <a:lnTo>
                    <a:pt x="275" y="124"/>
                  </a:lnTo>
                  <a:lnTo>
                    <a:pt x="276" y="137"/>
                  </a:lnTo>
                  <a:lnTo>
                    <a:pt x="273" y="165"/>
                  </a:lnTo>
                  <a:lnTo>
                    <a:pt x="265" y="190"/>
                  </a:lnTo>
                  <a:lnTo>
                    <a:pt x="253" y="214"/>
                  </a:lnTo>
                  <a:lnTo>
                    <a:pt x="236" y="233"/>
                  </a:lnTo>
                  <a:lnTo>
                    <a:pt x="215" y="251"/>
                  </a:lnTo>
                  <a:lnTo>
                    <a:pt x="192" y="263"/>
                  </a:lnTo>
                  <a:lnTo>
                    <a:pt x="166" y="271"/>
                  </a:lnTo>
                  <a:lnTo>
                    <a:pt x="138" y="27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5430" y="674"/>
              <a:ext cx="7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5449" y="583"/>
              <a:ext cx="237" cy="35"/>
            </a:xfrm>
            <a:custGeom>
              <a:avLst/>
              <a:gdLst>
                <a:gd name="T0" fmla="*/ 1376 w 1656"/>
                <a:gd name="T1" fmla="*/ 89 h 243"/>
                <a:gd name="T2" fmla="*/ 1656 w 1656"/>
                <a:gd name="T3" fmla="*/ 89 h 243"/>
                <a:gd name="T4" fmla="*/ 1652 w 1656"/>
                <a:gd name="T5" fmla="*/ 82 h 243"/>
                <a:gd name="T6" fmla="*/ 1647 w 1656"/>
                <a:gd name="T7" fmla="*/ 74 h 243"/>
                <a:gd name="T8" fmla="*/ 1642 w 1656"/>
                <a:gd name="T9" fmla="*/ 67 h 243"/>
                <a:gd name="T10" fmla="*/ 1637 w 1656"/>
                <a:gd name="T11" fmla="*/ 59 h 243"/>
                <a:gd name="T12" fmla="*/ 1632 w 1656"/>
                <a:gd name="T13" fmla="*/ 54 h 243"/>
                <a:gd name="T14" fmla="*/ 1627 w 1656"/>
                <a:gd name="T15" fmla="*/ 47 h 243"/>
                <a:gd name="T16" fmla="*/ 1622 w 1656"/>
                <a:gd name="T17" fmla="*/ 42 h 243"/>
                <a:gd name="T18" fmla="*/ 1617 w 1656"/>
                <a:gd name="T19" fmla="*/ 37 h 243"/>
                <a:gd name="T20" fmla="*/ 1606 w 1656"/>
                <a:gd name="T21" fmla="*/ 33 h 243"/>
                <a:gd name="T22" fmla="*/ 1587 w 1656"/>
                <a:gd name="T23" fmla="*/ 28 h 243"/>
                <a:gd name="T24" fmla="*/ 1562 w 1656"/>
                <a:gd name="T25" fmla="*/ 24 h 243"/>
                <a:gd name="T26" fmla="*/ 1531 w 1656"/>
                <a:gd name="T27" fmla="*/ 21 h 243"/>
                <a:gd name="T28" fmla="*/ 1493 w 1656"/>
                <a:gd name="T29" fmla="*/ 17 h 243"/>
                <a:gd name="T30" fmla="*/ 1451 w 1656"/>
                <a:gd name="T31" fmla="*/ 14 h 243"/>
                <a:gd name="T32" fmla="*/ 1404 w 1656"/>
                <a:gd name="T33" fmla="*/ 11 h 243"/>
                <a:gd name="T34" fmla="*/ 1353 w 1656"/>
                <a:gd name="T35" fmla="*/ 8 h 243"/>
                <a:gd name="T36" fmla="*/ 1298 w 1656"/>
                <a:gd name="T37" fmla="*/ 6 h 243"/>
                <a:gd name="T38" fmla="*/ 1239 w 1656"/>
                <a:gd name="T39" fmla="*/ 5 h 243"/>
                <a:gd name="T40" fmla="*/ 1178 w 1656"/>
                <a:gd name="T41" fmla="*/ 4 h 243"/>
                <a:gd name="T42" fmla="*/ 1115 w 1656"/>
                <a:gd name="T43" fmla="*/ 2 h 243"/>
                <a:gd name="T44" fmla="*/ 1049 w 1656"/>
                <a:gd name="T45" fmla="*/ 2 h 243"/>
                <a:gd name="T46" fmla="*/ 983 w 1656"/>
                <a:gd name="T47" fmla="*/ 1 h 243"/>
                <a:gd name="T48" fmla="*/ 915 w 1656"/>
                <a:gd name="T49" fmla="*/ 1 h 243"/>
                <a:gd name="T50" fmla="*/ 847 w 1656"/>
                <a:gd name="T51" fmla="*/ 0 h 243"/>
                <a:gd name="T52" fmla="*/ 778 w 1656"/>
                <a:gd name="T53" fmla="*/ 0 h 243"/>
                <a:gd name="T54" fmla="*/ 711 w 1656"/>
                <a:gd name="T55" fmla="*/ 1 h 243"/>
                <a:gd name="T56" fmla="*/ 644 w 1656"/>
                <a:gd name="T57" fmla="*/ 1 h 243"/>
                <a:gd name="T58" fmla="*/ 579 w 1656"/>
                <a:gd name="T59" fmla="*/ 2 h 243"/>
                <a:gd name="T60" fmla="*/ 515 w 1656"/>
                <a:gd name="T61" fmla="*/ 2 h 243"/>
                <a:gd name="T62" fmla="*/ 454 w 1656"/>
                <a:gd name="T63" fmla="*/ 3 h 243"/>
                <a:gd name="T64" fmla="*/ 397 w 1656"/>
                <a:gd name="T65" fmla="*/ 4 h 243"/>
                <a:gd name="T66" fmla="*/ 341 w 1656"/>
                <a:gd name="T67" fmla="*/ 6 h 243"/>
                <a:gd name="T68" fmla="*/ 290 w 1656"/>
                <a:gd name="T69" fmla="*/ 7 h 243"/>
                <a:gd name="T70" fmla="*/ 244 w 1656"/>
                <a:gd name="T71" fmla="*/ 10 h 243"/>
                <a:gd name="T72" fmla="*/ 201 w 1656"/>
                <a:gd name="T73" fmla="*/ 11 h 243"/>
                <a:gd name="T74" fmla="*/ 165 w 1656"/>
                <a:gd name="T75" fmla="*/ 13 h 243"/>
                <a:gd name="T76" fmla="*/ 134 w 1656"/>
                <a:gd name="T77" fmla="*/ 15 h 243"/>
                <a:gd name="T78" fmla="*/ 109 w 1656"/>
                <a:gd name="T79" fmla="*/ 17 h 243"/>
                <a:gd name="T80" fmla="*/ 90 w 1656"/>
                <a:gd name="T81" fmla="*/ 20 h 243"/>
                <a:gd name="T82" fmla="*/ 79 w 1656"/>
                <a:gd name="T83" fmla="*/ 22 h 243"/>
                <a:gd name="T84" fmla="*/ 62 w 1656"/>
                <a:gd name="T85" fmla="*/ 29 h 243"/>
                <a:gd name="T86" fmla="*/ 46 w 1656"/>
                <a:gd name="T87" fmla="*/ 38 h 243"/>
                <a:gd name="T88" fmla="*/ 33 w 1656"/>
                <a:gd name="T89" fmla="*/ 48 h 243"/>
                <a:gd name="T90" fmla="*/ 23 w 1656"/>
                <a:gd name="T91" fmla="*/ 59 h 243"/>
                <a:gd name="T92" fmla="*/ 15 w 1656"/>
                <a:gd name="T93" fmla="*/ 70 h 243"/>
                <a:gd name="T94" fmla="*/ 8 w 1656"/>
                <a:gd name="T95" fmla="*/ 79 h 243"/>
                <a:gd name="T96" fmla="*/ 4 w 1656"/>
                <a:gd name="T97" fmla="*/ 88 h 243"/>
                <a:gd name="T98" fmla="*/ 2 w 1656"/>
                <a:gd name="T99" fmla="*/ 94 h 243"/>
                <a:gd name="T100" fmla="*/ 0 w 1656"/>
                <a:gd name="T101" fmla="*/ 243 h 243"/>
                <a:gd name="T102" fmla="*/ 1408 w 1656"/>
                <a:gd name="T103" fmla="*/ 243 h 243"/>
                <a:gd name="T104" fmla="*/ 1376 w 1656"/>
                <a:gd name="T105" fmla="*/ 8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6" h="243">
                  <a:moveTo>
                    <a:pt x="1376" y="89"/>
                  </a:moveTo>
                  <a:lnTo>
                    <a:pt x="1656" y="89"/>
                  </a:lnTo>
                  <a:lnTo>
                    <a:pt x="1652" y="82"/>
                  </a:lnTo>
                  <a:lnTo>
                    <a:pt x="1647" y="74"/>
                  </a:lnTo>
                  <a:lnTo>
                    <a:pt x="1642" y="67"/>
                  </a:lnTo>
                  <a:lnTo>
                    <a:pt x="1637" y="59"/>
                  </a:lnTo>
                  <a:lnTo>
                    <a:pt x="1632" y="54"/>
                  </a:lnTo>
                  <a:lnTo>
                    <a:pt x="1627" y="47"/>
                  </a:lnTo>
                  <a:lnTo>
                    <a:pt x="1622" y="42"/>
                  </a:lnTo>
                  <a:lnTo>
                    <a:pt x="1617" y="37"/>
                  </a:lnTo>
                  <a:lnTo>
                    <a:pt x="1606" y="33"/>
                  </a:lnTo>
                  <a:lnTo>
                    <a:pt x="1587" y="28"/>
                  </a:lnTo>
                  <a:lnTo>
                    <a:pt x="1562" y="24"/>
                  </a:lnTo>
                  <a:lnTo>
                    <a:pt x="1531" y="21"/>
                  </a:lnTo>
                  <a:lnTo>
                    <a:pt x="1493" y="17"/>
                  </a:lnTo>
                  <a:lnTo>
                    <a:pt x="1451" y="14"/>
                  </a:lnTo>
                  <a:lnTo>
                    <a:pt x="1404" y="11"/>
                  </a:lnTo>
                  <a:lnTo>
                    <a:pt x="1353" y="8"/>
                  </a:lnTo>
                  <a:lnTo>
                    <a:pt x="1298" y="6"/>
                  </a:lnTo>
                  <a:lnTo>
                    <a:pt x="1239" y="5"/>
                  </a:lnTo>
                  <a:lnTo>
                    <a:pt x="1178" y="4"/>
                  </a:lnTo>
                  <a:lnTo>
                    <a:pt x="1115" y="2"/>
                  </a:lnTo>
                  <a:lnTo>
                    <a:pt x="1049" y="2"/>
                  </a:lnTo>
                  <a:lnTo>
                    <a:pt x="983" y="1"/>
                  </a:lnTo>
                  <a:lnTo>
                    <a:pt x="915" y="1"/>
                  </a:lnTo>
                  <a:lnTo>
                    <a:pt x="847" y="0"/>
                  </a:lnTo>
                  <a:lnTo>
                    <a:pt x="778" y="0"/>
                  </a:lnTo>
                  <a:lnTo>
                    <a:pt x="711" y="1"/>
                  </a:lnTo>
                  <a:lnTo>
                    <a:pt x="644" y="1"/>
                  </a:lnTo>
                  <a:lnTo>
                    <a:pt x="579" y="2"/>
                  </a:lnTo>
                  <a:lnTo>
                    <a:pt x="515" y="2"/>
                  </a:lnTo>
                  <a:lnTo>
                    <a:pt x="454" y="3"/>
                  </a:lnTo>
                  <a:lnTo>
                    <a:pt x="397" y="4"/>
                  </a:lnTo>
                  <a:lnTo>
                    <a:pt x="341" y="6"/>
                  </a:lnTo>
                  <a:lnTo>
                    <a:pt x="290" y="7"/>
                  </a:lnTo>
                  <a:lnTo>
                    <a:pt x="244" y="10"/>
                  </a:lnTo>
                  <a:lnTo>
                    <a:pt x="201" y="11"/>
                  </a:lnTo>
                  <a:lnTo>
                    <a:pt x="165" y="13"/>
                  </a:lnTo>
                  <a:lnTo>
                    <a:pt x="134" y="15"/>
                  </a:lnTo>
                  <a:lnTo>
                    <a:pt x="109" y="17"/>
                  </a:lnTo>
                  <a:lnTo>
                    <a:pt x="90" y="20"/>
                  </a:lnTo>
                  <a:lnTo>
                    <a:pt x="79" y="22"/>
                  </a:lnTo>
                  <a:lnTo>
                    <a:pt x="62" y="29"/>
                  </a:lnTo>
                  <a:lnTo>
                    <a:pt x="46" y="38"/>
                  </a:lnTo>
                  <a:lnTo>
                    <a:pt x="33" y="48"/>
                  </a:lnTo>
                  <a:lnTo>
                    <a:pt x="23" y="59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2" y="94"/>
                  </a:lnTo>
                  <a:lnTo>
                    <a:pt x="0" y="243"/>
                  </a:lnTo>
                  <a:lnTo>
                    <a:pt x="1408" y="243"/>
                  </a:lnTo>
                  <a:lnTo>
                    <a:pt x="137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7" name="Freeform 29"/>
            <p:cNvSpPr>
              <a:spLocks/>
            </p:cNvSpPr>
            <p:nvPr/>
          </p:nvSpPr>
          <p:spPr bwMode="auto">
            <a:xfrm>
              <a:off x="5449" y="625"/>
              <a:ext cx="291" cy="65"/>
            </a:xfrm>
            <a:custGeom>
              <a:avLst/>
              <a:gdLst>
                <a:gd name="T0" fmla="*/ 2021 w 2033"/>
                <a:gd name="T1" fmla="*/ 155 h 458"/>
                <a:gd name="T2" fmla="*/ 1998 w 2033"/>
                <a:gd name="T3" fmla="*/ 116 h 458"/>
                <a:gd name="T4" fmla="*/ 1963 w 2033"/>
                <a:gd name="T5" fmla="*/ 84 h 458"/>
                <a:gd name="T6" fmla="*/ 1925 w 2033"/>
                <a:gd name="T7" fmla="*/ 57 h 458"/>
                <a:gd name="T8" fmla="*/ 1882 w 2033"/>
                <a:gd name="T9" fmla="*/ 36 h 458"/>
                <a:gd name="T10" fmla="*/ 1841 w 2033"/>
                <a:gd name="T11" fmla="*/ 21 h 458"/>
                <a:gd name="T12" fmla="*/ 1806 w 2033"/>
                <a:gd name="T13" fmla="*/ 9 h 458"/>
                <a:gd name="T14" fmla="*/ 1778 w 2033"/>
                <a:gd name="T15" fmla="*/ 2 h 458"/>
                <a:gd name="T16" fmla="*/ 1 w 2033"/>
                <a:gd name="T17" fmla="*/ 0 h 458"/>
                <a:gd name="T18" fmla="*/ 1217 w 2033"/>
                <a:gd name="T19" fmla="*/ 247 h 458"/>
                <a:gd name="T20" fmla="*/ 0 w 2033"/>
                <a:gd name="T21" fmla="*/ 295 h 458"/>
                <a:gd name="T22" fmla="*/ 359 w 2033"/>
                <a:gd name="T23" fmla="*/ 458 h 458"/>
                <a:gd name="T24" fmla="*/ 387 w 2033"/>
                <a:gd name="T25" fmla="*/ 413 h 458"/>
                <a:gd name="T26" fmla="*/ 426 w 2033"/>
                <a:gd name="T27" fmla="*/ 378 h 458"/>
                <a:gd name="T28" fmla="*/ 474 w 2033"/>
                <a:gd name="T29" fmla="*/ 355 h 458"/>
                <a:gd name="T30" fmla="*/ 529 w 2033"/>
                <a:gd name="T31" fmla="*/ 347 h 458"/>
                <a:gd name="T32" fmla="*/ 565 w 2033"/>
                <a:gd name="T33" fmla="*/ 351 h 458"/>
                <a:gd name="T34" fmla="*/ 600 w 2033"/>
                <a:gd name="T35" fmla="*/ 361 h 458"/>
                <a:gd name="T36" fmla="*/ 632 w 2033"/>
                <a:gd name="T37" fmla="*/ 378 h 458"/>
                <a:gd name="T38" fmla="*/ 660 w 2033"/>
                <a:gd name="T39" fmla="*/ 402 h 458"/>
                <a:gd name="T40" fmla="*/ 672 w 2033"/>
                <a:gd name="T41" fmla="*/ 415 h 458"/>
                <a:gd name="T42" fmla="*/ 682 w 2033"/>
                <a:gd name="T43" fmla="*/ 428 h 458"/>
                <a:gd name="T44" fmla="*/ 691 w 2033"/>
                <a:gd name="T45" fmla="*/ 442 h 458"/>
                <a:gd name="T46" fmla="*/ 698 w 2033"/>
                <a:gd name="T47" fmla="*/ 458 h 458"/>
                <a:gd name="T48" fmla="*/ 1562 w 2033"/>
                <a:gd name="T49" fmla="*/ 435 h 458"/>
                <a:gd name="T50" fmla="*/ 1596 w 2033"/>
                <a:gd name="T51" fmla="*/ 394 h 458"/>
                <a:gd name="T52" fmla="*/ 1639 w 2033"/>
                <a:gd name="T53" fmla="*/ 365 h 458"/>
                <a:gd name="T54" fmla="*/ 1692 w 2033"/>
                <a:gd name="T55" fmla="*/ 350 h 458"/>
                <a:gd name="T56" fmla="*/ 1737 w 2033"/>
                <a:gd name="T57" fmla="*/ 348 h 458"/>
                <a:gd name="T58" fmla="*/ 1773 w 2033"/>
                <a:gd name="T59" fmla="*/ 355 h 458"/>
                <a:gd name="T60" fmla="*/ 1806 w 2033"/>
                <a:gd name="T61" fmla="*/ 368 h 458"/>
                <a:gd name="T62" fmla="*/ 1837 w 2033"/>
                <a:gd name="T63" fmla="*/ 389 h 458"/>
                <a:gd name="T64" fmla="*/ 1856 w 2033"/>
                <a:gd name="T65" fmla="*/ 408 h 458"/>
                <a:gd name="T66" fmla="*/ 1867 w 2033"/>
                <a:gd name="T67" fmla="*/ 421 h 458"/>
                <a:gd name="T68" fmla="*/ 1877 w 2033"/>
                <a:gd name="T69" fmla="*/ 435 h 458"/>
                <a:gd name="T70" fmla="*/ 1885 w 2033"/>
                <a:gd name="T71" fmla="*/ 450 h 458"/>
                <a:gd name="T72" fmla="*/ 2018 w 2033"/>
                <a:gd name="T73" fmla="*/ 458 h 458"/>
                <a:gd name="T74" fmla="*/ 2024 w 2033"/>
                <a:gd name="T75" fmla="*/ 383 h 458"/>
                <a:gd name="T76" fmla="*/ 2031 w 2033"/>
                <a:gd name="T77" fmla="*/ 295 h 458"/>
                <a:gd name="T78" fmla="*/ 2033 w 2033"/>
                <a:gd name="T79" fmla="*/ 226 h 458"/>
                <a:gd name="T80" fmla="*/ 2031 w 2033"/>
                <a:gd name="T81" fmla="*/ 189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3" h="458">
                  <a:moveTo>
                    <a:pt x="2029" y="176"/>
                  </a:moveTo>
                  <a:lnTo>
                    <a:pt x="2021" y="155"/>
                  </a:lnTo>
                  <a:lnTo>
                    <a:pt x="2011" y="135"/>
                  </a:lnTo>
                  <a:lnTo>
                    <a:pt x="1998" y="116"/>
                  </a:lnTo>
                  <a:lnTo>
                    <a:pt x="1982" y="99"/>
                  </a:lnTo>
                  <a:lnTo>
                    <a:pt x="1963" y="84"/>
                  </a:lnTo>
                  <a:lnTo>
                    <a:pt x="1945" y="71"/>
                  </a:lnTo>
                  <a:lnTo>
                    <a:pt x="1925" y="57"/>
                  </a:lnTo>
                  <a:lnTo>
                    <a:pt x="1903" y="46"/>
                  </a:lnTo>
                  <a:lnTo>
                    <a:pt x="1882" y="36"/>
                  </a:lnTo>
                  <a:lnTo>
                    <a:pt x="1861" y="29"/>
                  </a:lnTo>
                  <a:lnTo>
                    <a:pt x="1841" y="21"/>
                  </a:lnTo>
                  <a:lnTo>
                    <a:pt x="1822" y="14"/>
                  </a:lnTo>
                  <a:lnTo>
                    <a:pt x="1806" y="9"/>
                  </a:lnTo>
                  <a:lnTo>
                    <a:pt x="1790" y="5"/>
                  </a:lnTo>
                  <a:lnTo>
                    <a:pt x="1778" y="2"/>
                  </a:lnTo>
                  <a:lnTo>
                    <a:pt x="1769" y="0"/>
                  </a:lnTo>
                  <a:lnTo>
                    <a:pt x="1" y="0"/>
                  </a:lnTo>
                  <a:lnTo>
                    <a:pt x="0" y="247"/>
                  </a:lnTo>
                  <a:lnTo>
                    <a:pt x="1217" y="247"/>
                  </a:lnTo>
                  <a:lnTo>
                    <a:pt x="1188" y="295"/>
                  </a:lnTo>
                  <a:lnTo>
                    <a:pt x="0" y="295"/>
                  </a:lnTo>
                  <a:lnTo>
                    <a:pt x="0" y="458"/>
                  </a:lnTo>
                  <a:lnTo>
                    <a:pt x="359" y="458"/>
                  </a:lnTo>
                  <a:lnTo>
                    <a:pt x="371" y="435"/>
                  </a:lnTo>
                  <a:lnTo>
                    <a:pt x="387" y="413"/>
                  </a:lnTo>
                  <a:lnTo>
                    <a:pt x="405" y="394"/>
                  </a:lnTo>
                  <a:lnTo>
                    <a:pt x="426" y="378"/>
                  </a:lnTo>
                  <a:lnTo>
                    <a:pt x="450" y="365"/>
                  </a:lnTo>
                  <a:lnTo>
                    <a:pt x="474" y="355"/>
                  </a:lnTo>
                  <a:lnTo>
                    <a:pt x="501" y="350"/>
                  </a:lnTo>
                  <a:lnTo>
                    <a:pt x="529" y="347"/>
                  </a:lnTo>
                  <a:lnTo>
                    <a:pt x="547" y="348"/>
                  </a:lnTo>
                  <a:lnTo>
                    <a:pt x="565" y="351"/>
                  </a:lnTo>
                  <a:lnTo>
                    <a:pt x="583" y="355"/>
                  </a:lnTo>
                  <a:lnTo>
                    <a:pt x="600" y="361"/>
                  </a:lnTo>
                  <a:lnTo>
                    <a:pt x="616" y="368"/>
                  </a:lnTo>
                  <a:lnTo>
                    <a:pt x="632" y="378"/>
                  </a:lnTo>
                  <a:lnTo>
                    <a:pt x="646" y="389"/>
                  </a:lnTo>
                  <a:lnTo>
                    <a:pt x="660" y="402"/>
                  </a:lnTo>
                  <a:lnTo>
                    <a:pt x="665" y="408"/>
                  </a:lnTo>
                  <a:lnTo>
                    <a:pt x="672" y="415"/>
                  </a:lnTo>
                  <a:lnTo>
                    <a:pt x="677" y="421"/>
                  </a:lnTo>
                  <a:lnTo>
                    <a:pt x="682" y="428"/>
                  </a:lnTo>
                  <a:lnTo>
                    <a:pt x="686" y="435"/>
                  </a:lnTo>
                  <a:lnTo>
                    <a:pt x="691" y="442"/>
                  </a:lnTo>
                  <a:lnTo>
                    <a:pt x="695" y="450"/>
                  </a:lnTo>
                  <a:lnTo>
                    <a:pt x="698" y="458"/>
                  </a:lnTo>
                  <a:lnTo>
                    <a:pt x="1549" y="458"/>
                  </a:lnTo>
                  <a:lnTo>
                    <a:pt x="1562" y="435"/>
                  </a:lnTo>
                  <a:lnTo>
                    <a:pt x="1577" y="413"/>
                  </a:lnTo>
                  <a:lnTo>
                    <a:pt x="1596" y="394"/>
                  </a:lnTo>
                  <a:lnTo>
                    <a:pt x="1616" y="378"/>
                  </a:lnTo>
                  <a:lnTo>
                    <a:pt x="1639" y="365"/>
                  </a:lnTo>
                  <a:lnTo>
                    <a:pt x="1665" y="355"/>
                  </a:lnTo>
                  <a:lnTo>
                    <a:pt x="1692" y="350"/>
                  </a:lnTo>
                  <a:lnTo>
                    <a:pt x="1719" y="347"/>
                  </a:lnTo>
                  <a:lnTo>
                    <a:pt x="1737" y="348"/>
                  </a:lnTo>
                  <a:lnTo>
                    <a:pt x="1756" y="351"/>
                  </a:lnTo>
                  <a:lnTo>
                    <a:pt x="1773" y="355"/>
                  </a:lnTo>
                  <a:lnTo>
                    <a:pt x="1790" y="361"/>
                  </a:lnTo>
                  <a:lnTo>
                    <a:pt x="1806" y="368"/>
                  </a:lnTo>
                  <a:lnTo>
                    <a:pt x="1821" y="378"/>
                  </a:lnTo>
                  <a:lnTo>
                    <a:pt x="1837" y="389"/>
                  </a:lnTo>
                  <a:lnTo>
                    <a:pt x="1850" y="402"/>
                  </a:lnTo>
                  <a:lnTo>
                    <a:pt x="1856" y="408"/>
                  </a:lnTo>
                  <a:lnTo>
                    <a:pt x="1862" y="415"/>
                  </a:lnTo>
                  <a:lnTo>
                    <a:pt x="1867" y="421"/>
                  </a:lnTo>
                  <a:lnTo>
                    <a:pt x="1872" y="428"/>
                  </a:lnTo>
                  <a:lnTo>
                    <a:pt x="1877" y="435"/>
                  </a:lnTo>
                  <a:lnTo>
                    <a:pt x="1880" y="442"/>
                  </a:lnTo>
                  <a:lnTo>
                    <a:pt x="1885" y="450"/>
                  </a:lnTo>
                  <a:lnTo>
                    <a:pt x="1888" y="458"/>
                  </a:lnTo>
                  <a:lnTo>
                    <a:pt x="2018" y="458"/>
                  </a:lnTo>
                  <a:lnTo>
                    <a:pt x="2021" y="423"/>
                  </a:lnTo>
                  <a:lnTo>
                    <a:pt x="2024" y="383"/>
                  </a:lnTo>
                  <a:lnTo>
                    <a:pt x="2028" y="340"/>
                  </a:lnTo>
                  <a:lnTo>
                    <a:pt x="2031" y="295"/>
                  </a:lnTo>
                  <a:lnTo>
                    <a:pt x="2033" y="247"/>
                  </a:lnTo>
                  <a:lnTo>
                    <a:pt x="2033" y="226"/>
                  </a:lnTo>
                  <a:lnTo>
                    <a:pt x="2032" y="206"/>
                  </a:lnTo>
                  <a:lnTo>
                    <a:pt x="2031" y="189"/>
                  </a:lnTo>
                  <a:lnTo>
                    <a:pt x="2029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89" name="Freeform 30"/>
            <p:cNvSpPr>
              <a:spLocks/>
            </p:cNvSpPr>
            <p:nvPr/>
          </p:nvSpPr>
          <p:spPr bwMode="auto">
            <a:xfrm>
              <a:off x="5668" y="659"/>
              <a:ext cx="25" cy="11"/>
            </a:xfrm>
            <a:custGeom>
              <a:avLst/>
              <a:gdLst>
                <a:gd name="T0" fmla="*/ 48 w 175"/>
                <a:gd name="T1" fmla="*/ 42 h 79"/>
                <a:gd name="T2" fmla="*/ 54 w 175"/>
                <a:gd name="T3" fmla="*/ 45 h 79"/>
                <a:gd name="T4" fmla="*/ 59 w 175"/>
                <a:gd name="T5" fmla="*/ 50 h 79"/>
                <a:gd name="T6" fmla="*/ 66 w 175"/>
                <a:gd name="T7" fmla="*/ 55 h 79"/>
                <a:gd name="T8" fmla="*/ 73 w 175"/>
                <a:gd name="T9" fmla="*/ 62 h 79"/>
                <a:gd name="T10" fmla="*/ 78 w 175"/>
                <a:gd name="T11" fmla="*/ 69 h 79"/>
                <a:gd name="T12" fmla="*/ 83 w 175"/>
                <a:gd name="T13" fmla="*/ 73 h 79"/>
                <a:gd name="T14" fmla="*/ 86 w 175"/>
                <a:gd name="T15" fmla="*/ 77 h 79"/>
                <a:gd name="T16" fmla="*/ 87 w 175"/>
                <a:gd name="T17" fmla="*/ 79 h 79"/>
                <a:gd name="T18" fmla="*/ 90 w 175"/>
                <a:gd name="T19" fmla="*/ 74 h 79"/>
                <a:gd name="T20" fmla="*/ 98 w 175"/>
                <a:gd name="T21" fmla="*/ 63 h 79"/>
                <a:gd name="T22" fmla="*/ 108 w 175"/>
                <a:gd name="T23" fmla="*/ 52 h 79"/>
                <a:gd name="T24" fmla="*/ 117 w 175"/>
                <a:gd name="T25" fmla="*/ 45 h 79"/>
                <a:gd name="T26" fmla="*/ 126 w 175"/>
                <a:gd name="T27" fmla="*/ 42 h 79"/>
                <a:gd name="T28" fmla="*/ 135 w 175"/>
                <a:gd name="T29" fmla="*/ 38 h 79"/>
                <a:gd name="T30" fmla="*/ 144 w 175"/>
                <a:gd name="T31" fmla="*/ 33 h 79"/>
                <a:gd name="T32" fmla="*/ 152 w 175"/>
                <a:gd name="T33" fmla="*/ 28 h 79"/>
                <a:gd name="T34" fmla="*/ 158 w 175"/>
                <a:gd name="T35" fmla="*/ 21 h 79"/>
                <a:gd name="T36" fmla="*/ 164 w 175"/>
                <a:gd name="T37" fmla="*/ 14 h 79"/>
                <a:gd name="T38" fmla="*/ 170 w 175"/>
                <a:gd name="T39" fmla="*/ 8 h 79"/>
                <a:gd name="T40" fmla="*/ 175 w 175"/>
                <a:gd name="T41" fmla="*/ 0 h 79"/>
                <a:gd name="T42" fmla="*/ 0 w 175"/>
                <a:gd name="T43" fmla="*/ 0 h 79"/>
                <a:gd name="T44" fmla="*/ 4 w 175"/>
                <a:gd name="T45" fmla="*/ 7 h 79"/>
                <a:gd name="T46" fmla="*/ 8 w 175"/>
                <a:gd name="T47" fmla="*/ 13 h 79"/>
                <a:gd name="T48" fmla="*/ 14 w 175"/>
                <a:gd name="T49" fmla="*/ 20 h 79"/>
                <a:gd name="T50" fmla="*/ 19 w 175"/>
                <a:gd name="T51" fmla="*/ 25 h 79"/>
                <a:gd name="T52" fmla="*/ 26 w 175"/>
                <a:gd name="T53" fmla="*/ 30 h 79"/>
                <a:gd name="T54" fmla="*/ 33 w 175"/>
                <a:gd name="T55" fmla="*/ 34 h 79"/>
                <a:gd name="T56" fmla="*/ 41 w 175"/>
                <a:gd name="T57" fmla="*/ 39 h 79"/>
                <a:gd name="T58" fmla="*/ 48 w 175"/>
                <a:gd name="T59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79">
                  <a:moveTo>
                    <a:pt x="48" y="42"/>
                  </a:moveTo>
                  <a:lnTo>
                    <a:pt x="54" y="45"/>
                  </a:lnTo>
                  <a:lnTo>
                    <a:pt x="59" y="50"/>
                  </a:lnTo>
                  <a:lnTo>
                    <a:pt x="66" y="55"/>
                  </a:lnTo>
                  <a:lnTo>
                    <a:pt x="73" y="62"/>
                  </a:lnTo>
                  <a:lnTo>
                    <a:pt x="78" y="69"/>
                  </a:lnTo>
                  <a:lnTo>
                    <a:pt x="83" y="73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90" y="74"/>
                  </a:lnTo>
                  <a:lnTo>
                    <a:pt x="98" y="63"/>
                  </a:lnTo>
                  <a:lnTo>
                    <a:pt x="108" y="52"/>
                  </a:lnTo>
                  <a:lnTo>
                    <a:pt x="117" y="45"/>
                  </a:lnTo>
                  <a:lnTo>
                    <a:pt x="126" y="42"/>
                  </a:lnTo>
                  <a:lnTo>
                    <a:pt x="135" y="38"/>
                  </a:lnTo>
                  <a:lnTo>
                    <a:pt x="144" y="33"/>
                  </a:lnTo>
                  <a:lnTo>
                    <a:pt x="152" y="28"/>
                  </a:lnTo>
                  <a:lnTo>
                    <a:pt x="158" y="21"/>
                  </a:lnTo>
                  <a:lnTo>
                    <a:pt x="164" y="14"/>
                  </a:lnTo>
                  <a:lnTo>
                    <a:pt x="170" y="8"/>
                  </a:lnTo>
                  <a:lnTo>
                    <a:pt x="175" y="0"/>
                  </a:lnTo>
                  <a:lnTo>
                    <a:pt x="0" y="0"/>
                  </a:lnTo>
                  <a:lnTo>
                    <a:pt x="4" y="7"/>
                  </a:lnTo>
                  <a:lnTo>
                    <a:pt x="8" y="13"/>
                  </a:lnTo>
                  <a:lnTo>
                    <a:pt x="14" y="20"/>
                  </a:lnTo>
                  <a:lnTo>
                    <a:pt x="19" y="25"/>
                  </a:lnTo>
                  <a:lnTo>
                    <a:pt x="26" y="30"/>
                  </a:lnTo>
                  <a:lnTo>
                    <a:pt x="33" y="34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5666" y="631"/>
              <a:ext cx="28" cy="18"/>
            </a:xfrm>
            <a:custGeom>
              <a:avLst/>
              <a:gdLst>
                <a:gd name="T0" fmla="*/ 202 w 202"/>
                <a:gd name="T1" fmla="*/ 113 h 127"/>
                <a:gd name="T2" fmla="*/ 201 w 202"/>
                <a:gd name="T3" fmla="*/ 102 h 127"/>
                <a:gd name="T4" fmla="*/ 200 w 202"/>
                <a:gd name="T5" fmla="*/ 92 h 127"/>
                <a:gd name="T6" fmla="*/ 196 w 202"/>
                <a:gd name="T7" fmla="*/ 82 h 127"/>
                <a:gd name="T8" fmla="*/ 192 w 202"/>
                <a:gd name="T9" fmla="*/ 73 h 127"/>
                <a:gd name="T10" fmla="*/ 197 w 202"/>
                <a:gd name="T11" fmla="*/ 20 h 127"/>
                <a:gd name="T12" fmla="*/ 135 w 202"/>
                <a:gd name="T13" fmla="*/ 36 h 127"/>
                <a:gd name="T14" fmla="*/ 102 w 202"/>
                <a:gd name="T15" fmla="*/ 0 h 127"/>
                <a:gd name="T16" fmla="*/ 67 w 202"/>
                <a:gd name="T17" fmla="*/ 36 h 127"/>
                <a:gd name="T18" fmla="*/ 0 w 202"/>
                <a:gd name="T19" fmla="*/ 20 h 127"/>
                <a:gd name="T20" fmla="*/ 14 w 202"/>
                <a:gd name="T21" fmla="*/ 72 h 127"/>
                <a:gd name="T22" fmla="*/ 10 w 202"/>
                <a:gd name="T23" fmla="*/ 82 h 127"/>
                <a:gd name="T24" fmla="*/ 7 w 202"/>
                <a:gd name="T25" fmla="*/ 92 h 127"/>
                <a:gd name="T26" fmla="*/ 6 w 202"/>
                <a:gd name="T27" fmla="*/ 102 h 127"/>
                <a:gd name="T28" fmla="*/ 4 w 202"/>
                <a:gd name="T29" fmla="*/ 113 h 127"/>
                <a:gd name="T30" fmla="*/ 4 w 202"/>
                <a:gd name="T31" fmla="*/ 117 h 127"/>
                <a:gd name="T32" fmla="*/ 4 w 202"/>
                <a:gd name="T33" fmla="*/ 121 h 127"/>
                <a:gd name="T34" fmla="*/ 4 w 202"/>
                <a:gd name="T35" fmla="*/ 124 h 127"/>
                <a:gd name="T36" fmla="*/ 6 w 202"/>
                <a:gd name="T37" fmla="*/ 127 h 127"/>
                <a:gd name="T38" fmla="*/ 201 w 202"/>
                <a:gd name="T39" fmla="*/ 127 h 127"/>
                <a:gd name="T40" fmla="*/ 202 w 202"/>
                <a:gd name="T41" fmla="*/ 124 h 127"/>
                <a:gd name="T42" fmla="*/ 202 w 202"/>
                <a:gd name="T43" fmla="*/ 121 h 127"/>
                <a:gd name="T44" fmla="*/ 202 w 202"/>
                <a:gd name="T45" fmla="*/ 117 h 127"/>
                <a:gd name="T46" fmla="*/ 202 w 202"/>
                <a:gd name="T47" fmla="*/ 1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127">
                  <a:moveTo>
                    <a:pt x="202" y="113"/>
                  </a:moveTo>
                  <a:lnTo>
                    <a:pt x="201" y="102"/>
                  </a:lnTo>
                  <a:lnTo>
                    <a:pt x="200" y="92"/>
                  </a:lnTo>
                  <a:lnTo>
                    <a:pt x="196" y="82"/>
                  </a:lnTo>
                  <a:lnTo>
                    <a:pt x="192" y="73"/>
                  </a:lnTo>
                  <a:lnTo>
                    <a:pt x="197" y="20"/>
                  </a:lnTo>
                  <a:lnTo>
                    <a:pt x="135" y="36"/>
                  </a:lnTo>
                  <a:lnTo>
                    <a:pt x="102" y="0"/>
                  </a:lnTo>
                  <a:lnTo>
                    <a:pt x="67" y="36"/>
                  </a:lnTo>
                  <a:lnTo>
                    <a:pt x="0" y="20"/>
                  </a:lnTo>
                  <a:lnTo>
                    <a:pt x="14" y="72"/>
                  </a:lnTo>
                  <a:lnTo>
                    <a:pt x="10" y="82"/>
                  </a:lnTo>
                  <a:lnTo>
                    <a:pt x="7" y="92"/>
                  </a:lnTo>
                  <a:lnTo>
                    <a:pt x="6" y="102"/>
                  </a:lnTo>
                  <a:lnTo>
                    <a:pt x="4" y="113"/>
                  </a:lnTo>
                  <a:lnTo>
                    <a:pt x="4" y="117"/>
                  </a:lnTo>
                  <a:lnTo>
                    <a:pt x="4" y="121"/>
                  </a:lnTo>
                  <a:lnTo>
                    <a:pt x="4" y="124"/>
                  </a:lnTo>
                  <a:lnTo>
                    <a:pt x="6" y="127"/>
                  </a:lnTo>
                  <a:lnTo>
                    <a:pt x="201" y="127"/>
                  </a:lnTo>
                  <a:lnTo>
                    <a:pt x="202" y="124"/>
                  </a:lnTo>
                  <a:lnTo>
                    <a:pt x="202" y="121"/>
                  </a:lnTo>
                  <a:lnTo>
                    <a:pt x="202" y="117"/>
                  </a:lnTo>
                  <a:lnTo>
                    <a:pt x="202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5659" y="653"/>
              <a:ext cx="43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100" name="Freccia bidirezionale orizzontale 99"/>
          <p:cNvSpPr/>
          <p:nvPr/>
        </p:nvSpPr>
        <p:spPr>
          <a:xfrm rot="16200000">
            <a:off x="10189098" y="2361567"/>
            <a:ext cx="1229227" cy="21060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1459681" y="3160991"/>
            <a:ext cx="1998550" cy="84434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SIST. </a:t>
            </a:r>
            <a:r>
              <a:rPr lang="it-IT" sz="1200" spc="300">
                <a:solidFill>
                  <a:schemeClr val="tx1"/>
                </a:solidFill>
              </a:rPr>
              <a:t>DI CONSERVAZIONE</a:t>
            </a:r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4996893" y="508600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06" name="Freccia bidirezionale orizzontale 105"/>
          <p:cNvSpPr/>
          <p:nvPr/>
        </p:nvSpPr>
        <p:spPr>
          <a:xfrm rot="16200000">
            <a:off x="5980248" y="1362450"/>
            <a:ext cx="375721" cy="1734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5094385" y="412342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5190332" y="312180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SIST. DI GESTIONE O SIST. VERSANTE</a:t>
            </a:r>
          </a:p>
        </p:txBody>
      </p:sp>
      <p:sp>
        <p:nvSpPr>
          <p:cNvPr id="110" name="Rettangolo 109"/>
          <p:cNvSpPr/>
          <p:nvPr/>
        </p:nvSpPr>
        <p:spPr>
          <a:xfrm>
            <a:off x="6688169" y="5818857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6791546" y="5707308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CERTIFICATION / TIME STAMP AUTHORITIES</a:t>
            </a:r>
          </a:p>
        </p:txBody>
      </p:sp>
      <p:sp>
        <p:nvSpPr>
          <p:cNvPr id="116" name="Freccia bidirezionale orizzontale 115"/>
          <p:cNvSpPr/>
          <p:nvPr/>
        </p:nvSpPr>
        <p:spPr>
          <a:xfrm rot="16200000">
            <a:off x="7529643" y="5425223"/>
            <a:ext cx="375721" cy="1734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bidirezionale orizzontale 52"/>
          <p:cNvSpPr/>
          <p:nvPr/>
        </p:nvSpPr>
        <p:spPr>
          <a:xfrm rot="16200000">
            <a:off x="3799262" y="2303840"/>
            <a:ext cx="1114894" cy="16843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bidirezionale orizzontale 74"/>
          <p:cNvSpPr/>
          <p:nvPr/>
        </p:nvSpPr>
        <p:spPr>
          <a:xfrm>
            <a:off x="4902200" y="3494777"/>
            <a:ext cx="326122" cy="182878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nello 6"/>
          <p:cNvSpPr/>
          <p:nvPr/>
        </p:nvSpPr>
        <p:spPr>
          <a:xfrm>
            <a:off x="3822700" y="2953756"/>
            <a:ext cx="1054100" cy="1062354"/>
          </a:xfrm>
          <a:prstGeom prst="donut">
            <a:avLst>
              <a:gd name="adj" fmla="val 81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pc="300" dirty="0">
                <a:solidFill>
                  <a:schemeClr val="tx1"/>
                </a:solidFill>
              </a:rPr>
              <a:t>INTRA</a:t>
            </a:r>
            <a:br>
              <a:rPr lang="it-IT" sz="1100" b="1" spc="300" dirty="0">
                <a:solidFill>
                  <a:schemeClr val="tx1"/>
                </a:solidFill>
              </a:rPr>
            </a:br>
            <a:r>
              <a:rPr lang="it-IT" sz="1100" b="1" spc="3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DF831388-B717-46E7-AA7C-6BE5BA7403C3}"/>
              </a:ext>
            </a:extLst>
          </p:cNvPr>
          <p:cNvSpPr/>
          <p:nvPr/>
        </p:nvSpPr>
        <p:spPr>
          <a:xfrm>
            <a:off x="4322951" y="5707308"/>
            <a:ext cx="989892" cy="51932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HSM</a:t>
            </a:r>
          </a:p>
        </p:txBody>
      </p:sp>
      <p:sp>
        <p:nvSpPr>
          <p:cNvPr id="88" name="Freccia bidirezionale orizzontale 87">
            <a:extLst>
              <a:ext uri="{FF2B5EF4-FFF2-40B4-BE49-F238E27FC236}">
                <a16:creationId xmlns:a16="http://schemas.microsoft.com/office/drawing/2014/main" id="{00722862-34D2-4EF8-BF19-08D5D984CAC6}"/>
              </a:ext>
            </a:extLst>
          </p:cNvPr>
          <p:cNvSpPr/>
          <p:nvPr/>
        </p:nvSpPr>
        <p:spPr>
          <a:xfrm rot="16200000">
            <a:off x="4595922" y="5425219"/>
            <a:ext cx="375721" cy="1734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Freccia angolare bidirezionale 80">
            <a:extLst>
              <a:ext uri="{FF2B5EF4-FFF2-40B4-BE49-F238E27FC236}">
                <a16:creationId xmlns:a16="http://schemas.microsoft.com/office/drawing/2014/main" id="{77EBB371-3E23-488E-A265-D7A2A126C698}"/>
              </a:ext>
            </a:extLst>
          </p:cNvPr>
          <p:cNvSpPr/>
          <p:nvPr/>
        </p:nvSpPr>
        <p:spPr>
          <a:xfrm flipH="1">
            <a:off x="5746041" y="4103451"/>
            <a:ext cx="307240" cy="487909"/>
          </a:xfrm>
          <a:prstGeom prst="lef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</a:endParaRPr>
          </a:p>
        </p:txBody>
      </p:sp>
      <p:sp>
        <p:nvSpPr>
          <p:cNvPr id="90" name="Freccia bidirezionale orizzontale 89">
            <a:extLst>
              <a:ext uri="{FF2B5EF4-FFF2-40B4-BE49-F238E27FC236}">
                <a16:creationId xmlns:a16="http://schemas.microsoft.com/office/drawing/2014/main" id="{A0417C2E-1322-4BC4-AA4E-18F47BADFCFB}"/>
              </a:ext>
            </a:extLst>
          </p:cNvPr>
          <p:cNvSpPr/>
          <p:nvPr/>
        </p:nvSpPr>
        <p:spPr>
          <a:xfrm>
            <a:off x="3471178" y="3486927"/>
            <a:ext cx="326122" cy="182878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Freccia bidirezionale orizzontale 91">
            <a:extLst>
              <a:ext uri="{FF2B5EF4-FFF2-40B4-BE49-F238E27FC236}">
                <a16:creationId xmlns:a16="http://schemas.microsoft.com/office/drawing/2014/main" id="{A1FC038E-DAF7-41FA-B013-4A2BD841B0AD}"/>
              </a:ext>
            </a:extLst>
          </p:cNvPr>
          <p:cNvSpPr/>
          <p:nvPr/>
        </p:nvSpPr>
        <p:spPr>
          <a:xfrm rot="16200000">
            <a:off x="3820065" y="4497667"/>
            <a:ext cx="1114894" cy="16843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2FF5E8F9-3599-41EB-AC14-49E5FA9554AA}"/>
              </a:ext>
            </a:extLst>
          </p:cNvPr>
          <p:cNvSpPr/>
          <p:nvPr/>
        </p:nvSpPr>
        <p:spPr>
          <a:xfrm>
            <a:off x="3797300" y="2224817"/>
            <a:ext cx="1152080" cy="27973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D5C50D7D-6D48-47BB-879D-D417E0E2908E}"/>
              </a:ext>
            </a:extLst>
          </p:cNvPr>
          <p:cNvSpPr/>
          <p:nvPr/>
        </p:nvSpPr>
        <p:spPr>
          <a:xfrm>
            <a:off x="3845822" y="4434487"/>
            <a:ext cx="1152080" cy="27973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6F8066C9-21C2-4FC0-A252-780D4974E3D3}"/>
              </a:ext>
            </a:extLst>
          </p:cNvPr>
          <p:cNvSpPr/>
          <p:nvPr/>
        </p:nvSpPr>
        <p:spPr>
          <a:xfrm>
            <a:off x="10220085" y="2236622"/>
            <a:ext cx="1152080" cy="27973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57EF73C7-A7CD-431A-A762-0AE5A0BB4221}"/>
              </a:ext>
            </a:extLst>
          </p:cNvPr>
          <p:cNvSpPr/>
          <p:nvPr/>
        </p:nvSpPr>
        <p:spPr>
          <a:xfrm>
            <a:off x="8850213" y="492995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spc="300" dirty="0">
              <a:solidFill>
                <a:schemeClr val="tx1"/>
              </a:solidFill>
            </a:endParaRPr>
          </a:p>
        </p:txBody>
      </p:sp>
      <p:sp>
        <p:nvSpPr>
          <p:cNvPr id="99" name="Freccia bidirezionale orizzontale 98">
            <a:extLst>
              <a:ext uri="{FF2B5EF4-FFF2-40B4-BE49-F238E27FC236}">
                <a16:creationId xmlns:a16="http://schemas.microsoft.com/office/drawing/2014/main" id="{077F5879-402A-4FA1-859C-B7174DD1EE54}"/>
              </a:ext>
            </a:extLst>
          </p:cNvPr>
          <p:cNvSpPr/>
          <p:nvPr/>
        </p:nvSpPr>
        <p:spPr>
          <a:xfrm rot="16200000">
            <a:off x="9833568" y="1346845"/>
            <a:ext cx="375721" cy="1734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A6A93372-F682-4B75-AE75-6A6C0F13A460}"/>
              </a:ext>
            </a:extLst>
          </p:cNvPr>
          <p:cNvSpPr/>
          <p:nvPr/>
        </p:nvSpPr>
        <p:spPr>
          <a:xfrm>
            <a:off x="8954356" y="384920"/>
            <a:ext cx="2058667" cy="75270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ALTRI SOGGETTI</a:t>
            </a:r>
          </a:p>
          <a:p>
            <a:pPr algn="ctr"/>
            <a:r>
              <a:rPr lang="it-IT" sz="1200" spc="300" dirty="0">
                <a:solidFill>
                  <a:schemeClr val="tx1"/>
                </a:solidFill>
              </a:rPr>
              <a:t>ALTRI SISTEMI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3C55E4D-5DC7-4A51-BD3D-AEE29F43F1D1}"/>
              </a:ext>
            </a:extLst>
          </p:cNvPr>
          <p:cNvSpPr/>
          <p:nvPr/>
        </p:nvSpPr>
        <p:spPr>
          <a:xfrm>
            <a:off x="9402893" y="4292459"/>
            <a:ext cx="1152080" cy="47309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spc="300" dirty="0">
                <a:solidFill>
                  <a:schemeClr val="tx1"/>
                </a:solidFill>
              </a:rPr>
              <a:t>CONTROL ROOM</a:t>
            </a:r>
          </a:p>
        </p:txBody>
      </p:sp>
    </p:spTree>
    <p:extLst>
      <p:ext uri="{BB962C8B-B14F-4D97-AF65-F5344CB8AC3E}">
        <p14:creationId xmlns:p14="http://schemas.microsoft.com/office/powerpoint/2010/main" val="235500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FB2B0C-679F-450C-AAC5-0A11BB1159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E6707-81EA-4DD2-BA5D-14144D43C6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BA2F86-B664-46FD-A709-3B59677A8DA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ef5ebc7-7799-4f4d-b024-566756c4de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Rizzoli Federica</cp:lastModifiedBy>
  <cp:revision>69</cp:revision>
  <dcterms:created xsi:type="dcterms:W3CDTF">2013-11-26T18:02:30Z</dcterms:created>
  <dcterms:modified xsi:type="dcterms:W3CDTF">2018-07-27T10:53:30Z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