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8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4E1B0-C5B6-4A9D-B4D0-444FB40DB4CB}" v="16" dt="2018-08-03T13:48:19.5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69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vanni Galazzini" userId="2dd3a47a2723b683" providerId="LiveId" clId="{B01A67B7-7E00-4F69-973E-FD272BBB507F}"/>
  </pc:docChgLst>
  <pc:docChgLst>
    <pc:chgData name="Rizzoli Federica" userId="07b5a460-c407-41de-ba12-2e9c74ced917" providerId="ADAL" clId="{A7EB0066-5024-4C91-9038-4E43D9C991EF}"/>
    <pc:docChg chg="custSel modSld">
      <pc:chgData name="Rizzoli Federica" userId="07b5a460-c407-41de-ba12-2e9c74ced917" providerId="ADAL" clId="{A7EB0066-5024-4C91-9038-4E43D9C991EF}" dt="2018-07-30T08:48:18.465" v="87" actId="14100"/>
      <pc:docMkLst>
        <pc:docMk/>
      </pc:docMkLst>
      <pc:sldChg chg="delSp modSp">
        <pc:chgData name="Rizzoli Federica" userId="07b5a460-c407-41de-ba12-2e9c74ced917" providerId="ADAL" clId="{A7EB0066-5024-4C91-9038-4E43D9C991EF}" dt="2018-07-30T08:48:18.465" v="87" actId="14100"/>
        <pc:sldMkLst>
          <pc:docMk/>
          <pc:sldMk cId="2138391463" sldId="258"/>
        </pc:sldMkLst>
        <pc:spChg chg="del">
          <ac:chgData name="Rizzoli Federica" userId="07b5a460-c407-41de-ba12-2e9c74ced917" providerId="ADAL" clId="{A7EB0066-5024-4C91-9038-4E43D9C991EF}" dt="2018-07-27T10:49:58.978" v="0" actId="478"/>
          <ac:spMkLst>
            <pc:docMk/>
            <pc:sldMk cId="2138391463" sldId="258"/>
            <ac:spMk id="29" creationId="{00000000-0000-0000-0000-000000000000}"/>
          </ac:spMkLst>
        </pc:spChg>
        <pc:spChg chg="mod">
          <ac:chgData name="Rizzoli Federica" userId="07b5a460-c407-41de-ba12-2e9c74ced917" providerId="ADAL" clId="{A7EB0066-5024-4C91-9038-4E43D9C991EF}" dt="2018-07-30T08:47:05.607" v="40" actId="20577"/>
          <ac:spMkLst>
            <pc:docMk/>
            <pc:sldMk cId="2138391463" sldId="258"/>
            <ac:spMk id="61" creationId="{A57B269E-13D2-46B3-9263-A98F876A5637}"/>
          </ac:spMkLst>
        </pc:spChg>
        <pc:spChg chg="del">
          <ac:chgData name="Rizzoli Federica" userId="07b5a460-c407-41de-ba12-2e9c74ced917" providerId="ADAL" clId="{A7EB0066-5024-4C91-9038-4E43D9C991EF}" dt="2018-07-27T10:50:03.150" v="2" actId="478"/>
          <ac:spMkLst>
            <pc:docMk/>
            <pc:sldMk cId="2138391463" sldId="258"/>
            <ac:spMk id="110" creationId="{00000000-0000-0000-0000-000000000000}"/>
          </ac:spMkLst>
        </pc:spChg>
        <pc:spChg chg="mod">
          <ac:chgData name="Rizzoli Federica" userId="07b5a460-c407-41de-ba12-2e9c74ced917" providerId="ADAL" clId="{A7EB0066-5024-4C91-9038-4E43D9C991EF}" dt="2018-07-30T08:48:18.465" v="87" actId="14100"/>
          <ac:spMkLst>
            <pc:docMk/>
            <pc:sldMk cId="2138391463" sldId="258"/>
            <ac:spMk id="111" creationId="{00000000-0000-0000-0000-000000000000}"/>
          </ac:spMkLst>
        </pc:spChg>
        <pc:cxnChg chg="del mod">
          <ac:chgData name="Rizzoli Federica" userId="07b5a460-c407-41de-ba12-2e9c74ced917" providerId="ADAL" clId="{A7EB0066-5024-4C91-9038-4E43D9C991EF}" dt="2018-07-27T10:50:00.533" v="1" actId="478"/>
          <ac:cxnSpMkLst>
            <pc:docMk/>
            <pc:sldMk cId="2138391463" sldId="258"/>
            <ac:cxnSpMk id="49" creationId="{00000000-0000-0000-0000-000000000000}"/>
          </ac:cxnSpMkLst>
        </pc:cxnChg>
      </pc:sldChg>
    </pc:docChg>
  </pc:docChgLst>
  <pc:docChgLst>
    <pc:chgData name="Giovanni Galazzini" userId="4bbb7a84-3e1d-45a5-96de-00861fc7e329" providerId="ADAL" clId="{0524E1B0-C5B6-4A9D-B4D0-444FB40DB4CB}"/>
    <pc:docChg chg="custSel modSld">
      <pc:chgData name="Giovanni Galazzini" userId="4bbb7a84-3e1d-45a5-96de-00861fc7e329" providerId="ADAL" clId="{0524E1B0-C5B6-4A9D-B4D0-444FB40DB4CB}" dt="2018-08-03T13:48:19.527" v="15" actId="1076"/>
      <pc:docMkLst>
        <pc:docMk/>
      </pc:docMkLst>
      <pc:sldChg chg="delSp modSp">
        <pc:chgData name="Giovanni Galazzini" userId="4bbb7a84-3e1d-45a5-96de-00861fc7e329" providerId="ADAL" clId="{0524E1B0-C5B6-4A9D-B4D0-444FB40DB4CB}" dt="2018-08-03T13:48:19.527" v="15" actId="1076"/>
        <pc:sldMkLst>
          <pc:docMk/>
          <pc:sldMk cId="2138391463" sldId="258"/>
        </pc:sldMkLst>
        <pc:spChg chg="del">
          <ac:chgData name="Giovanni Galazzini" userId="4bbb7a84-3e1d-45a5-96de-00861fc7e329" providerId="ADAL" clId="{0524E1B0-C5B6-4A9D-B4D0-444FB40DB4CB}" dt="2018-08-03T13:47:55.791" v="0" actId="478"/>
          <ac:spMkLst>
            <pc:docMk/>
            <pc:sldMk cId="2138391463" sldId="258"/>
            <ac:spMk id="18" creationId="{00000000-0000-0000-0000-000000000000}"/>
          </ac:spMkLst>
        </pc:spChg>
        <pc:spChg chg="mod">
          <ac:chgData name="Giovanni Galazzini" userId="4bbb7a84-3e1d-45a5-96de-00861fc7e329" providerId="ADAL" clId="{0524E1B0-C5B6-4A9D-B4D0-444FB40DB4CB}" dt="2018-08-03T13:48:19.527" v="15" actId="1076"/>
          <ac:spMkLst>
            <pc:docMk/>
            <pc:sldMk cId="2138391463" sldId="258"/>
            <ac:spMk id="62" creationId="{3E967D47-D402-4336-A3AA-6863FBDF2667}"/>
          </ac:spMkLst>
        </pc:spChg>
        <pc:cxnChg chg="del mod">
          <ac:chgData name="Giovanni Galazzini" userId="4bbb7a84-3e1d-45a5-96de-00861fc7e329" providerId="ADAL" clId="{0524E1B0-C5B6-4A9D-B4D0-444FB40DB4CB}" dt="2018-08-03T13:47:58.290" v="1" actId="478"/>
          <ac:cxnSpMkLst>
            <pc:docMk/>
            <pc:sldMk cId="2138391463" sldId="258"/>
            <ac:cxnSpMk id="25" creationId="{00000000-0000-0000-0000-000000000000}"/>
          </ac:cxnSpMkLst>
        </pc:cxnChg>
      </pc:sldChg>
    </pc:docChg>
  </pc:docChgLst>
  <pc:docChgLst>
    <pc:chgData name="Giovanni Galazzini" userId="2dd3a47a2723b683" providerId="LiveId" clId="{59324645-E32E-4E85-AB22-EC42C8E89435}"/>
    <pc:docChg chg="undo custSel modSld">
      <pc:chgData name="Giovanni Galazzini" userId="2dd3a47a2723b683" providerId="LiveId" clId="{59324645-E32E-4E85-AB22-EC42C8E89435}" dt="2018-05-23T09:38:11.520" v="1317" actId="14100"/>
      <pc:docMkLst>
        <pc:docMk/>
      </pc:docMkLst>
      <pc:sldChg chg="addSp delSp modSp">
        <pc:chgData name="Giovanni Galazzini" userId="2dd3a47a2723b683" providerId="LiveId" clId="{59324645-E32E-4E85-AB22-EC42C8E89435}" dt="2018-05-23T09:38:11.520" v="1317" actId="14100"/>
        <pc:sldMkLst>
          <pc:docMk/>
          <pc:sldMk cId="2138391463" sldId="258"/>
        </pc:sldMkLst>
        <pc:spChg chg="mod">
          <ac:chgData name="Giovanni Galazzini" userId="2dd3a47a2723b683" providerId="LiveId" clId="{59324645-E32E-4E85-AB22-EC42C8E89435}" dt="2018-05-23T09:29:01.680" v="1237" actId="6549"/>
          <ac:spMkLst>
            <pc:docMk/>
            <pc:sldMk cId="2138391463" sldId="258"/>
            <ac:spMk id="8" creationId="{00000000-0000-0000-0000-000000000000}"/>
          </ac:spMkLst>
        </pc:spChg>
        <pc:spChg chg="mod">
          <ac:chgData name="Giovanni Galazzini" userId="2dd3a47a2723b683" providerId="LiveId" clId="{59324645-E32E-4E85-AB22-EC42C8E89435}" dt="2018-05-23T09:07:20.137" v="1223" actId="14100"/>
          <ac:spMkLst>
            <pc:docMk/>
            <pc:sldMk cId="2138391463" sldId="258"/>
            <ac:spMk id="11" creationId="{00000000-0000-0000-0000-000000000000}"/>
          </ac:spMkLst>
        </pc:spChg>
        <pc:spChg chg="mod">
          <ac:chgData name="Giovanni Galazzini" userId="2dd3a47a2723b683" providerId="LiveId" clId="{59324645-E32E-4E85-AB22-EC42C8E89435}" dt="2018-05-23T08:59:20.247" v="910" actId="1037"/>
          <ac:spMkLst>
            <pc:docMk/>
            <pc:sldMk cId="2138391463" sldId="258"/>
            <ac:spMk id="12" creationId="{00000000-0000-0000-0000-000000000000}"/>
          </ac:spMkLst>
        </pc:spChg>
        <pc:spChg chg="mod">
          <ac:chgData name="Giovanni Galazzini" userId="2dd3a47a2723b683" providerId="LiveId" clId="{59324645-E32E-4E85-AB22-EC42C8E89435}" dt="2018-05-22T14:52:14.067" v="580" actId="1076"/>
          <ac:spMkLst>
            <pc:docMk/>
            <pc:sldMk cId="2138391463" sldId="258"/>
            <ac:spMk id="18" creationId="{00000000-0000-0000-0000-000000000000}"/>
          </ac:spMkLst>
        </pc:spChg>
        <pc:spChg chg="del mod">
          <ac:chgData name="Giovanni Galazzini" userId="2dd3a47a2723b683" providerId="LiveId" clId="{59324645-E32E-4E85-AB22-EC42C8E89435}" dt="2018-05-23T08:53:41.666" v="746" actId="478"/>
          <ac:spMkLst>
            <pc:docMk/>
            <pc:sldMk cId="2138391463" sldId="258"/>
            <ac:spMk id="21" creationId="{00000000-0000-0000-0000-000000000000}"/>
          </ac:spMkLst>
        </pc:spChg>
        <pc:spChg chg="mod">
          <ac:chgData name="Giovanni Galazzini" userId="2dd3a47a2723b683" providerId="LiveId" clId="{59324645-E32E-4E85-AB22-EC42C8E89435}" dt="2018-05-22T14:51:49.081" v="578" actId="1036"/>
          <ac:spMkLst>
            <pc:docMk/>
            <pc:sldMk cId="2138391463" sldId="258"/>
            <ac:spMk id="29" creationId="{00000000-0000-0000-0000-000000000000}"/>
          </ac:spMkLst>
        </pc:spChg>
        <pc:spChg chg="mod">
          <ac:chgData name="Giovanni Galazzini" userId="2dd3a47a2723b683" providerId="LiveId" clId="{59324645-E32E-4E85-AB22-EC42C8E89435}" dt="2018-05-22T14:51:49.081" v="578" actId="1036"/>
          <ac:spMkLst>
            <pc:docMk/>
            <pc:sldMk cId="2138391463" sldId="258"/>
            <ac:spMk id="31" creationId="{00000000-0000-0000-0000-000000000000}"/>
          </ac:spMkLst>
        </pc:spChg>
        <pc:spChg chg="mod">
          <ac:chgData name="Giovanni Galazzini" userId="2dd3a47a2723b683" providerId="LiveId" clId="{59324645-E32E-4E85-AB22-EC42C8E89435}" dt="2018-05-23T09:02:15.161" v="1053" actId="1036"/>
          <ac:spMkLst>
            <pc:docMk/>
            <pc:sldMk cId="2138391463" sldId="258"/>
            <ac:spMk id="37" creationId="{00000000-0000-0000-0000-000000000000}"/>
          </ac:spMkLst>
        </pc:spChg>
        <pc:spChg chg="add del mod">
          <ac:chgData name="Giovanni Galazzini" userId="2dd3a47a2723b683" providerId="LiveId" clId="{59324645-E32E-4E85-AB22-EC42C8E89435}" dt="2018-05-23T09:36:49.178" v="1310" actId="1037"/>
          <ac:spMkLst>
            <pc:docMk/>
            <pc:sldMk cId="2138391463" sldId="258"/>
            <ac:spMk id="39" creationId="{00000000-0000-0000-0000-000000000000}"/>
          </ac:spMkLst>
        </pc:spChg>
        <pc:spChg chg="mod">
          <ac:chgData name="Giovanni Galazzini" userId="2dd3a47a2723b683" providerId="LiveId" clId="{59324645-E32E-4E85-AB22-EC42C8E89435}" dt="2018-05-23T09:07:05.939" v="1221" actId="1038"/>
          <ac:spMkLst>
            <pc:docMk/>
            <pc:sldMk cId="2138391463" sldId="258"/>
            <ac:spMk id="40" creationId="{00000000-0000-0000-0000-000000000000}"/>
          </ac:spMkLst>
        </pc:spChg>
        <pc:spChg chg="del mod">
          <ac:chgData name="Giovanni Galazzini" userId="2dd3a47a2723b683" providerId="LiveId" clId="{59324645-E32E-4E85-AB22-EC42C8E89435}" dt="2018-05-23T08:57:11.567" v="857" actId="478"/>
          <ac:spMkLst>
            <pc:docMk/>
            <pc:sldMk cId="2138391463" sldId="258"/>
            <ac:spMk id="41" creationId="{00000000-0000-0000-0000-000000000000}"/>
          </ac:spMkLst>
        </pc:spChg>
        <pc:spChg chg="mod">
          <ac:chgData name="Giovanni Galazzini" userId="2dd3a47a2723b683" providerId="LiveId" clId="{59324645-E32E-4E85-AB22-EC42C8E89435}" dt="2018-05-22T14:47:32.768" v="197" actId="207"/>
          <ac:spMkLst>
            <pc:docMk/>
            <pc:sldMk cId="2138391463" sldId="258"/>
            <ac:spMk id="42" creationId="{00000000-0000-0000-0000-000000000000}"/>
          </ac:spMkLst>
        </pc:spChg>
        <pc:spChg chg="del">
          <ac:chgData name="Giovanni Galazzini" userId="2dd3a47a2723b683" providerId="LiveId" clId="{59324645-E32E-4E85-AB22-EC42C8E89435}" dt="2018-05-22T14:43:55.728" v="74" actId="478"/>
          <ac:spMkLst>
            <pc:docMk/>
            <pc:sldMk cId="2138391463" sldId="258"/>
            <ac:spMk id="43" creationId="{00000000-0000-0000-0000-000000000000}"/>
          </ac:spMkLst>
        </pc:spChg>
        <pc:spChg chg="mod">
          <ac:chgData name="Giovanni Galazzini" userId="2dd3a47a2723b683" providerId="LiveId" clId="{59324645-E32E-4E85-AB22-EC42C8E89435}" dt="2018-05-23T08:58:45.463" v="875" actId="1038"/>
          <ac:spMkLst>
            <pc:docMk/>
            <pc:sldMk cId="2138391463" sldId="258"/>
            <ac:spMk id="47" creationId="{00000000-0000-0000-0000-000000000000}"/>
          </ac:spMkLst>
        </pc:spChg>
        <pc:spChg chg="mod">
          <ac:chgData name="Giovanni Galazzini" userId="2dd3a47a2723b683" providerId="LiveId" clId="{59324645-E32E-4E85-AB22-EC42C8E89435}" dt="2018-05-23T09:07:20.137" v="1223" actId="14100"/>
          <ac:spMkLst>
            <pc:docMk/>
            <pc:sldMk cId="2138391463" sldId="258"/>
            <ac:spMk id="52" creationId="{5D98A31C-ECD0-46AC-BCF0-536CB0C5F854}"/>
          </ac:spMkLst>
        </pc:spChg>
        <pc:spChg chg="mod">
          <ac:chgData name="Giovanni Galazzini" userId="2dd3a47a2723b683" providerId="LiveId" clId="{59324645-E32E-4E85-AB22-EC42C8E89435}" dt="2018-05-22T14:54:47.962" v="581" actId="108"/>
          <ac:spMkLst>
            <pc:docMk/>
            <pc:sldMk cId="2138391463" sldId="258"/>
            <ac:spMk id="57" creationId="{F796DE0E-ED23-4D63-BF14-4D703CC598B4}"/>
          </ac:spMkLst>
        </pc:spChg>
        <pc:spChg chg="mod">
          <ac:chgData name="Giovanni Galazzini" userId="2dd3a47a2723b683" providerId="LiveId" clId="{59324645-E32E-4E85-AB22-EC42C8E89435}" dt="2018-05-22T14:42:31.875" v="58" actId="1076"/>
          <ac:spMkLst>
            <pc:docMk/>
            <pc:sldMk cId="2138391463" sldId="258"/>
            <ac:spMk id="58" creationId="{7F48D611-BF31-495E-A12C-ABC546175A3C}"/>
          </ac:spMkLst>
        </pc:spChg>
        <pc:spChg chg="add del mod">
          <ac:chgData name="Giovanni Galazzini" userId="2dd3a47a2723b683" providerId="LiveId" clId="{59324645-E32E-4E85-AB22-EC42C8E89435}" dt="2018-05-23T08:53:50.945" v="747" actId="478"/>
          <ac:spMkLst>
            <pc:docMk/>
            <pc:sldMk cId="2138391463" sldId="258"/>
            <ac:spMk id="60" creationId="{F9C26F99-926C-40A6-BD32-56E7B62DAC0E}"/>
          </ac:spMkLst>
        </pc:spChg>
        <pc:spChg chg="add mod">
          <ac:chgData name="Giovanni Galazzini" userId="2dd3a47a2723b683" providerId="LiveId" clId="{59324645-E32E-4E85-AB22-EC42C8E89435}" dt="2018-05-22T14:46:59.221" v="196" actId="20577"/>
          <ac:spMkLst>
            <pc:docMk/>
            <pc:sldMk cId="2138391463" sldId="258"/>
            <ac:spMk id="61" creationId="{A57B269E-13D2-46B3-9263-A98F876A5637}"/>
          </ac:spMkLst>
        </pc:spChg>
        <pc:spChg chg="add mod">
          <ac:chgData name="Giovanni Galazzini" userId="2dd3a47a2723b683" providerId="LiveId" clId="{59324645-E32E-4E85-AB22-EC42C8E89435}" dt="2018-05-22T14:52:14.067" v="580" actId="1076"/>
          <ac:spMkLst>
            <pc:docMk/>
            <pc:sldMk cId="2138391463" sldId="258"/>
            <ac:spMk id="62" creationId="{3E967D47-D402-4336-A3AA-6863FBDF2667}"/>
          </ac:spMkLst>
        </pc:spChg>
        <pc:spChg chg="add mod">
          <ac:chgData name="Giovanni Galazzini" userId="2dd3a47a2723b683" providerId="LiveId" clId="{59324645-E32E-4E85-AB22-EC42C8E89435}" dt="2018-05-22T14:50:56.255" v="488" actId="1038"/>
          <ac:spMkLst>
            <pc:docMk/>
            <pc:sldMk cId="2138391463" sldId="258"/>
            <ac:spMk id="63" creationId="{7E081718-290B-44C5-B5D9-CB952F7EC002}"/>
          </ac:spMkLst>
        </pc:spChg>
        <pc:spChg chg="mod">
          <ac:chgData name="Giovanni Galazzini" userId="2dd3a47a2723b683" providerId="LiveId" clId="{59324645-E32E-4E85-AB22-EC42C8E89435}" dt="2018-05-22T14:49:27.402" v="200" actId="1076"/>
          <ac:spMkLst>
            <pc:docMk/>
            <pc:sldMk cId="2138391463" sldId="258"/>
            <ac:spMk id="65" creationId="{00000000-0000-0000-0000-000000000000}"/>
          </ac:spMkLst>
        </pc:spChg>
        <pc:spChg chg="del">
          <ac:chgData name="Giovanni Galazzini" userId="2dd3a47a2723b683" providerId="LiveId" clId="{59324645-E32E-4E85-AB22-EC42C8E89435}" dt="2018-05-22T14:41:48.221" v="56" actId="478"/>
          <ac:spMkLst>
            <pc:docMk/>
            <pc:sldMk cId="2138391463" sldId="258"/>
            <ac:spMk id="68" creationId="{00000000-0000-0000-0000-000000000000}"/>
          </ac:spMkLst>
        </pc:spChg>
        <pc:spChg chg="add del mod">
          <ac:chgData name="Giovanni Galazzini" userId="2dd3a47a2723b683" providerId="LiveId" clId="{59324645-E32E-4E85-AB22-EC42C8E89435}" dt="2018-05-23T08:53:35.380" v="743" actId="478"/>
          <ac:spMkLst>
            <pc:docMk/>
            <pc:sldMk cId="2138391463" sldId="258"/>
            <ac:spMk id="69" creationId="{A0667767-5F11-4313-8644-1AC93ED757F2}"/>
          </ac:spMkLst>
        </pc:spChg>
        <pc:spChg chg="add del mod">
          <ac:chgData name="Giovanni Galazzini" userId="2dd3a47a2723b683" providerId="LiveId" clId="{59324645-E32E-4E85-AB22-EC42C8E89435}" dt="2018-05-23T08:53:32.480" v="742" actId="478"/>
          <ac:spMkLst>
            <pc:docMk/>
            <pc:sldMk cId="2138391463" sldId="258"/>
            <ac:spMk id="70" creationId="{D4EEB53F-0E52-4A76-9BFC-8102B0F9B345}"/>
          </ac:spMkLst>
        </pc:spChg>
        <pc:spChg chg="add mod">
          <ac:chgData name="Giovanni Galazzini" userId="2dd3a47a2723b683" providerId="LiveId" clId="{59324645-E32E-4E85-AB22-EC42C8E89435}" dt="2018-05-23T09:00:59.941" v="991" actId="1037"/>
          <ac:spMkLst>
            <pc:docMk/>
            <pc:sldMk cId="2138391463" sldId="258"/>
            <ac:spMk id="73" creationId="{35597E4F-FA2F-4533-BE13-76247D265161}"/>
          </ac:spMkLst>
        </pc:spChg>
        <pc:spChg chg="add mod">
          <ac:chgData name="Giovanni Galazzini" userId="2dd3a47a2723b683" providerId="LiveId" clId="{59324645-E32E-4E85-AB22-EC42C8E89435}" dt="2018-05-23T08:53:26.852" v="741" actId="1037"/>
          <ac:spMkLst>
            <pc:docMk/>
            <pc:sldMk cId="2138391463" sldId="258"/>
            <ac:spMk id="76" creationId="{EADD9037-E868-42DC-B725-30CBEEA53A88}"/>
          </ac:spMkLst>
        </pc:spChg>
        <pc:spChg chg="add mod">
          <ac:chgData name="Giovanni Galazzini" userId="2dd3a47a2723b683" providerId="LiveId" clId="{59324645-E32E-4E85-AB22-EC42C8E89435}" dt="2018-05-23T08:53:26.852" v="741" actId="1037"/>
          <ac:spMkLst>
            <pc:docMk/>
            <pc:sldMk cId="2138391463" sldId="258"/>
            <ac:spMk id="77" creationId="{B80D7904-10A6-419F-BF20-BC191414FA99}"/>
          </ac:spMkLst>
        </pc:spChg>
        <pc:spChg chg="add mod">
          <ac:chgData name="Giovanni Galazzini" userId="2dd3a47a2723b683" providerId="LiveId" clId="{59324645-E32E-4E85-AB22-EC42C8E89435}" dt="2018-05-23T08:57:42.129" v="865" actId="20577"/>
          <ac:spMkLst>
            <pc:docMk/>
            <pc:sldMk cId="2138391463" sldId="258"/>
            <ac:spMk id="78" creationId="{53F77D66-8009-49D1-B13A-19EBD77B236D}"/>
          </ac:spMkLst>
        </pc:spChg>
        <pc:spChg chg="add mod">
          <ac:chgData name="Giovanni Galazzini" userId="2dd3a47a2723b683" providerId="LiveId" clId="{59324645-E32E-4E85-AB22-EC42C8E89435}" dt="2018-05-23T09:04:24.341" v="1196" actId="20577"/>
          <ac:spMkLst>
            <pc:docMk/>
            <pc:sldMk cId="2138391463" sldId="258"/>
            <ac:spMk id="80" creationId="{B5D0FCB3-41B2-4BA5-B3CC-8D8256D0EF9A}"/>
          </ac:spMkLst>
        </pc:spChg>
        <pc:spChg chg="add del mod">
          <ac:chgData name="Giovanni Galazzini" userId="2dd3a47a2723b683" providerId="LiveId" clId="{59324645-E32E-4E85-AB22-EC42C8E89435}" dt="2018-05-23T09:30:18.069" v="1247" actId="478"/>
          <ac:spMkLst>
            <pc:docMk/>
            <pc:sldMk cId="2138391463" sldId="258"/>
            <ac:spMk id="86" creationId="{8D8BCC5B-D7B8-4328-935D-65E3E0B1CDEE}"/>
          </ac:spMkLst>
        </pc:spChg>
        <pc:spChg chg="del mod">
          <ac:chgData name="Giovanni Galazzini" userId="2dd3a47a2723b683" providerId="LiveId" clId="{59324645-E32E-4E85-AB22-EC42C8E89435}" dt="2018-05-23T08:53:52.695" v="748" actId="478"/>
          <ac:spMkLst>
            <pc:docMk/>
            <pc:sldMk cId="2138391463" sldId="258"/>
            <ac:spMk id="89" creationId="{00000000-0000-0000-0000-000000000000}"/>
          </ac:spMkLst>
        </pc:spChg>
        <pc:spChg chg="add mod">
          <ac:chgData name="Giovanni Galazzini" userId="2dd3a47a2723b683" providerId="LiveId" clId="{59324645-E32E-4E85-AB22-EC42C8E89435}" dt="2018-05-23T09:33:10.960" v="1262" actId="1076"/>
          <ac:spMkLst>
            <pc:docMk/>
            <pc:sldMk cId="2138391463" sldId="258"/>
            <ac:spMk id="96" creationId="{E2CB016C-FF70-4250-8E61-40A2A7768C1E}"/>
          </ac:spMkLst>
        </pc:spChg>
        <pc:spChg chg="add mod">
          <ac:chgData name="Giovanni Galazzini" userId="2dd3a47a2723b683" providerId="LiveId" clId="{59324645-E32E-4E85-AB22-EC42C8E89435}" dt="2018-05-23T09:34:28.807" v="1279" actId="1076"/>
          <ac:spMkLst>
            <pc:docMk/>
            <pc:sldMk cId="2138391463" sldId="258"/>
            <ac:spMk id="97" creationId="{ADEE77BC-FDFC-41B3-B3EA-7C9FC52B6B58}"/>
          </ac:spMkLst>
        </pc:spChg>
        <pc:spChg chg="mod">
          <ac:chgData name="Giovanni Galazzini" userId="2dd3a47a2723b683" providerId="LiveId" clId="{59324645-E32E-4E85-AB22-EC42C8E89435}" dt="2018-05-22T14:41:11.881" v="55" actId="20577"/>
          <ac:spMkLst>
            <pc:docMk/>
            <pc:sldMk cId="2138391463" sldId="258"/>
            <ac:spMk id="102" creationId="{00000000-0000-0000-0000-000000000000}"/>
          </ac:spMkLst>
        </pc:spChg>
        <pc:spChg chg="del mod">
          <ac:chgData name="Giovanni Galazzini" userId="2dd3a47a2723b683" providerId="LiveId" clId="{59324645-E32E-4E85-AB22-EC42C8E89435}" dt="2018-05-23T08:53:39.631" v="745" actId="478"/>
          <ac:spMkLst>
            <pc:docMk/>
            <pc:sldMk cId="2138391463" sldId="258"/>
            <ac:spMk id="103" creationId="{00000000-0000-0000-0000-000000000000}"/>
          </ac:spMkLst>
        </pc:spChg>
        <pc:spChg chg="mod">
          <ac:chgData name="Giovanni Galazzini" userId="2dd3a47a2723b683" providerId="LiveId" clId="{59324645-E32E-4E85-AB22-EC42C8E89435}" dt="2018-05-22T14:51:59.961" v="579" actId="1076"/>
          <ac:spMkLst>
            <pc:docMk/>
            <pc:sldMk cId="2138391463" sldId="258"/>
            <ac:spMk id="110" creationId="{00000000-0000-0000-0000-000000000000}"/>
          </ac:spMkLst>
        </pc:spChg>
        <pc:spChg chg="mod">
          <ac:chgData name="Giovanni Galazzini" userId="2dd3a47a2723b683" providerId="LiveId" clId="{59324645-E32E-4E85-AB22-EC42C8E89435}" dt="2018-05-23T09:30:39.023" v="1249" actId="1076"/>
          <ac:spMkLst>
            <pc:docMk/>
            <pc:sldMk cId="2138391463" sldId="258"/>
            <ac:spMk id="111" creationId="{00000000-0000-0000-0000-000000000000}"/>
          </ac:spMkLst>
        </pc:spChg>
        <pc:grpChg chg="add mod">
          <ac:chgData name="Giovanni Galazzini" userId="2dd3a47a2723b683" providerId="LiveId" clId="{59324645-E32E-4E85-AB22-EC42C8E89435}" dt="2018-05-23T09:06:08.181" v="1207" actId="164"/>
          <ac:grpSpMkLst>
            <pc:docMk/>
            <pc:sldMk cId="2138391463" sldId="258"/>
            <ac:grpSpMk id="28" creationId="{268874AA-B656-4F88-9604-6B3A4F041693}"/>
          </ac:grpSpMkLst>
        </pc:grpChg>
        <pc:grpChg chg="add mod">
          <ac:chgData name="Giovanni Galazzini" userId="2dd3a47a2723b683" providerId="LiveId" clId="{59324645-E32E-4E85-AB22-EC42C8E89435}" dt="2018-05-23T09:35:48.912" v="1288" actId="14100"/>
          <ac:grpSpMkLst>
            <pc:docMk/>
            <pc:sldMk cId="2138391463" sldId="258"/>
            <ac:grpSpMk id="98" creationId="{53B3EDBB-B48D-49C0-967B-7FF997536196}"/>
          </ac:grpSpMkLst>
        </pc:grpChg>
        <pc:cxnChg chg="mod">
          <ac:chgData name="Giovanni Galazzini" userId="2dd3a47a2723b683" providerId="LiveId" clId="{59324645-E32E-4E85-AB22-EC42C8E89435}" dt="2018-05-23T09:27:55.488" v="1232" actId="14100"/>
          <ac:cxnSpMkLst>
            <pc:docMk/>
            <pc:sldMk cId="2138391463" sldId="258"/>
            <ac:cxnSpMk id="3" creationId="{00000000-0000-0000-0000-000000000000}"/>
          </ac:cxnSpMkLst>
        </pc:cxnChg>
        <pc:cxnChg chg="mod">
          <ac:chgData name="Giovanni Galazzini" userId="2dd3a47a2723b683" providerId="LiveId" clId="{59324645-E32E-4E85-AB22-EC42C8E89435}" dt="2018-05-22T14:42:52.156" v="68" actId="1035"/>
          <ac:cxnSpMkLst>
            <pc:docMk/>
            <pc:sldMk cId="2138391463" sldId="258"/>
            <ac:cxnSpMk id="13" creationId="{00000000-0000-0000-0000-000000000000}"/>
          </ac:cxnSpMkLst>
        </pc:cxnChg>
        <pc:cxnChg chg="mod">
          <ac:chgData name="Giovanni Galazzini" userId="2dd3a47a2723b683" providerId="LiveId" clId="{59324645-E32E-4E85-AB22-EC42C8E89435}" dt="2018-05-22T14:52:14.067" v="580" actId="1076"/>
          <ac:cxnSpMkLst>
            <pc:docMk/>
            <pc:sldMk cId="2138391463" sldId="258"/>
            <ac:cxnSpMk id="25" creationId="{00000000-0000-0000-0000-000000000000}"/>
          </ac:cxnSpMkLst>
        </pc:cxnChg>
        <pc:cxnChg chg="mod">
          <ac:chgData name="Giovanni Galazzini" userId="2dd3a47a2723b683" providerId="LiveId" clId="{59324645-E32E-4E85-AB22-EC42C8E89435}" dt="2018-05-23T09:00:33.818" v="958" actId="1038"/>
          <ac:cxnSpMkLst>
            <pc:docMk/>
            <pc:sldMk cId="2138391463" sldId="258"/>
            <ac:cxnSpMk id="36" creationId="{00000000-0000-0000-0000-000000000000}"/>
          </ac:cxnSpMkLst>
        </pc:cxnChg>
        <pc:cxnChg chg="mod">
          <ac:chgData name="Giovanni Galazzini" userId="2dd3a47a2723b683" providerId="LiveId" clId="{59324645-E32E-4E85-AB22-EC42C8E89435}" dt="2018-05-23T09:38:11.520" v="1317" actId="14100"/>
          <ac:cxnSpMkLst>
            <pc:docMk/>
            <pc:sldMk cId="2138391463" sldId="258"/>
            <ac:cxnSpMk id="45" creationId="{00000000-0000-0000-0000-000000000000}"/>
          </ac:cxnSpMkLst>
        </pc:cxnChg>
        <pc:cxnChg chg="mod">
          <ac:chgData name="Giovanni Galazzini" userId="2dd3a47a2723b683" providerId="LiveId" clId="{59324645-E32E-4E85-AB22-EC42C8E89435}" dt="2018-05-22T14:51:49.081" v="578" actId="1036"/>
          <ac:cxnSpMkLst>
            <pc:docMk/>
            <pc:sldMk cId="2138391463" sldId="258"/>
            <ac:cxnSpMk id="46" creationId="{00000000-0000-0000-0000-000000000000}"/>
          </ac:cxnSpMkLst>
        </pc:cxnChg>
        <pc:cxnChg chg="mod">
          <ac:chgData name="Giovanni Galazzini" userId="2dd3a47a2723b683" providerId="LiveId" clId="{59324645-E32E-4E85-AB22-EC42C8E89435}" dt="2018-05-22T14:51:49.081" v="578" actId="1036"/>
          <ac:cxnSpMkLst>
            <pc:docMk/>
            <pc:sldMk cId="2138391463" sldId="258"/>
            <ac:cxnSpMk id="49" creationId="{00000000-0000-0000-0000-000000000000}"/>
          </ac:cxnSpMkLst>
        </pc:cxnChg>
        <pc:cxnChg chg="del">
          <ac:chgData name="Giovanni Galazzini" userId="2dd3a47a2723b683" providerId="LiveId" clId="{59324645-E32E-4E85-AB22-EC42C8E89435}" dt="2018-05-22T14:46:06.535" v="167" actId="478"/>
          <ac:cxnSpMkLst>
            <pc:docMk/>
            <pc:sldMk cId="2138391463" sldId="258"/>
            <ac:cxnSpMk id="54" creationId="{F831A6A9-BAC2-446B-9F62-07969FCBC3D3}"/>
          </ac:cxnSpMkLst>
        </pc:cxnChg>
        <pc:cxnChg chg="add mod">
          <ac:chgData name="Giovanni Galazzini" userId="2dd3a47a2723b683" providerId="LiveId" clId="{59324645-E32E-4E85-AB22-EC42C8E89435}" dt="2018-05-22T14:42:58.425" v="70" actId="1036"/>
          <ac:cxnSpMkLst>
            <pc:docMk/>
            <pc:sldMk cId="2138391463" sldId="258"/>
            <ac:cxnSpMk id="55" creationId="{0797977F-9374-439F-BEF1-604BA4B285B1}"/>
          </ac:cxnSpMkLst>
        </pc:cxnChg>
        <pc:cxnChg chg="add del mod">
          <ac:chgData name="Giovanni Galazzini" userId="2dd3a47a2723b683" providerId="LiveId" clId="{59324645-E32E-4E85-AB22-EC42C8E89435}" dt="2018-05-23T08:54:54.241" v="804" actId="478"/>
          <ac:cxnSpMkLst>
            <pc:docMk/>
            <pc:sldMk cId="2138391463" sldId="258"/>
            <ac:cxnSpMk id="56" creationId="{BE526C49-DF5E-4D5E-A874-AB239A1B1C40}"/>
          </ac:cxnSpMkLst>
        </pc:cxnChg>
        <pc:cxnChg chg="del">
          <ac:chgData name="Giovanni Galazzini" userId="2dd3a47a2723b683" providerId="LiveId" clId="{59324645-E32E-4E85-AB22-EC42C8E89435}" dt="2018-05-22T14:43:51.727" v="73" actId="478"/>
          <ac:cxnSpMkLst>
            <pc:docMk/>
            <pc:sldMk cId="2138391463" sldId="258"/>
            <ac:cxnSpMk id="56" creationId="{00000000-0000-0000-0000-000000000000}"/>
          </ac:cxnSpMkLst>
        </pc:cxnChg>
        <pc:cxnChg chg="mod">
          <ac:chgData name="Giovanni Galazzini" userId="2dd3a47a2723b683" providerId="LiveId" clId="{59324645-E32E-4E85-AB22-EC42C8E89435}" dt="2018-05-23T09:28:03.624" v="1233" actId="14100"/>
          <ac:cxnSpMkLst>
            <pc:docMk/>
            <pc:sldMk cId="2138391463" sldId="258"/>
            <ac:cxnSpMk id="59" creationId="{00000000-0000-0000-0000-000000000000}"/>
          </ac:cxnSpMkLst>
        </pc:cxnChg>
        <pc:cxnChg chg="del">
          <ac:chgData name="Giovanni Galazzini" userId="2dd3a47a2723b683" providerId="LiveId" clId="{59324645-E32E-4E85-AB22-EC42C8E89435}" dt="2018-05-22T14:43:47.580" v="72" actId="478"/>
          <ac:cxnSpMkLst>
            <pc:docMk/>
            <pc:sldMk cId="2138391463" sldId="258"/>
            <ac:cxnSpMk id="60" creationId="{F6D14DC5-C84F-40F4-B9C9-80CB1BE80910}"/>
          </ac:cxnSpMkLst>
        </pc:cxnChg>
        <pc:cxnChg chg="mod">
          <ac:chgData name="Giovanni Galazzini" userId="2dd3a47a2723b683" providerId="LiveId" clId="{59324645-E32E-4E85-AB22-EC42C8E89435}" dt="2018-05-23T09:02:59.608" v="1181" actId="1037"/>
          <ac:cxnSpMkLst>
            <pc:docMk/>
            <pc:sldMk cId="2138391463" sldId="258"/>
            <ac:cxnSpMk id="64" creationId="{00000000-0000-0000-0000-000000000000}"/>
          </ac:cxnSpMkLst>
        </pc:cxnChg>
        <pc:cxnChg chg="mod">
          <ac:chgData name="Giovanni Galazzini" userId="2dd3a47a2723b683" providerId="LiveId" clId="{59324645-E32E-4E85-AB22-EC42C8E89435}" dt="2018-05-23T09:37:39.848" v="1315" actId="14100"/>
          <ac:cxnSpMkLst>
            <pc:docMk/>
            <pc:sldMk cId="2138391463" sldId="258"/>
            <ac:cxnSpMk id="66" creationId="{00000000-0000-0000-0000-000000000000}"/>
          </ac:cxnSpMkLst>
        </pc:cxnChg>
        <pc:cxnChg chg="del mod">
          <ac:chgData name="Giovanni Galazzini" userId="2dd3a47a2723b683" providerId="LiveId" clId="{59324645-E32E-4E85-AB22-EC42C8E89435}" dt="2018-05-23T08:59:26.664" v="912" actId="478"/>
          <ac:cxnSpMkLst>
            <pc:docMk/>
            <pc:sldMk cId="2138391463" sldId="258"/>
            <ac:cxnSpMk id="67" creationId="{00000000-0000-0000-0000-000000000000}"/>
          </ac:cxnSpMkLst>
        </pc:cxnChg>
        <pc:cxnChg chg="add del mod">
          <ac:chgData name="Giovanni Galazzini" userId="2dd3a47a2723b683" providerId="LiveId" clId="{59324645-E32E-4E85-AB22-EC42C8E89435}" dt="2018-05-23T08:53:56.265" v="749" actId="478"/>
          <ac:cxnSpMkLst>
            <pc:docMk/>
            <pc:sldMk cId="2138391463" sldId="258"/>
            <ac:cxnSpMk id="68" creationId="{F6E132F6-86E8-44B7-9EB3-A851D35A70DC}"/>
          </ac:cxnSpMkLst>
        </pc:cxnChg>
        <pc:cxnChg chg="add del mod">
          <ac:chgData name="Giovanni Galazzini" userId="2dd3a47a2723b683" providerId="LiveId" clId="{59324645-E32E-4E85-AB22-EC42C8E89435}" dt="2018-05-23T08:54:59.572" v="805" actId="478"/>
          <ac:cxnSpMkLst>
            <pc:docMk/>
            <pc:sldMk cId="2138391463" sldId="258"/>
            <ac:cxnSpMk id="71" creationId="{3BEA3A45-F538-4340-A6F5-1DA26DB94E1C}"/>
          </ac:cxnSpMkLst>
        </pc:cxnChg>
        <pc:cxnChg chg="mod">
          <ac:chgData name="Giovanni Galazzini" userId="2dd3a47a2723b683" providerId="LiveId" clId="{59324645-E32E-4E85-AB22-EC42C8E89435}" dt="2018-05-23T09:06:29.512" v="1210" actId="14100"/>
          <ac:cxnSpMkLst>
            <pc:docMk/>
            <pc:sldMk cId="2138391463" sldId="258"/>
            <ac:cxnSpMk id="72" creationId="{00000000-0000-0000-0000-000000000000}"/>
          </ac:cxnSpMkLst>
        </pc:cxnChg>
        <pc:cxnChg chg="mod">
          <ac:chgData name="Giovanni Galazzini" userId="2dd3a47a2723b683" providerId="LiveId" clId="{59324645-E32E-4E85-AB22-EC42C8E89435}" dt="2018-05-23T09:27:46.345" v="1231" actId="1076"/>
          <ac:cxnSpMkLst>
            <pc:docMk/>
            <pc:sldMk cId="2138391463" sldId="258"/>
            <ac:cxnSpMk id="74" creationId="{00000000-0000-0000-0000-000000000000}"/>
          </ac:cxnSpMkLst>
        </pc:cxnChg>
        <pc:cxnChg chg="add mod">
          <ac:chgData name="Giovanni Galazzini" userId="2dd3a47a2723b683" providerId="LiveId" clId="{59324645-E32E-4E85-AB22-EC42C8E89435}" dt="2018-05-23T09:00:59.941" v="991" actId="1037"/>
          <ac:cxnSpMkLst>
            <pc:docMk/>
            <pc:sldMk cId="2138391463" sldId="258"/>
            <ac:cxnSpMk id="75" creationId="{9AD624F5-7314-434E-B98A-96BCDA7FBC94}"/>
          </ac:cxnSpMkLst>
        </pc:cxnChg>
        <pc:cxnChg chg="add mod">
          <ac:chgData name="Giovanni Galazzini" userId="2dd3a47a2723b683" providerId="LiveId" clId="{59324645-E32E-4E85-AB22-EC42C8E89435}" dt="2018-05-23T09:01:45.122" v="1016" actId="14100"/>
          <ac:cxnSpMkLst>
            <pc:docMk/>
            <pc:sldMk cId="2138391463" sldId="258"/>
            <ac:cxnSpMk id="79" creationId="{88EC017F-D23B-474F-87C9-D1493EA268E0}"/>
          </ac:cxnSpMkLst>
        </pc:cxnChg>
        <pc:cxnChg chg="add del mod">
          <ac:chgData name="Giovanni Galazzini" userId="2dd3a47a2723b683" providerId="LiveId" clId="{59324645-E32E-4E85-AB22-EC42C8E89435}" dt="2018-05-23T09:03:51.784" v="1189" actId="478"/>
          <ac:cxnSpMkLst>
            <pc:docMk/>
            <pc:sldMk cId="2138391463" sldId="258"/>
            <ac:cxnSpMk id="81" creationId="{E08C9502-F54C-4D5E-9614-45ABE3284109}"/>
          </ac:cxnSpMkLst>
        </pc:cxnChg>
        <pc:cxnChg chg="add mod">
          <ac:chgData name="Giovanni Galazzini" userId="2dd3a47a2723b683" providerId="LiveId" clId="{59324645-E32E-4E85-AB22-EC42C8E89435}" dt="2018-05-23T09:04:19.674" v="1193" actId="1076"/>
          <ac:cxnSpMkLst>
            <pc:docMk/>
            <pc:sldMk cId="2138391463" sldId="258"/>
            <ac:cxnSpMk id="82" creationId="{8DC12EEB-5B66-4575-91BB-C7ED1495C947}"/>
          </ac:cxnSpMkLst>
        </pc:cxnChg>
        <pc:cxnChg chg="add mod">
          <ac:chgData name="Giovanni Galazzini" userId="2dd3a47a2723b683" providerId="LiveId" clId="{59324645-E32E-4E85-AB22-EC42C8E89435}" dt="2018-05-23T09:06:08.181" v="1207" actId="164"/>
          <ac:cxnSpMkLst>
            <pc:docMk/>
            <pc:sldMk cId="2138391463" sldId="258"/>
            <ac:cxnSpMk id="83" creationId="{5F767552-0AF3-4DED-9861-3B12E93D32A4}"/>
          </ac:cxnSpMkLst>
        </pc:cxnChg>
        <pc:cxnChg chg="del mod">
          <ac:chgData name="Giovanni Galazzini" userId="2dd3a47a2723b683" providerId="LiveId" clId="{59324645-E32E-4E85-AB22-EC42C8E89435}" dt="2018-05-23T08:53:57.744" v="750" actId="478"/>
          <ac:cxnSpMkLst>
            <pc:docMk/>
            <pc:sldMk cId="2138391463" sldId="258"/>
            <ac:cxnSpMk id="84" creationId="{00000000-0000-0000-0000-000000000000}"/>
          </ac:cxnSpMkLst>
        </pc:cxnChg>
        <pc:cxnChg chg="add mod">
          <ac:chgData name="Giovanni Galazzini" userId="2dd3a47a2723b683" providerId="LiveId" clId="{59324645-E32E-4E85-AB22-EC42C8E89435}" dt="2018-05-23T09:06:08.181" v="1207" actId="164"/>
          <ac:cxnSpMkLst>
            <pc:docMk/>
            <pc:sldMk cId="2138391463" sldId="258"/>
            <ac:cxnSpMk id="85" creationId="{B588671F-2018-485C-B246-CCBA75070199}"/>
          </ac:cxnSpMkLst>
        </pc:cxnChg>
        <pc:cxnChg chg="mod">
          <ac:chgData name="Giovanni Galazzini" userId="2dd3a47a2723b683" providerId="LiveId" clId="{59324645-E32E-4E85-AB22-EC42C8E89435}" dt="2018-05-23T09:01:19.696" v="1013" actId="1037"/>
          <ac:cxnSpMkLst>
            <pc:docMk/>
            <pc:sldMk cId="2138391463" sldId="258"/>
            <ac:cxnSpMk id="90" creationId="{00000000-0000-0000-0000-000000000000}"/>
          </ac:cxnSpMkLst>
        </pc:cxnChg>
        <pc:cxnChg chg="mod">
          <ac:chgData name="Giovanni Galazzini" userId="2dd3a47a2723b683" providerId="LiveId" clId="{59324645-E32E-4E85-AB22-EC42C8E89435}" dt="2018-05-23T09:04:10.634" v="1191" actId="14100"/>
          <ac:cxnSpMkLst>
            <pc:docMk/>
            <pc:sldMk cId="2138391463" sldId="258"/>
            <ac:cxnSpMk id="93" creationId="{00000000-0000-0000-0000-000000000000}"/>
          </ac:cxnSpMkLst>
        </pc:cxnChg>
        <pc:cxnChg chg="del">
          <ac:chgData name="Giovanni Galazzini" userId="2dd3a47a2723b683" providerId="LiveId" clId="{59324645-E32E-4E85-AB22-EC42C8E89435}" dt="2018-05-23T08:56:33.795" v="853" actId="478"/>
          <ac:cxnSpMkLst>
            <pc:docMk/>
            <pc:sldMk cId="2138391463" sldId="258"/>
            <ac:cxnSpMk id="105" creationId="{00000000-0000-0000-0000-000000000000}"/>
          </ac:cxnSpMkLst>
        </pc:cxnChg>
        <pc:cxnChg chg="mod">
          <ac:chgData name="Giovanni Galazzini" userId="2dd3a47a2723b683" providerId="LiveId" clId="{59324645-E32E-4E85-AB22-EC42C8E89435}" dt="2018-05-23T08:58:45.463" v="875" actId="1038"/>
          <ac:cxnSpMkLst>
            <pc:docMk/>
            <pc:sldMk cId="2138391463" sldId="258"/>
            <ac:cxnSpMk id="112" creationId="{00000000-0000-0000-0000-00000000000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03/08/2018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171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03/08/2018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39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03/08/2018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2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03/08/2018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828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03/08/2018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89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03/08/2018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82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03/08/2018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776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03/08/2018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4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03/08/2018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413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03/08/2018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927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03/08/2018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317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0F555-ABC1-46F6-9E03-0B6D4A71152A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03/08/2018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D7CE1-29FD-46BD-BB99-F6756C5EAA6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454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ttangolo 38"/>
          <p:cNvSpPr/>
          <p:nvPr/>
        </p:nvSpPr>
        <p:spPr>
          <a:xfrm>
            <a:off x="2770971" y="1525602"/>
            <a:ext cx="6049110" cy="364747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it-IT" sz="1200" dirty="0">
              <a:solidFill>
                <a:schemeClr val="tx1"/>
              </a:solidFill>
            </a:endParaRPr>
          </a:p>
        </p:txBody>
      </p:sp>
      <p:cxnSp>
        <p:nvCxnSpPr>
          <p:cNvPr id="93" name="Connettore 2 92"/>
          <p:cNvCxnSpPr>
            <a:cxnSpLocks/>
            <a:endCxn id="37" idx="0"/>
          </p:cNvCxnSpPr>
          <p:nvPr/>
        </p:nvCxnSpPr>
        <p:spPr>
          <a:xfrm>
            <a:off x="4812899" y="2238788"/>
            <a:ext cx="1" cy="33454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/>
          <p:cNvSpPr/>
          <p:nvPr/>
        </p:nvSpPr>
        <p:spPr>
          <a:xfrm>
            <a:off x="4012472" y="2542254"/>
            <a:ext cx="253911" cy="844626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t"/>
          <a:lstStyle/>
          <a:p>
            <a:pPr algn="ctr"/>
            <a:endParaRPr lang="it-IT" sz="1200" spc="-300" dirty="0">
              <a:solidFill>
                <a:prstClr val="black"/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3111983" y="1717655"/>
            <a:ext cx="5383337" cy="276516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1200" dirty="0">
                <a:solidFill>
                  <a:prstClr val="black"/>
                </a:solidFill>
              </a:rPr>
              <a:t>SIAM e IDENTITY PROVIDER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7669936" y="4645043"/>
            <a:ext cx="630791" cy="264848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1200" dirty="0">
                <a:solidFill>
                  <a:prstClr val="black"/>
                </a:solidFill>
              </a:rPr>
              <a:t>TPI</a:t>
            </a:r>
          </a:p>
        </p:txBody>
      </p:sp>
      <p:sp>
        <p:nvSpPr>
          <p:cNvPr id="24" name="Rettangolo 23"/>
          <p:cNvSpPr/>
          <p:nvPr/>
        </p:nvSpPr>
        <p:spPr>
          <a:xfrm>
            <a:off x="10646157" y="1705254"/>
            <a:ext cx="1293075" cy="5679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prstClr val="black"/>
                </a:solidFill>
              </a:rPr>
              <a:t>ALTRI SISTEMI DI CONSERVAZIONE</a:t>
            </a:r>
          </a:p>
        </p:txBody>
      </p:sp>
      <p:sp>
        <p:nvSpPr>
          <p:cNvPr id="31" name="Rettangolo 30"/>
          <p:cNvSpPr/>
          <p:nvPr/>
        </p:nvSpPr>
        <p:spPr>
          <a:xfrm>
            <a:off x="189477" y="2569772"/>
            <a:ext cx="1293075" cy="5679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prstClr val="black"/>
                </a:solidFill>
              </a:rPr>
              <a:t>SISTEMI VERSATORI</a:t>
            </a:r>
          </a:p>
        </p:txBody>
      </p:sp>
      <p:sp>
        <p:nvSpPr>
          <p:cNvPr id="32" name="Rettangolo 31"/>
          <p:cNvSpPr/>
          <p:nvPr/>
        </p:nvSpPr>
        <p:spPr>
          <a:xfrm>
            <a:off x="10646157" y="3143598"/>
            <a:ext cx="1293075" cy="5679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prstClr val="black"/>
                </a:solidFill>
              </a:rPr>
              <a:t>SISTEMI DI ACCESSO</a:t>
            </a:r>
          </a:p>
        </p:txBody>
      </p:sp>
      <p:sp>
        <p:nvSpPr>
          <p:cNvPr id="37" name="Rettangolo 36"/>
          <p:cNvSpPr/>
          <p:nvPr/>
        </p:nvSpPr>
        <p:spPr>
          <a:xfrm>
            <a:off x="4448728" y="2573333"/>
            <a:ext cx="728343" cy="283954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prstClr val="black"/>
                </a:solidFill>
              </a:rPr>
              <a:t>VersO</a:t>
            </a:r>
            <a:endParaRPr lang="it-IT" sz="1200" dirty="0">
              <a:solidFill>
                <a:prstClr val="black"/>
              </a:solidFill>
            </a:endParaRPr>
          </a:p>
        </p:txBody>
      </p:sp>
      <p:sp>
        <p:nvSpPr>
          <p:cNvPr id="42" name="Rettangolo 41"/>
          <p:cNvSpPr/>
          <p:nvPr/>
        </p:nvSpPr>
        <p:spPr>
          <a:xfrm>
            <a:off x="5553658" y="5060943"/>
            <a:ext cx="1293075" cy="5679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prstClr val="black"/>
                </a:solidFill>
              </a:rPr>
              <a:t>SERVIZI DI SUPPORTO</a:t>
            </a:r>
          </a:p>
        </p:txBody>
      </p:sp>
      <p:sp>
        <p:nvSpPr>
          <p:cNvPr id="44" name="Rettangolo 43"/>
          <p:cNvSpPr/>
          <p:nvPr/>
        </p:nvSpPr>
        <p:spPr>
          <a:xfrm>
            <a:off x="9238369" y="3151950"/>
            <a:ext cx="1078063" cy="5679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prstClr val="black"/>
                </a:solidFill>
              </a:rPr>
              <a:t>INTERFACCE DI ACCESSO</a:t>
            </a:r>
          </a:p>
        </p:txBody>
      </p:sp>
      <p:cxnSp>
        <p:nvCxnSpPr>
          <p:cNvPr id="45" name="Connettore 2 44"/>
          <p:cNvCxnSpPr>
            <a:cxnSpLocks/>
            <a:endCxn id="24" idx="1"/>
          </p:cNvCxnSpPr>
          <p:nvPr/>
        </p:nvCxnSpPr>
        <p:spPr>
          <a:xfrm flipV="1">
            <a:off x="8809835" y="1989208"/>
            <a:ext cx="1836322" cy="9964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/>
          <p:cNvCxnSpPr>
            <a:stCxn id="31" idx="3"/>
          </p:cNvCxnSpPr>
          <p:nvPr/>
        </p:nvCxnSpPr>
        <p:spPr>
          <a:xfrm>
            <a:off x="1482552" y="2853726"/>
            <a:ext cx="1257310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/>
          <p:cNvCxnSpPr>
            <a:stCxn id="44" idx="3"/>
            <a:endCxn id="32" idx="1"/>
          </p:cNvCxnSpPr>
          <p:nvPr/>
        </p:nvCxnSpPr>
        <p:spPr>
          <a:xfrm flipV="1">
            <a:off x="10316432" y="3427552"/>
            <a:ext cx="329725" cy="8352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ttangolo 101"/>
          <p:cNvSpPr/>
          <p:nvPr/>
        </p:nvSpPr>
        <p:spPr>
          <a:xfrm>
            <a:off x="3403570" y="532407"/>
            <a:ext cx="1293075" cy="5679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prstClr val="black"/>
                </a:solidFill>
              </a:rPr>
              <a:t>IDENTITY PROVIDER</a:t>
            </a:r>
          </a:p>
          <a:p>
            <a:pPr algn="ctr"/>
            <a:r>
              <a:rPr lang="it-IT" sz="1200" dirty="0">
                <a:solidFill>
                  <a:prstClr val="black"/>
                </a:solidFill>
              </a:rPr>
              <a:t>FEDERATI</a:t>
            </a:r>
          </a:p>
        </p:txBody>
      </p:sp>
      <p:sp>
        <p:nvSpPr>
          <p:cNvPr id="111" name="CasellaDiTesto 110"/>
          <p:cNvSpPr txBox="1"/>
          <p:nvPr/>
        </p:nvSpPr>
        <p:spPr>
          <a:xfrm>
            <a:off x="3225484" y="4461448"/>
            <a:ext cx="2175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Sistemi nella sottorete del Sistema di conservazione</a:t>
            </a:r>
            <a:endParaRPr lang="en-US" sz="1400" dirty="0"/>
          </a:p>
        </p:txBody>
      </p:sp>
      <p:cxnSp>
        <p:nvCxnSpPr>
          <p:cNvPr id="13" name="Connettore 1 12"/>
          <p:cNvCxnSpPr>
            <a:cxnSpLocks/>
          </p:cNvCxnSpPr>
          <p:nvPr/>
        </p:nvCxnSpPr>
        <p:spPr>
          <a:xfrm flipH="1">
            <a:off x="4086661" y="1099626"/>
            <a:ext cx="546" cy="396890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tangolo 47"/>
          <p:cNvSpPr/>
          <p:nvPr/>
        </p:nvSpPr>
        <p:spPr>
          <a:xfrm>
            <a:off x="2796617" y="5508011"/>
            <a:ext cx="1293075" cy="5679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prstClr val="black"/>
                </a:solidFill>
              </a:rPr>
              <a:t>CERTIFICATION / TIMESTAMP AUTHORITIES</a:t>
            </a:r>
          </a:p>
        </p:txBody>
      </p:sp>
      <p:cxnSp>
        <p:nvCxnSpPr>
          <p:cNvPr id="50" name="Connettore 1 49"/>
          <p:cNvCxnSpPr>
            <a:endCxn id="48" idx="0"/>
          </p:cNvCxnSpPr>
          <p:nvPr/>
        </p:nvCxnSpPr>
        <p:spPr>
          <a:xfrm>
            <a:off x="3443154" y="5150537"/>
            <a:ext cx="1" cy="35747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/>
          <p:cNvCxnSpPr>
            <a:cxnSpLocks/>
          </p:cNvCxnSpPr>
          <p:nvPr/>
        </p:nvCxnSpPr>
        <p:spPr>
          <a:xfrm>
            <a:off x="8820081" y="3561762"/>
            <a:ext cx="433228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/>
          <p:cNvCxnSpPr>
            <a:cxnSpLocks/>
            <a:endCxn id="8" idx="0"/>
          </p:cNvCxnSpPr>
          <p:nvPr/>
        </p:nvCxnSpPr>
        <p:spPr>
          <a:xfrm>
            <a:off x="4139428" y="2253268"/>
            <a:ext cx="0" cy="28898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2 63"/>
          <p:cNvCxnSpPr/>
          <p:nvPr/>
        </p:nvCxnSpPr>
        <p:spPr>
          <a:xfrm>
            <a:off x="6837963" y="1965293"/>
            <a:ext cx="0" cy="13993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ttangolo 39"/>
          <p:cNvSpPr/>
          <p:nvPr/>
        </p:nvSpPr>
        <p:spPr>
          <a:xfrm>
            <a:off x="2825539" y="1540247"/>
            <a:ext cx="231106" cy="354141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 anchorCtr="1"/>
          <a:lstStyle/>
          <a:p>
            <a:r>
              <a:rPr lang="it-IT" sz="1000" spc="-300" dirty="0">
                <a:solidFill>
                  <a:prstClr val="black"/>
                </a:solidFill>
              </a:rPr>
              <a:t>Web    Service</a:t>
            </a:r>
          </a:p>
        </p:txBody>
      </p:sp>
      <p:sp>
        <p:nvSpPr>
          <p:cNvPr id="47" name="Rettangolo 46"/>
          <p:cNvSpPr/>
          <p:nvPr/>
        </p:nvSpPr>
        <p:spPr>
          <a:xfrm>
            <a:off x="3130472" y="2554745"/>
            <a:ext cx="538782" cy="283954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prstClr val="black"/>
                </a:solidFill>
              </a:rPr>
              <a:t>FTP</a:t>
            </a:r>
          </a:p>
        </p:txBody>
      </p:sp>
      <p:cxnSp>
        <p:nvCxnSpPr>
          <p:cNvPr id="36" name="Connettore 4 35"/>
          <p:cNvCxnSpPr>
            <a:cxnSpLocks/>
          </p:cNvCxnSpPr>
          <p:nvPr/>
        </p:nvCxnSpPr>
        <p:spPr>
          <a:xfrm>
            <a:off x="7256548" y="4083397"/>
            <a:ext cx="604662" cy="561646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sellaDiTesto 64"/>
          <p:cNvSpPr txBox="1"/>
          <p:nvPr/>
        </p:nvSpPr>
        <p:spPr>
          <a:xfrm>
            <a:off x="9452138" y="3796977"/>
            <a:ext cx="2320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Sistemi presso gli Utenti</a:t>
            </a:r>
            <a:endParaRPr lang="en-US" sz="1400" dirty="0"/>
          </a:p>
        </p:txBody>
      </p:sp>
      <p:cxnSp>
        <p:nvCxnSpPr>
          <p:cNvPr id="74" name="Connettore 4 73"/>
          <p:cNvCxnSpPr>
            <a:cxnSpLocks/>
            <a:stCxn id="8" idx="2"/>
          </p:cNvCxnSpPr>
          <p:nvPr/>
        </p:nvCxnSpPr>
        <p:spPr>
          <a:xfrm rot="16200000" flipH="1">
            <a:off x="4860193" y="2666115"/>
            <a:ext cx="650758" cy="2092288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2 111"/>
          <p:cNvCxnSpPr>
            <a:endCxn id="47" idx="0"/>
          </p:cNvCxnSpPr>
          <p:nvPr/>
        </p:nvCxnSpPr>
        <p:spPr>
          <a:xfrm>
            <a:off x="3399863" y="2255915"/>
            <a:ext cx="0" cy="29883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ttore 1 2"/>
          <p:cNvCxnSpPr>
            <a:cxnSpLocks/>
            <a:stCxn id="47" idx="3"/>
          </p:cNvCxnSpPr>
          <p:nvPr/>
        </p:nvCxnSpPr>
        <p:spPr>
          <a:xfrm>
            <a:off x="3669254" y="2696722"/>
            <a:ext cx="343218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4 71"/>
          <p:cNvCxnSpPr>
            <a:cxnSpLocks/>
          </p:cNvCxnSpPr>
          <p:nvPr/>
        </p:nvCxnSpPr>
        <p:spPr>
          <a:xfrm>
            <a:off x="4792227" y="2883345"/>
            <a:ext cx="1385650" cy="942487"/>
          </a:xfrm>
          <a:prstGeom prst="bentConnector3">
            <a:avLst>
              <a:gd name="adj1" fmla="val 1523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ttore 2 89"/>
          <p:cNvCxnSpPr>
            <a:cxnSpLocks/>
          </p:cNvCxnSpPr>
          <p:nvPr/>
        </p:nvCxnSpPr>
        <p:spPr>
          <a:xfrm>
            <a:off x="7658691" y="2228043"/>
            <a:ext cx="0" cy="30402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ttangolo 56">
            <a:extLst>
              <a:ext uri="{FF2B5EF4-FFF2-40B4-BE49-F238E27FC236}">
                <a16:creationId xmlns:a16="http://schemas.microsoft.com/office/drawing/2014/main" id="{F796DE0E-ED23-4D63-BF14-4D703CC598B4}"/>
              </a:ext>
            </a:extLst>
          </p:cNvPr>
          <p:cNvSpPr/>
          <p:nvPr/>
        </p:nvSpPr>
        <p:spPr>
          <a:xfrm>
            <a:off x="7132836" y="496901"/>
            <a:ext cx="942241" cy="5679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prstClr val="black"/>
                </a:solidFill>
              </a:rPr>
              <a:t>HSM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7F48D611-BF31-495E-A12C-ABC546175A3C}"/>
              </a:ext>
            </a:extLst>
          </p:cNvPr>
          <p:cNvSpPr txBox="1"/>
          <p:nvPr/>
        </p:nvSpPr>
        <p:spPr>
          <a:xfrm>
            <a:off x="8163183" y="621153"/>
            <a:ext cx="2057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/>
              <a:t>Sistemi presso Fornitori</a:t>
            </a:r>
            <a:endParaRPr lang="en-US" sz="1400" dirty="0"/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5D98A31C-ECD0-46AC-BCF0-536CB0C5F854}"/>
              </a:ext>
            </a:extLst>
          </p:cNvPr>
          <p:cNvSpPr/>
          <p:nvPr/>
        </p:nvSpPr>
        <p:spPr>
          <a:xfrm>
            <a:off x="3111983" y="1999172"/>
            <a:ext cx="5383337" cy="228871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1200" dirty="0" err="1">
                <a:solidFill>
                  <a:prstClr val="black"/>
                </a:solidFill>
              </a:rPr>
              <a:t>Sacerlog</a:t>
            </a:r>
            <a:endParaRPr lang="it-IT" sz="1200" dirty="0">
              <a:solidFill>
                <a:prstClr val="black"/>
              </a:solidFill>
            </a:endParaRPr>
          </a:p>
        </p:txBody>
      </p:sp>
      <p:cxnSp>
        <p:nvCxnSpPr>
          <p:cNvPr id="55" name="Connettore 1 12">
            <a:extLst>
              <a:ext uri="{FF2B5EF4-FFF2-40B4-BE49-F238E27FC236}">
                <a16:creationId xmlns:a16="http://schemas.microsoft.com/office/drawing/2014/main" id="{0797977F-9374-439F-BEF1-604BA4B285B1}"/>
              </a:ext>
            </a:extLst>
          </p:cNvPr>
          <p:cNvCxnSpPr>
            <a:cxnSpLocks/>
          </p:cNvCxnSpPr>
          <p:nvPr/>
        </p:nvCxnSpPr>
        <p:spPr>
          <a:xfrm flipH="1">
            <a:off x="7603956" y="1085496"/>
            <a:ext cx="546" cy="396890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A57B269E-13D2-46B3-9263-A98F876A5637}"/>
              </a:ext>
            </a:extLst>
          </p:cNvPr>
          <p:cNvSpPr txBox="1"/>
          <p:nvPr/>
        </p:nvSpPr>
        <p:spPr>
          <a:xfrm>
            <a:off x="6999294" y="5300796"/>
            <a:ext cx="23960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Sistemi dell’Ente</a:t>
            </a:r>
          </a:p>
          <a:p>
            <a:r>
              <a:rPr lang="it-IT" sz="1400" dirty="0"/>
              <a:t>che possono risiedere fuori dalla sottorete del Sistema di conservazione</a:t>
            </a:r>
            <a:endParaRPr lang="en-US" sz="1400" dirty="0"/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3E967D47-D402-4336-A3AA-6863FBDF2667}"/>
              </a:ext>
            </a:extLst>
          </p:cNvPr>
          <p:cNvSpPr txBox="1"/>
          <p:nvPr/>
        </p:nvSpPr>
        <p:spPr>
          <a:xfrm>
            <a:off x="1332651" y="5516239"/>
            <a:ext cx="1293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Sistemi presso  </a:t>
            </a:r>
            <a:r>
              <a:rPr lang="it-IT" sz="1400" dirty="0" err="1"/>
              <a:t>Authorities</a:t>
            </a:r>
            <a:endParaRPr lang="en-US" sz="1400" dirty="0"/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7E081718-290B-44C5-B5D9-CB952F7EC002}"/>
              </a:ext>
            </a:extLst>
          </p:cNvPr>
          <p:cNvSpPr txBox="1"/>
          <p:nvPr/>
        </p:nvSpPr>
        <p:spPr>
          <a:xfrm>
            <a:off x="10397470" y="1082512"/>
            <a:ext cx="1780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Sistemi presso  altri Enti Conservatori</a:t>
            </a:r>
            <a:endParaRPr lang="en-US" sz="1400" dirty="0"/>
          </a:p>
        </p:txBody>
      </p:sp>
      <p:sp>
        <p:nvSpPr>
          <p:cNvPr id="73" name="Rettangolo 72">
            <a:extLst>
              <a:ext uri="{FF2B5EF4-FFF2-40B4-BE49-F238E27FC236}">
                <a16:creationId xmlns:a16="http://schemas.microsoft.com/office/drawing/2014/main" id="{35597E4F-FA2F-4533-BE13-76247D265161}"/>
              </a:ext>
            </a:extLst>
          </p:cNvPr>
          <p:cNvSpPr/>
          <p:nvPr/>
        </p:nvSpPr>
        <p:spPr>
          <a:xfrm>
            <a:off x="7285850" y="2523007"/>
            <a:ext cx="728343" cy="283954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prstClr val="black"/>
                </a:solidFill>
              </a:rPr>
              <a:t>DIPS</a:t>
            </a:r>
          </a:p>
        </p:txBody>
      </p:sp>
      <p:cxnSp>
        <p:nvCxnSpPr>
          <p:cNvPr id="75" name="Connettore 4 83">
            <a:extLst>
              <a:ext uri="{FF2B5EF4-FFF2-40B4-BE49-F238E27FC236}">
                <a16:creationId xmlns:a16="http://schemas.microsoft.com/office/drawing/2014/main" id="{9AD624F5-7314-434E-B98A-96BCDA7FBC94}"/>
              </a:ext>
            </a:extLst>
          </p:cNvPr>
          <p:cNvCxnSpPr>
            <a:stCxn id="73" idx="2"/>
          </p:cNvCxnSpPr>
          <p:nvPr/>
        </p:nvCxnSpPr>
        <p:spPr>
          <a:xfrm rot="5400000">
            <a:off x="6951453" y="3015598"/>
            <a:ext cx="907207" cy="489932"/>
          </a:xfrm>
          <a:prstGeom prst="bentConnector3">
            <a:avLst>
              <a:gd name="adj1" fmla="val 99843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ttangolo 75">
            <a:extLst>
              <a:ext uri="{FF2B5EF4-FFF2-40B4-BE49-F238E27FC236}">
                <a16:creationId xmlns:a16="http://schemas.microsoft.com/office/drawing/2014/main" id="{EADD9037-E868-42DC-B725-30CBEEA53A88}"/>
              </a:ext>
            </a:extLst>
          </p:cNvPr>
          <p:cNvSpPr/>
          <p:nvPr/>
        </p:nvSpPr>
        <p:spPr>
          <a:xfrm>
            <a:off x="6192321" y="3225840"/>
            <a:ext cx="1311930" cy="246999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prstClr val="black"/>
                </a:solidFill>
              </a:rPr>
              <a:t>Interfaccia Web</a:t>
            </a:r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B80D7904-10A6-419F-BF20-BC191414FA99}"/>
              </a:ext>
            </a:extLst>
          </p:cNvPr>
          <p:cNvSpPr/>
          <p:nvPr/>
        </p:nvSpPr>
        <p:spPr>
          <a:xfrm>
            <a:off x="6190641" y="3485408"/>
            <a:ext cx="1311930" cy="798798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spc="300" dirty="0" err="1">
                <a:solidFill>
                  <a:prstClr val="black"/>
                </a:solidFill>
              </a:rPr>
              <a:t>SacER</a:t>
            </a:r>
            <a:endParaRPr lang="it-IT" sz="1400" spc="300" dirty="0">
              <a:solidFill>
                <a:prstClr val="black"/>
              </a:solidFill>
            </a:endParaRPr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53F77D66-8009-49D1-B13A-19EBD77B236D}"/>
              </a:ext>
            </a:extLst>
          </p:cNvPr>
          <p:cNvSpPr/>
          <p:nvPr/>
        </p:nvSpPr>
        <p:spPr>
          <a:xfrm>
            <a:off x="8524161" y="1540246"/>
            <a:ext cx="231106" cy="354141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 anchorCtr="1"/>
          <a:lstStyle/>
          <a:p>
            <a:r>
              <a:rPr lang="it-IT" sz="1000" spc="-300" dirty="0">
                <a:solidFill>
                  <a:prstClr val="black"/>
                </a:solidFill>
              </a:rPr>
              <a:t>Web    Service</a:t>
            </a:r>
          </a:p>
        </p:txBody>
      </p:sp>
      <p:cxnSp>
        <p:nvCxnSpPr>
          <p:cNvPr id="79" name="Connettore 2 78">
            <a:extLst>
              <a:ext uri="{FF2B5EF4-FFF2-40B4-BE49-F238E27FC236}">
                <a16:creationId xmlns:a16="http://schemas.microsoft.com/office/drawing/2014/main" id="{88EC017F-D23B-474F-87C9-D1493EA268E0}"/>
              </a:ext>
            </a:extLst>
          </p:cNvPr>
          <p:cNvCxnSpPr>
            <a:cxnSpLocks/>
          </p:cNvCxnSpPr>
          <p:nvPr/>
        </p:nvCxnSpPr>
        <p:spPr>
          <a:xfrm>
            <a:off x="8197338" y="2228043"/>
            <a:ext cx="0" cy="239717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ttangolo 79">
            <a:extLst>
              <a:ext uri="{FF2B5EF4-FFF2-40B4-BE49-F238E27FC236}">
                <a16:creationId xmlns:a16="http://schemas.microsoft.com/office/drawing/2014/main" id="{B5D0FCB3-41B2-4BA5-B3CC-8D8256D0EF9A}"/>
              </a:ext>
            </a:extLst>
          </p:cNvPr>
          <p:cNvSpPr/>
          <p:nvPr/>
        </p:nvSpPr>
        <p:spPr>
          <a:xfrm>
            <a:off x="5394190" y="2574054"/>
            <a:ext cx="728343" cy="283954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prstClr val="black"/>
                </a:solidFill>
              </a:rPr>
              <a:t>DPI</a:t>
            </a:r>
          </a:p>
        </p:txBody>
      </p:sp>
      <p:cxnSp>
        <p:nvCxnSpPr>
          <p:cNvPr id="82" name="Connettore 2 81">
            <a:extLst>
              <a:ext uri="{FF2B5EF4-FFF2-40B4-BE49-F238E27FC236}">
                <a16:creationId xmlns:a16="http://schemas.microsoft.com/office/drawing/2014/main" id="{8DC12EEB-5B66-4575-91BB-C7ED1495C947}"/>
              </a:ext>
            </a:extLst>
          </p:cNvPr>
          <p:cNvCxnSpPr>
            <a:cxnSpLocks/>
          </p:cNvCxnSpPr>
          <p:nvPr/>
        </p:nvCxnSpPr>
        <p:spPr>
          <a:xfrm>
            <a:off x="5727652" y="2235641"/>
            <a:ext cx="1" cy="33454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268874AA-B656-4F88-9604-6B3A4F041693}"/>
              </a:ext>
            </a:extLst>
          </p:cNvPr>
          <p:cNvGrpSpPr/>
          <p:nvPr/>
        </p:nvGrpSpPr>
        <p:grpSpPr>
          <a:xfrm>
            <a:off x="5758361" y="2849679"/>
            <a:ext cx="432280" cy="700528"/>
            <a:chOff x="5758361" y="2849679"/>
            <a:chExt cx="432280" cy="700528"/>
          </a:xfrm>
        </p:grpSpPr>
        <p:cxnSp>
          <p:nvCxnSpPr>
            <p:cNvPr id="83" name="Connettore 4 71">
              <a:extLst>
                <a:ext uri="{FF2B5EF4-FFF2-40B4-BE49-F238E27FC236}">
                  <a16:creationId xmlns:a16="http://schemas.microsoft.com/office/drawing/2014/main" id="{5F767552-0AF3-4DED-9861-3B12E93D32A4}"/>
                </a:ext>
              </a:extLst>
            </p:cNvPr>
            <p:cNvCxnSpPr>
              <a:cxnSpLocks/>
            </p:cNvCxnSpPr>
            <p:nvPr/>
          </p:nvCxnSpPr>
          <p:spPr>
            <a:xfrm>
              <a:off x="5762648" y="2849679"/>
              <a:ext cx="0" cy="70052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">
              <a:extLst>
                <a:ext uri="{FF2B5EF4-FFF2-40B4-BE49-F238E27FC236}">
                  <a16:creationId xmlns:a16="http://schemas.microsoft.com/office/drawing/2014/main" id="{B588671F-2018-485C-B246-CCBA75070199}"/>
                </a:ext>
              </a:extLst>
            </p:cNvPr>
            <p:cNvCxnSpPr>
              <a:cxnSpLocks/>
            </p:cNvCxnSpPr>
            <p:nvPr/>
          </p:nvCxnSpPr>
          <p:spPr>
            <a:xfrm>
              <a:off x="5758361" y="3550207"/>
              <a:ext cx="43228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CasellaDiTesto 95">
            <a:extLst>
              <a:ext uri="{FF2B5EF4-FFF2-40B4-BE49-F238E27FC236}">
                <a16:creationId xmlns:a16="http://schemas.microsoft.com/office/drawing/2014/main" id="{E2CB016C-FF70-4250-8E61-40A2A7768C1E}"/>
              </a:ext>
            </a:extLst>
          </p:cNvPr>
          <p:cNvSpPr txBox="1"/>
          <p:nvPr/>
        </p:nvSpPr>
        <p:spPr>
          <a:xfrm>
            <a:off x="4008980" y="2563378"/>
            <a:ext cx="294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PING</a:t>
            </a:r>
            <a:endParaRPr lang="en-US" sz="1200" dirty="0"/>
          </a:p>
        </p:txBody>
      </p:sp>
      <p:sp>
        <p:nvSpPr>
          <p:cNvPr id="97" name="Rettangolo 96">
            <a:extLst>
              <a:ext uri="{FF2B5EF4-FFF2-40B4-BE49-F238E27FC236}">
                <a16:creationId xmlns:a16="http://schemas.microsoft.com/office/drawing/2014/main" id="{ADEE77BC-FDFC-41B3-B3EA-7C9FC52B6B58}"/>
              </a:ext>
            </a:extLst>
          </p:cNvPr>
          <p:cNvSpPr/>
          <p:nvPr/>
        </p:nvSpPr>
        <p:spPr>
          <a:xfrm>
            <a:off x="3171517" y="3550207"/>
            <a:ext cx="772527" cy="204768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prstClr val="black"/>
                </a:solidFill>
              </a:rPr>
              <a:t>XFormer</a:t>
            </a:r>
            <a:endParaRPr lang="it-IT" sz="1200" dirty="0">
              <a:solidFill>
                <a:prstClr val="black"/>
              </a:solidFill>
            </a:endParaRPr>
          </a:p>
        </p:txBody>
      </p:sp>
      <p:grpSp>
        <p:nvGrpSpPr>
          <p:cNvPr id="98" name="Gruppo 97">
            <a:extLst>
              <a:ext uri="{FF2B5EF4-FFF2-40B4-BE49-F238E27FC236}">
                <a16:creationId xmlns:a16="http://schemas.microsoft.com/office/drawing/2014/main" id="{53B3EDBB-B48D-49C0-967B-7FF997536196}"/>
              </a:ext>
            </a:extLst>
          </p:cNvPr>
          <p:cNvGrpSpPr/>
          <p:nvPr/>
        </p:nvGrpSpPr>
        <p:grpSpPr>
          <a:xfrm rot="5400000">
            <a:off x="3646605" y="3186700"/>
            <a:ext cx="269642" cy="440664"/>
            <a:chOff x="5758361" y="2849679"/>
            <a:chExt cx="432280" cy="700528"/>
          </a:xfrm>
        </p:grpSpPr>
        <p:cxnSp>
          <p:nvCxnSpPr>
            <p:cNvPr id="99" name="Connettore 4 71">
              <a:extLst>
                <a:ext uri="{FF2B5EF4-FFF2-40B4-BE49-F238E27FC236}">
                  <a16:creationId xmlns:a16="http://schemas.microsoft.com/office/drawing/2014/main" id="{B477A52E-E6F6-412D-AD7F-F5BAC82B6182}"/>
                </a:ext>
              </a:extLst>
            </p:cNvPr>
            <p:cNvCxnSpPr>
              <a:cxnSpLocks/>
            </p:cNvCxnSpPr>
            <p:nvPr/>
          </p:nvCxnSpPr>
          <p:spPr>
            <a:xfrm>
              <a:off x="5762648" y="2849679"/>
              <a:ext cx="0" cy="70052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">
              <a:extLst>
                <a:ext uri="{FF2B5EF4-FFF2-40B4-BE49-F238E27FC236}">
                  <a16:creationId xmlns:a16="http://schemas.microsoft.com/office/drawing/2014/main" id="{BBC1851B-D6CA-4E69-A924-D83686851F20}"/>
                </a:ext>
              </a:extLst>
            </p:cNvPr>
            <p:cNvCxnSpPr>
              <a:cxnSpLocks/>
            </p:cNvCxnSpPr>
            <p:nvPr/>
          </p:nvCxnSpPr>
          <p:spPr>
            <a:xfrm>
              <a:off x="5758361" y="3550207"/>
              <a:ext cx="43228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8391463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B7916C82D0C52488E40E5A2C63920E9" ma:contentTypeVersion="2" ma:contentTypeDescription="Creare un nuovo documento." ma:contentTypeScope="" ma:versionID="ade37bc36eb52b2feac49a1830dafdf5">
  <xsd:schema xmlns:xsd="http://www.w3.org/2001/XMLSchema" xmlns:xs="http://www.w3.org/2001/XMLSchema" xmlns:p="http://schemas.microsoft.com/office/2006/metadata/properties" xmlns:ns2="def5ebc7-7799-4f4d-b024-566756c4de05" targetNamespace="http://schemas.microsoft.com/office/2006/metadata/properties" ma:root="true" ma:fieldsID="5feff06596b4279856c7dba9c5a9f6c3" ns2:_="">
    <xsd:import namespace="def5ebc7-7799-4f4d-b024-566756c4de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f5ebc7-7799-4f4d-b024-566756c4de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3B4E751-74F5-4392-B8A8-F78C5678BA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328FEA9-EC12-4363-BBE4-FF6471E421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f5ebc7-7799-4f4d-b024-566756c4de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AC856B-6D7D-42FF-B557-1059D50389DB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def5ebc7-7799-4f4d-b024-566756c4de05"/>
    <ds:schemaRef ds:uri="http://purl.org/dc/dcmitype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2830</TotalTime>
  <Words>76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1_Tema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studiolo</dc:creator>
  <cp:lastModifiedBy>Giovanni Galazzini</cp:lastModifiedBy>
  <cp:revision>79</cp:revision>
  <dcterms:created xsi:type="dcterms:W3CDTF">2013-11-26T18:02:30Z</dcterms:created>
  <dcterms:modified xsi:type="dcterms:W3CDTF">2018-08-03T13:48:23Z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0x010100CB7916C82D0C52488E40E5A2C63920E9</vt:lpwstr>
  </property>
</Properties>
</file>