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45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dd3a47a2723b683" providerId="LiveId" clId="{70112476-F0C3-4A42-987E-79238E100BB6}"/>
    <pc:docChg chg="undo custSel addSld modSld sldOrd">
      <pc:chgData name="" userId="2dd3a47a2723b683" providerId="LiveId" clId="{70112476-F0C3-4A42-987E-79238E100BB6}" dt="2018-04-10T09:47:56.759" v="2037" actId="20577"/>
      <pc:docMkLst>
        <pc:docMk/>
      </pc:docMkLst>
      <pc:sldChg chg="addSp delSp modSp add ord">
        <pc:chgData name="" userId="2dd3a47a2723b683" providerId="LiveId" clId="{70112476-F0C3-4A42-987E-79238E100BB6}" dt="2018-04-10T09:47:56.759" v="2037" actId="20577"/>
        <pc:sldMkLst>
          <pc:docMk/>
          <pc:sldMk cId="1126705" sldId="256"/>
        </pc:sldMkLst>
        <pc:spChg chg="del">
          <ac:chgData name="" userId="2dd3a47a2723b683" providerId="LiveId" clId="{70112476-F0C3-4A42-987E-79238E100BB6}" dt="2018-04-10T08:28:08.411" v="1" actId="478"/>
          <ac:spMkLst>
            <pc:docMk/>
            <pc:sldMk cId="1126705" sldId="256"/>
            <ac:spMk id="2" creationId="{CAFE3586-A845-4401-B1BF-BFE51BB69F84}"/>
          </ac:spMkLst>
        </pc:spChg>
        <pc:spChg chg="del">
          <ac:chgData name="" userId="2dd3a47a2723b683" providerId="LiveId" clId="{70112476-F0C3-4A42-987E-79238E100BB6}" dt="2018-04-10T08:28:10.608" v="2" actId="478"/>
          <ac:spMkLst>
            <pc:docMk/>
            <pc:sldMk cId="1126705" sldId="256"/>
            <ac:spMk id="3" creationId="{52A7A480-D2A2-4222-A9F6-6063BB2C0DF0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5" creationId="{D0F5A362-280B-4517-B017-54A14B5AE0BA}"/>
          </ac:spMkLst>
        </pc:spChg>
        <pc:spChg chg="add del mod">
          <ac:chgData name="" userId="2dd3a47a2723b683" providerId="LiveId" clId="{70112476-F0C3-4A42-987E-79238E100BB6}" dt="2018-04-10T08:35:33.744" v="140" actId="478"/>
          <ac:spMkLst>
            <pc:docMk/>
            <pc:sldMk cId="1126705" sldId="256"/>
            <ac:spMk id="6" creationId="{E48357DB-EC78-4F69-B05B-F6701636FDA3}"/>
          </ac:spMkLst>
        </pc:spChg>
        <pc:spChg chg="add del mod">
          <ac:chgData name="" userId="2dd3a47a2723b683" providerId="LiveId" clId="{70112476-F0C3-4A42-987E-79238E100BB6}" dt="2018-04-10T08:35:37.373" v="142" actId="478"/>
          <ac:spMkLst>
            <pc:docMk/>
            <pc:sldMk cId="1126705" sldId="256"/>
            <ac:spMk id="7" creationId="{99935EB1-34BD-4CCC-96C5-06B74C9688CD}"/>
          </ac:spMkLst>
        </pc:spChg>
        <pc:spChg chg="add del mod">
          <ac:chgData name="" userId="2dd3a47a2723b683" providerId="LiveId" clId="{70112476-F0C3-4A42-987E-79238E100BB6}" dt="2018-04-10T08:35:38.029" v="143" actId="478"/>
          <ac:spMkLst>
            <pc:docMk/>
            <pc:sldMk cId="1126705" sldId="256"/>
            <ac:spMk id="8" creationId="{4D33E723-D901-4F51-A19E-C18E20F6C311}"/>
          </ac:spMkLst>
        </pc:spChg>
        <pc:spChg chg="add del mod">
          <ac:chgData name="" userId="2dd3a47a2723b683" providerId="LiveId" clId="{70112476-F0C3-4A42-987E-79238E100BB6}" dt="2018-04-10T08:32:38.014" v="133" actId="478"/>
          <ac:spMkLst>
            <pc:docMk/>
            <pc:sldMk cId="1126705" sldId="256"/>
            <ac:spMk id="9" creationId="{68B61166-37B8-4227-A398-2D439E10E946}"/>
          </ac:spMkLst>
        </pc:spChg>
        <pc:spChg chg="add del mod">
          <ac:chgData name="" userId="2dd3a47a2723b683" providerId="LiveId" clId="{70112476-F0C3-4A42-987E-79238E100BB6}" dt="2018-04-10T08:32:41.538" v="134" actId="478"/>
          <ac:spMkLst>
            <pc:docMk/>
            <pc:sldMk cId="1126705" sldId="256"/>
            <ac:spMk id="10" creationId="{5DA27ADA-50B4-4D70-BF6F-370A9F81FF18}"/>
          </ac:spMkLst>
        </pc:spChg>
        <pc:spChg chg="add del mod">
          <ac:chgData name="" userId="2dd3a47a2723b683" providerId="LiveId" clId="{70112476-F0C3-4A42-987E-79238E100BB6}" dt="2018-04-10T08:32:44.039" v="136" actId="478"/>
          <ac:spMkLst>
            <pc:docMk/>
            <pc:sldMk cId="1126705" sldId="256"/>
            <ac:spMk id="11" creationId="{19D932A2-AAA2-4825-AE78-F7C90A1F12EA}"/>
          </ac:spMkLst>
        </pc:spChg>
        <pc:spChg chg="add mod">
          <ac:chgData name="" userId="2dd3a47a2723b683" providerId="LiveId" clId="{70112476-F0C3-4A42-987E-79238E100BB6}" dt="2018-04-10T09:47:56.759" v="2037" actId="20577"/>
          <ac:spMkLst>
            <pc:docMk/>
            <pc:sldMk cId="1126705" sldId="256"/>
            <ac:spMk id="14" creationId="{04844DEA-7736-4857-B16C-83E52F18CF49}"/>
          </ac:spMkLst>
        </pc:spChg>
        <pc:spChg chg="add mod">
          <ac:chgData name="" userId="2dd3a47a2723b683" providerId="LiveId" clId="{70112476-F0C3-4A42-987E-79238E100BB6}" dt="2018-04-10T08:48:02.804" v="923" actId="20577"/>
          <ac:spMkLst>
            <pc:docMk/>
            <pc:sldMk cId="1126705" sldId="256"/>
            <ac:spMk id="15" creationId="{CDE89D14-3485-4397-B3C4-5A034995B3CF}"/>
          </ac:spMkLst>
        </pc:spChg>
        <pc:spChg chg="add mod">
          <ac:chgData name="" userId="2dd3a47a2723b683" providerId="LiveId" clId="{70112476-F0C3-4A42-987E-79238E100BB6}" dt="2018-04-10T08:42:04.518" v="492" actId="164"/>
          <ac:spMkLst>
            <pc:docMk/>
            <pc:sldMk cId="1126705" sldId="256"/>
            <ac:spMk id="16" creationId="{A874D16D-72D5-4D51-920A-435C3C9B1D7A}"/>
          </ac:spMkLst>
        </pc:spChg>
        <pc:spChg chg="mod">
          <ac:chgData name="" userId="2dd3a47a2723b683" providerId="LiveId" clId="{70112476-F0C3-4A42-987E-79238E100BB6}" dt="2018-04-10T08:48:33.116" v="928" actId="20577"/>
          <ac:spMkLst>
            <pc:docMk/>
            <pc:sldMk cId="1126705" sldId="256"/>
            <ac:spMk id="20" creationId="{6889B94D-27F1-4D33-9BD7-9524666E1FD1}"/>
          </ac:spMkLst>
        </pc:spChg>
        <pc:spChg chg="mod">
          <ac:chgData name="" userId="2dd3a47a2723b683" providerId="LiveId" clId="{70112476-F0C3-4A42-987E-79238E100BB6}" dt="2018-04-10T08:44:06.772" v="566" actId="20577"/>
          <ac:spMkLst>
            <pc:docMk/>
            <pc:sldMk cId="1126705" sldId="256"/>
            <ac:spMk id="21" creationId="{E04E4993-C006-46D2-BF62-54C048205801}"/>
          </ac:spMkLst>
        </pc:spChg>
        <pc:spChg chg="mod">
          <ac:chgData name="" userId="2dd3a47a2723b683" providerId="LiveId" clId="{70112476-F0C3-4A42-987E-79238E100BB6}" dt="2018-04-10T08:52:14.804" v="1173" actId="20577"/>
          <ac:spMkLst>
            <pc:docMk/>
            <pc:sldMk cId="1126705" sldId="256"/>
            <ac:spMk id="24" creationId="{38AB4E51-91FA-4F82-BD4D-24EFC90BBD50}"/>
          </ac:spMkLst>
        </pc:spChg>
        <pc:spChg chg="mod">
          <ac:chgData name="" userId="2dd3a47a2723b683" providerId="LiveId" clId="{70112476-F0C3-4A42-987E-79238E100BB6}" dt="2018-04-10T08:47:24.304" v="911" actId="20577"/>
          <ac:spMkLst>
            <pc:docMk/>
            <pc:sldMk cId="1126705" sldId="256"/>
            <ac:spMk id="25" creationId="{A0FDD09F-6CF7-4ABA-9E9F-033ACFC0286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7" creationId="{E046FD63-D366-4CF4-98A4-E76662E6C17E}"/>
          </ac:spMkLst>
        </pc:spChg>
        <pc:spChg chg="add del">
          <ac:chgData name="" userId="2dd3a47a2723b683" providerId="LiveId" clId="{70112476-F0C3-4A42-987E-79238E100BB6}" dt="2018-04-10T08:54:35.666" v="1199" actId="164"/>
          <ac:spMkLst>
            <pc:docMk/>
            <pc:sldMk cId="1126705" sldId="256"/>
            <ac:spMk id="28" creationId="{D928A3EA-97BB-4B82-9C7C-6C081D1D248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9" creationId="{272C456A-5F8E-498D-95BC-78826E0F4D96}"/>
          </ac:spMkLst>
        </pc:spChg>
        <pc:spChg chg="add del">
          <ac:chgData name="" userId="2dd3a47a2723b683" providerId="LiveId" clId="{70112476-F0C3-4A42-987E-79238E100BB6}" dt="2018-04-10T08:55:24.144" v="1219" actId="164"/>
          <ac:spMkLst>
            <pc:docMk/>
            <pc:sldMk cId="1126705" sldId="256"/>
            <ac:spMk id="30" creationId="{71799134-C8BE-4ED7-9E55-4FD2158D9A66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1" creationId="{BADC4D27-0BA4-4106-8EBC-B5D796A2AC4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2" creationId="{7D5ED7CB-33EE-40E5-9018-FACA9AF46F14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3" creationId="{A5C14061-49A2-4063-9202-099481AB3BB3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4" creationId="{78BFBC5C-1028-4BDA-A71B-D702EACDFC4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7" creationId="{E78538C7-48DE-4433-A6AB-4212FA0B6E2A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8" creationId="{DF3FBB6C-9CF0-44E3-85CF-E0D79CA8A5AC}"/>
          </ac:spMkLst>
        </pc:spChg>
        <pc:grpChg chg="add mod">
          <ac:chgData name="" userId="2dd3a47a2723b683" providerId="LiveId" clId="{70112476-F0C3-4A42-987E-79238E100BB6}" dt="2018-04-10T08:37:42.073" v="154" actId="164"/>
          <ac:grpSpMkLst>
            <pc:docMk/>
            <pc:sldMk cId="1126705" sldId="256"/>
            <ac:grpSpMk id="17" creationId="{25F4CB29-A8D6-4670-83D5-95586C0E6E3C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8" creationId="{FE398AF2-5E39-4FB9-8BC8-D428F25CB96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9" creationId="{35B25181-109E-4F6B-86D9-31593FAD003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23" creationId="{92420A7A-AF74-47AA-A444-06480CCE1BA1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39" creationId="{A5F2480D-7F26-4BEC-B3BF-FACF3E2D4C99}"/>
          </ac:grpSpMkLst>
        </pc:grpChg>
        <pc:picChg chg="add del">
          <ac:chgData name="" userId="2dd3a47a2723b683" providerId="LiveId" clId="{70112476-F0C3-4A42-987E-79238E100BB6}" dt="2018-04-10T08:29:02.370" v="4" actId="478"/>
          <ac:picMkLst>
            <pc:docMk/>
            <pc:sldMk cId="1126705" sldId="256"/>
            <ac:picMk id="4" creationId="{9C4A7FD6-23B2-408E-9288-33F46060F425}"/>
          </ac:picMkLst>
        </pc:picChg>
        <pc:cxnChg chg="add del mod">
          <ac:chgData name="" userId="2dd3a47a2723b683" providerId="LiveId" clId="{70112476-F0C3-4A42-987E-79238E100BB6}" dt="2018-04-10T08:35:36.608" v="141" actId="478"/>
          <ac:cxnSpMkLst>
            <pc:docMk/>
            <pc:sldMk cId="1126705" sldId="256"/>
            <ac:cxnSpMk id="13" creationId="{FA37976D-DE1C-46C5-AA09-2565C86106E5}"/>
          </ac:cxnSpMkLst>
        </pc:cxnChg>
      </pc:sldChg>
    </pc:docChg>
  </pc:docChgLst>
  <pc:docChgLst>
    <pc:chgData userId="2dd3a47a2723b683" providerId="LiveId" clId="{36FDD278-72D7-49E6-BE17-85E3A9D91763}"/>
    <pc:docChg chg="custSel modSld">
      <pc:chgData name="" userId="2dd3a47a2723b683" providerId="LiveId" clId="{36FDD278-72D7-49E6-BE17-85E3A9D91763}" dt="2018-04-12T14:22:23.278" v="162" actId="20577"/>
      <pc:docMkLst>
        <pc:docMk/>
      </pc:docMkLst>
      <pc:sldChg chg="addSp delSp modSp">
        <pc:chgData name="" userId="2dd3a47a2723b683" providerId="LiveId" clId="{36FDD278-72D7-49E6-BE17-85E3A9D91763}" dt="2018-04-12T14:22:23.278" v="162" actId="20577"/>
        <pc:sldMkLst>
          <pc:docMk/>
          <pc:sldMk cId="1126705" sldId="256"/>
        </pc:sldMkLst>
        <pc:grpChg chg="del">
          <ac:chgData name="" userId="2dd3a47a2723b683" providerId="LiveId" clId="{36FDD278-72D7-49E6-BE17-85E3A9D91763}" dt="2018-04-12T14:17:48.246" v="0" actId="478"/>
          <ac:grpSpMkLst>
            <pc:docMk/>
            <pc:sldMk cId="1126705" sldId="256"/>
            <ac:grpSpMk id="39" creationId="{A5F2480D-7F26-4BEC-B3BF-FACF3E2D4C99}"/>
          </ac:grpSpMkLst>
        </pc:grpChg>
        <pc:graphicFrameChg chg="add mod">
          <ac:chgData name="" userId="2dd3a47a2723b683" providerId="LiveId" clId="{36FDD278-72D7-49E6-BE17-85E3A9D91763}" dt="2018-04-12T14:22:23.278" v="162" actId="20577"/>
          <ac:graphicFrameMkLst>
            <pc:docMk/>
            <pc:sldMk cId="1126705" sldId="256"/>
            <ac:graphicFrameMk id="28" creationId="{9E4B9DC8-EFB0-4E2D-8473-5BC93E4A4E6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D0CA0-9428-461C-B927-3973A392AB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DDC6DA6-8512-446C-A9BD-833012F98ACA}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>
              <a:solidFill>
                <a:schemeClr val="tx1"/>
              </a:solidFill>
            </a:rPr>
            <a:t>Direzione del servizio</a:t>
          </a:r>
        </a:p>
      </dgm:t>
    </dgm:pt>
    <dgm:pt modelId="{A4D26874-A4C8-4AB9-B263-9959371ADD06}" type="parTrans" cxnId="{BAAB15ED-E656-43EA-9946-31AB56E7F0EB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42639F4F-7A9F-4FED-BE6B-A2948B284631}" type="sibTrans" cxnId="{BAAB15ED-E656-43EA-9946-31AB56E7F0EB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D964AEC7-CCB3-4AA5-8285-1E052EDD80CF}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>
              <a:solidFill>
                <a:schemeClr val="tx1"/>
              </a:solidFill>
            </a:rPr>
            <a:t>Area funzione archivistica di conservazione</a:t>
          </a:r>
        </a:p>
      </dgm:t>
    </dgm:pt>
    <dgm:pt modelId="{C409E38D-8404-427A-9ADA-4731DCD9F42E}" type="parTrans" cxnId="{F5683704-792A-4C19-98EF-B372610ACEA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3BF04C96-B13F-4E2D-B1AE-2E5D317EC336}" type="sibTrans" cxnId="{F5683704-792A-4C19-98EF-B372610ACEAC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00D8C395-8BD3-4FE5-BC7B-26436C923CF2}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>
              <a:solidFill>
                <a:schemeClr val="tx1"/>
              </a:solidFill>
            </a:rPr>
            <a:t>Area tecnologie e sviluppo sistemi di conservazzione</a:t>
          </a:r>
        </a:p>
      </dgm:t>
    </dgm:pt>
    <dgm:pt modelId="{D5943F2F-7234-40B5-BBFF-0722B9FE071F}" type="parTrans" cxnId="{9FCA8442-6E60-47A9-A2E9-8057EA3D5FC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6C1CFC3B-E1F1-4E85-A6DD-CCC9AB812DF0}" type="sibTrans" cxnId="{9FCA8442-6E60-47A9-A2E9-8057EA3D5FC9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946557E8-278B-48A5-8C25-9DBF751CB788}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>
              <a:solidFill>
                <a:schemeClr val="tx1"/>
              </a:solidFill>
            </a:rPr>
            <a:t>Area servizi tecnologici ed infrastrutture </a:t>
          </a:r>
        </a:p>
      </dgm:t>
    </dgm:pt>
    <dgm:pt modelId="{370CB0BE-92EB-48B1-ABFF-5B642CB626CE}" type="parTrans" cxnId="{0ECC486B-1855-4BB9-8111-D0A262E621A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703B6B5E-B150-4E7D-BBE0-9D36B9F716E0}" type="sibTrans" cxnId="{0ECC486B-1855-4BB9-8111-D0A262E621A0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95643A46-74A9-4BB4-A5E8-0454EDF42054}" type="asst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>
              <a:solidFill>
                <a:schemeClr val="tx1"/>
              </a:solidFill>
            </a:rPr>
            <a:t>Area funzioni di supporto </a:t>
          </a:r>
          <a:r>
            <a:rPr lang="it-IT">
              <a:solidFill>
                <a:schemeClr val="tx1"/>
              </a:solidFill>
              <a:highlight>
                <a:srgbClr val="FFFF00"/>
              </a:highlight>
            </a:rPr>
            <a:t>(segreteria,legale, comunicazione</a:t>
          </a:r>
          <a:r>
            <a:rPr lang="it-IT">
              <a:solidFill>
                <a:schemeClr val="tx1"/>
              </a:solidFill>
            </a:rPr>
            <a:t>)</a:t>
          </a:r>
        </a:p>
      </dgm:t>
    </dgm:pt>
    <dgm:pt modelId="{5AD5ACF3-3AAC-4ED1-9968-6F5F37573572}" type="sibTrans" cxnId="{55AAB488-3CEE-420C-B7CC-69A363AC3AD4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54E56DE2-EFF8-4349-B5D7-3D9BC7C210E8}" type="parTrans" cxnId="{55AAB488-3CEE-420C-B7CC-69A363AC3AD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725F4935-75FA-4D3F-8892-54E5FB9ADF5F}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>
              <a:solidFill>
                <a:schemeClr val="tx1"/>
              </a:solidFill>
            </a:rPr>
            <a:t>Area esercizio dei servizi di conservazione</a:t>
          </a:r>
        </a:p>
      </dgm:t>
    </dgm:pt>
    <dgm:pt modelId="{652BC180-871F-4B25-925D-D6CD9A7A7590}" type="parTrans" cxnId="{E5D08ADE-01D1-40DC-AB45-DE7D2CFECC9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/>
        </a:p>
      </dgm:t>
    </dgm:pt>
    <dgm:pt modelId="{F961F682-A9AA-4790-83B8-76F3A5817158}" type="sibTrans" cxnId="{E5D08ADE-01D1-40DC-AB45-DE7D2CFECC92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49489A50-C9E9-467C-90D0-380B8DA7DB5D}" type="asst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Sicurezza</a:t>
          </a:r>
        </a:p>
      </dgm:t>
    </dgm:pt>
    <dgm:pt modelId="{EFD01520-F086-4C12-BAEE-88AFC6FDC612}" type="parTrans" cxnId="{CBCAF802-0694-4184-A6E4-54224948389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3FB5D76D-23B0-40EC-8C9E-8A638CF75644}" type="sibTrans" cxnId="{CBCAF802-0694-4184-A6E4-542249483897}">
      <dgm:prSet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2BC472DF-E1F3-447B-A84D-24C109EFF37B}" type="asst">
      <dgm:prSet phldrT="[Tes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Trattamento </a:t>
          </a:r>
          <a:r>
            <a:rPr lang="it-IT">
              <a:solidFill>
                <a:schemeClr val="tx1"/>
              </a:solidFill>
            </a:rPr>
            <a:t>dei dati</a:t>
          </a:r>
          <a:endParaRPr lang="it-IT" dirty="0">
            <a:solidFill>
              <a:schemeClr val="tx1"/>
            </a:solidFill>
          </a:endParaRPr>
        </a:p>
      </dgm:t>
    </dgm:pt>
    <dgm:pt modelId="{C7378585-59F7-48A4-B2D7-5CC8E712726B}" type="parTrans" cxnId="{F4F00056-AB97-437C-AB3B-52E4119C00F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0D9420F7-AFB3-4E64-8E29-8230D3A83D3D}" type="sibTrans" cxnId="{F4F00056-AB97-437C-AB3B-52E4119C00F6}">
      <dgm:prSet/>
      <dgm:spPr/>
      <dgm:t>
        <a:bodyPr/>
        <a:lstStyle/>
        <a:p>
          <a:endParaRPr lang="it-IT"/>
        </a:p>
      </dgm:t>
    </dgm:pt>
    <dgm:pt modelId="{D1E984F6-28AE-4482-98F1-07E0516413DD}" type="pres">
      <dgm:prSet presAssocID="{47AD0CA0-9428-461C-B927-3973A392AB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622DE5-900C-4EC3-833D-0683FD776E7F}" type="pres">
      <dgm:prSet presAssocID="{8DDC6DA6-8512-446C-A9BD-833012F98ACA}" presName="hierRoot1" presStyleCnt="0">
        <dgm:presLayoutVars>
          <dgm:hierBranch val="init"/>
        </dgm:presLayoutVars>
      </dgm:prSet>
      <dgm:spPr/>
    </dgm:pt>
    <dgm:pt modelId="{6108617E-4130-44D9-B46D-626F93989FB5}" type="pres">
      <dgm:prSet presAssocID="{8DDC6DA6-8512-446C-A9BD-833012F98ACA}" presName="rootComposite1" presStyleCnt="0"/>
      <dgm:spPr/>
    </dgm:pt>
    <dgm:pt modelId="{6B7D0FA0-9E89-4B70-9C54-95CFA110BDBD}" type="pres">
      <dgm:prSet presAssocID="{8DDC6DA6-8512-446C-A9BD-833012F98ACA}" presName="rootText1" presStyleLbl="node0" presStyleIdx="0" presStyleCnt="1" custLinFactNeighborX="-917" custLinFactNeighborY="47642">
        <dgm:presLayoutVars>
          <dgm:chPref val="3"/>
        </dgm:presLayoutVars>
      </dgm:prSet>
      <dgm:spPr/>
    </dgm:pt>
    <dgm:pt modelId="{2BB7A8BA-ECBD-4499-BFE0-261E1A077941}" type="pres">
      <dgm:prSet presAssocID="{8DDC6DA6-8512-446C-A9BD-833012F98ACA}" presName="rootConnector1" presStyleLbl="node1" presStyleIdx="0" presStyleCnt="0"/>
      <dgm:spPr/>
    </dgm:pt>
    <dgm:pt modelId="{4AA2A078-8B28-4E34-89C6-E95D239F2CF1}" type="pres">
      <dgm:prSet presAssocID="{8DDC6DA6-8512-446C-A9BD-833012F98ACA}" presName="hierChild2" presStyleCnt="0"/>
      <dgm:spPr/>
    </dgm:pt>
    <dgm:pt modelId="{817BA6F5-AD16-4D73-BEE2-EBF25D57873B}" type="pres">
      <dgm:prSet presAssocID="{C409E38D-8404-427A-9ADA-4731DCD9F42E}" presName="Name37" presStyleLbl="parChTrans1D2" presStyleIdx="0" presStyleCnt="7"/>
      <dgm:spPr/>
    </dgm:pt>
    <dgm:pt modelId="{A628444B-7FCE-4A82-9AFA-0EAC67A2DFD7}" type="pres">
      <dgm:prSet presAssocID="{D964AEC7-CCB3-4AA5-8285-1E052EDD80CF}" presName="hierRoot2" presStyleCnt="0">
        <dgm:presLayoutVars>
          <dgm:hierBranch val="init"/>
        </dgm:presLayoutVars>
      </dgm:prSet>
      <dgm:spPr/>
    </dgm:pt>
    <dgm:pt modelId="{2AD390F3-6FC8-4880-81C2-C527C552B926}" type="pres">
      <dgm:prSet presAssocID="{D964AEC7-CCB3-4AA5-8285-1E052EDD80CF}" presName="rootComposite" presStyleCnt="0"/>
      <dgm:spPr/>
    </dgm:pt>
    <dgm:pt modelId="{87A617F6-5F4C-43C3-9C19-F6531BFFECA3}" type="pres">
      <dgm:prSet presAssocID="{D964AEC7-CCB3-4AA5-8285-1E052EDD80CF}" presName="rootText" presStyleLbl="node2" presStyleIdx="0" presStyleCnt="4" custLinFactNeighborX="688" custLinFactNeighborY="-78358">
        <dgm:presLayoutVars>
          <dgm:chPref val="3"/>
        </dgm:presLayoutVars>
      </dgm:prSet>
      <dgm:spPr/>
    </dgm:pt>
    <dgm:pt modelId="{7849AA5F-DAE9-4EC3-90C6-E1ABBFB4B483}" type="pres">
      <dgm:prSet presAssocID="{D964AEC7-CCB3-4AA5-8285-1E052EDD80CF}" presName="rootConnector" presStyleLbl="node2" presStyleIdx="0" presStyleCnt="4"/>
      <dgm:spPr/>
    </dgm:pt>
    <dgm:pt modelId="{D2C3EBF9-E0A6-4C9D-AECC-066FF27A98A3}" type="pres">
      <dgm:prSet presAssocID="{D964AEC7-CCB3-4AA5-8285-1E052EDD80CF}" presName="hierChild4" presStyleCnt="0"/>
      <dgm:spPr/>
    </dgm:pt>
    <dgm:pt modelId="{9A525B1F-BBE5-49FC-9302-9ED6B22F07FB}" type="pres">
      <dgm:prSet presAssocID="{D964AEC7-CCB3-4AA5-8285-1E052EDD80CF}" presName="hierChild5" presStyleCnt="0"/>
      <dgm:spPr/>
    </dgm:pt>
    <dgm:pt modelId="{1D5B3D60-585E-4DDC-862F-D5D0E01A8282}" type="pres">
      <dgm:prSet presAssocID="{370CB0BE-92EB-48B1-ABFF-5B642CB626CE}" presName="Name37" presStyleLbl="parChTrans1D2" presStyleIdx="1" presStyleCnt="7"/>
      <dgm:spPr/>
    </dgm:pt>
    <dgm:pt modelId="{F63A039B-5341-4CD2-8563-ADD2B0050B96}" type="pres">
      <dgm:prSet presAssocID="{946557E8-278B-48A5-8C25-9DBF751CB788}" presName="hierRoot2" presStyleCnt="0">
        <dgm:presLayoutVars>
          <dgm:hierBranch val="init"/>
        </dgm:presLayoutVars>
      </dgm:prSet>
      <dgm:spPr/>
    </dgm:pt>
    <dgm:pt modelId="{52A60E5E-1719-49AD-B52D-001FF0555412}" type="pres">
      <dgm:prSet presAssocID="{946557E8-278B-48A5-8C25-9DBF751CB788}" presName="rootComposite" presStyleCnt="0"/>
      <dgm:spPr/>
    </dgm:pt>
    <dgm:pt modelId="{FB68E2FB-ADAE-42C9-BF40-68E069FC8787}" type="pres">
      <dgm:prSet presAssocID="{946557E8-278B-48A5-8C25-9DBF751CB788}" presName="rootText" presStyleLbl="node2" presStyleIdx="1" presStyleCnt="4" custLinFactNeighborX="688" custLinFactNeighborY="-78358">
        <dgm:presLayoutVars>
          <dgm:chPref val="3"/>
        </dgm:presLayoutVars>
      </dgm:prSet>
      <dgm:spPr/>
    </dgm:pt>
    <dgm:pt modelId="{D33C15BD-CF79-407C-A30D-1D4CBF37671D}" type="pres">
      <dgm:prSet presAssocID="{946557E8-278B-48A5-8C25-9DBF751CB788}" presName="rootConnector" presStyleLbl="node2" presStyleIdx="1" presStyleCnt="4"/>
      <dgm:spPr/>
    </dgm:pt>
    <dgm:pt modelId="{E737D337-599E-45F4-9FF5-411D1164CD81}" type="pres">
      <dgm:prSet presAssocID="{946557E8-278B-48A5-8C25-9DBF751CB788}" presName="hierChild4" presStyleCnt="0"/>
      <dgm:spPr/>
    </dgm:pt>
    <dgm:pt modelId="{528570E3-BB15-49BF-94ED-E528444E6523}" type="pres">
      <dgm:prSet presAssocID="{946557E8-278B-48A5-8C25-9DBF751CB788}" presName="hierChild5" presStyleCnt="0"/>
      <dgm:spPr/>
    </dgm:pt>
    <dgm:pt modelId="{F63E1EF7-8E1A-4A4A-AFDA-14A1BFF3B1BF}" type="pres">
      <dgm:prSet presAssocID="{D5943F2F-7234-40B5-BBFF-0722B9FE071F}" presName="Name37" presStyleLbl="parChTrans1D2" presStyleIdx="2" presStyleCnt="7"/>
      <dgm:spPr/>
    </dgm:pt>
    <dgm:pt modelId="{86367E71-5EED-490E-9E94-8ABE30587BF2}" type="pres">
      <dgm:prSet presAssocID="{00D8C395-8BD3-4FE5-BC7B-26436C923CF2}" presName="hierRoot2" presStyleCnt="0">
        <dgm:presLayoutVars>
          <dgm:hierBranch val="init"/>
        </dgm:presLayoutVars>
      </dgm:prSet>
      <dgm:spPr/>
    </dgm:pt>
    <dgm:pt modelId="{B61C1ACA-4597-4FDB-9083-CBAE85F710BB}" type="pres">
      <dgm:prSet presAssocID="{00D8C395-8BD3-4FE5-BC7B-26436C923CF2}" presName="rootComposite" presStyleCnt="0"/>
      <dgm:spPr/>
    </dgm:pt>
    <dgm:pt modelId="{89496E18-16F2-45D8-AD38-F502E47B0223}" type="pres">
      <dgm:prSet presAssocID="{00D8C395-8BD3-4FE5-BC7B-26436C923CF2}" presName="rootText" presStyleLbl="node2" presStyleIdx="2" presStyleCnt="4" custLinFactNeighborX="-458" custLinFactNeighborY="-78358">
        <dgm:presLayoutVars>
          <dgm:chPref val="3"/>
        </dgm:presLayoutVars>
      </dgm:prSet>
      <dgm:spPr/>
    </dgm:pt>
    <dgm:pt modelId="{5BE823DE-760C-42BA-B707-DD171FEE8DAF}" type="pres">
      <dgm:prSet presAssocID="{00D8C395-8BD3-4FE5-BC7B-26436C923CF2}" presName="rootConnector" presStyleLbl="node2" presStyleIdx="2" presStyleCnt="4"/>
      <dgm:spPr/>
    </dgm:pt>
    <dgm:pt modelId="{F3E8F7F5-FFCF-4EB0-9A8E-6FD6EA3A4A9B}" type="pres">
      <dgm:prSet presAssocID="{00D8C395-8BD3-4FE5-BC7B-26436C923CF2}" presName="hierChild4" presStyleCnt="0"/>
      <dgm:spPr/>
    </dgm:pt>
    <dgm:pt modelId="{F02B60C1-80BB-46B8-A550-09413561E9F6}" type="pres">
      <dgm:prSet presAssocID="{00D8C395-8BD3-4FE5-BC7B-26436C923CF2}" presName="hierChild5" presStyleCnt="0"/>
      <dgm:spPr/>
    </dgm:pt>
    <dgm:pt modelId="{1DDAE2F4-EF0C-431E-A9CC-4DE4D5955291}" type="pres">
      <dgm:prSet presAssocID="{652BC180-871F-4B25-925D-D6CD9A7A7590}" presName="Name37" presStyleLbl="parChTrans1D2" presStyleIdx="3" presStyleCnt="7"/>
      <dgm:spPr/>
    </dgm:pt>
    <dgm:pt modelId="{BC2082F6-667C-4B31-BE4E-79103CB521C3}" type="pres">
      <dgm:prSet presAssocID="{725F4935-75FA-4D3F-8892-54E5FB9ADF5F}" presName="hierRoot2" presStyleCnt="0">
        <dgm:presLayoutVars>
          <dgm:hierBranch val="init"/>
        </dgm:presLayoutVars>
      </dgm:prSet>
      <dgm:spPr/>
    </dgm:pt>
    <dgm:pt modelId="{621F3846-E1EF-4F67-A500-8ACC72A319B0}" type="pres">
      <dgm:prSet presAssocID="{725F4935-75FA-4D3F-8892-54E5FB9ADF5F}" presName="rootComposite" presStyleCnt="0"/>
      <dgm:spPr/>
    </dgm:pt>
    <dgm:pt modelId="{9B338F8F-A38F-4AE6-ADB9-89C4DC046212}" type="pres">
      <dgm:prSet presAssocID="{725F4935-75FA-4D3F-8892-54E5FB9ADF5F}" presName="rootText" presStyleLbl="node2" presStyleIdx="3" presStyleCnt="4" custLinFactNeighborX="-458" custLinFactNeighborY="-78358">
        <dgm:presLayoutVars>
          <dgm:chPref val="3"/>
        </dgm:presLayoutVars>
      </dgm:prSet>
      <dgm:spPr/>
    </dgm:pt>
    <dgm:pt modelId="{B77292D0-4087-494D-83A2-FF0CBD682FB4}" type="pres">
      <dgm:prSet presAssocID="{725F4935-75FA-4D3F-8892-54E5FB9ADF5F}" presName="rootConnector" presStyleLbl="node2" presStyleIdx="3" presStyleCnt="4"/>
      <dgm:spPr/>
    </dgm:pt>
    <dgm:pt modelId="{590C1DAC-9DFC-4E53-BD75-144EED59EB81}" type="pres">
      <dgm:prSet presAssocID="{725F4935-75FA-4D3F-8892-54E5FB9ADF5F}" presName="hierChild4" presStyleCnt="0"/>
      <dgm:spPr/>
    </dgm:pt>
    <dgm:pt modelId="{ED7238B4-D742-4256-B5AE-A8DCE8EF632C}" type="pres">
      <dgm:prSet presAssocID="{725F4935-75FA-4D3F-8892-54E5FB9ADF5F}" presName="hierChild5" presStyleCnt="0"/>
      <dgm:spPr/>
    </dgm:pt>
    <dgm:pt modelId="{2C04E991-9D9C-4AB3-BD32-C783ECBF8136}" type="pres">
      <dgm:prSet presAssocID="{8DDC6DA6-8512-446C-A9BD-833012F98ACA}" presName="hierChild3" presStyleCnt="0"/>
      <dgm:spPr/>
    </dgm:pt>
    <dgm:pt modelId="{50BB1F0E-B169-4B42-A507-A79AF20F58DB}" type="pres">
      <dgm:prSet presAssocID="{54E56DE2-EFF8-4349-B5D7-3D9BC7C210E8}" presName="Name111" presStyleLbl="parChTrans1D2" presStyleIdx="4" presStyleCnt="7"/>
      <dgm:spPr/>
    </dgm:pt>
    <dgm:pt modelId="{52C60CF2-5F5F-434B-AF8D-C23C292C44A0}" type="pres">
      <dgm:prSet presAssocID="{95643A46-74A9-4BB4-A5E8-0454EDF42054}" presName="hierRoot3" presStyleCnt="0">
        <dgm:presLayoutVars>
          <dgm:hierBranch val="init"/>
        </dgm:presLayoutVars>
      </dgm:prSet>
      <dgm:spPr/>
    </dgm:pt>
    <dgm:pt modelId="{B43CCA01-78E4-43A4-AC27-4046E89580F5}" type="pres">
      <dgm:prSet presAssocID="{95643A46-74A9-4BB4-A5E8-0454EDF42054}" presName="rootComposite3" presStyleCnt="0"/>
      <dgm:spPr/>
    </dgm:pt>
    <dgm:pt modelId="{29B71E6E-B8C2-43F1-9B67-ED6239C138E4}" type="pres">
      <dgm:prSet presAssocID="{95643A46-74A9-4BB4-A5E8-0454EDF42054}" presName="rootText3" presStyleLbl="asst1" presStyleIdx="0" presStyleCnt="3" custScaleX="133813" custLinFactNeighborX="-1375" custLinFactNeighborY="36196">
        <dgm:presLayoutVars>
          <dgm:chPref val="3"/>
        </dgm:presLayoutVars>
      </dgm:prSet>
      <dgm:spPr/>
    </dgm:pt>
    <dgm:pt modelId="{093019A9-8A49-4C86-93BC-7A27FCCBF23F}" type="pres">
      <dgm:prSet presAssocID="{95643A46-74A9-4BB4-A5E8-0454EDF42054}" presName="rootConnector3" presStyleLbl="asst1" presStyleIdx="0" presStyleCnt="3"/>
      <dgm:spPr/>
    </dgm:pt>
    <dgm:pt modelId="{66426430-DCD9-4A8E-B9B4-43BBDE23C554}" type="pres">
      <dgm:prSet presAssocID="{95643A46-74A9-4BB4-A5E8-0454EDF42054}" presName="hierChild6" presStyleCnt="0"/>
      <dgm:spPr/>
    </dgm:pt>
    <dgm:pt modelId="{5BA6EFCA-30D6-4D99-9B7B-CBF2DD5195A6}" type="pres">
      <dgm:prSet presAssocID="{95643A46-74A9-4BB4-A5E8-0454EDF42054}" presName="hierChild7" presStyleCnt="0"/>
      <dgm:spPr/>
    </dgm:pt>
    <dgm:pt modelId="{82D4EDB8-8C31-46D0-89E4-53F20FE31ACC}" type="pres">
      <dgm:prSet presAssocID="{EFD01520-F086-4C12-BAEE-88AFC6FDC612}" presName="Name111" presStyleLbl="parChTrans1D2" presStyleIdx="5" presStyleCnt="7"/>
      <dgm:spPr/>
    </dgm:pt>
    <dgm:pt modelId="{A231D895-06E7-4919-9719-784611F9E607}" type="pres">
      <dgm:prSet presAssocID="{49489A50-C9E9-467C-90D0-380B8DA7DB5D}" presName="hierRoot3" presStyleCnt="0">
        <dgm:presLayoutVars>
          <dgm:hierBranch val="init"/>
        </dgm:presLayoutVars>
      </dgm:prSet>
      <dgm:spPr/>
    </dgm:pt>
    <dgm:pt modelId="{277F9361-3BA7-49D4-9C52-B79AE25CF005}" type="pres">
      <dgm:prSet presAssocID="{49489A50-C9E9-467C-90D0-380B8DA7DB5D}" presName="rootComposite3" presStyleCnt="0"/>
      <dgm:spPr/>
    </dgm:pt>
    <dgm:pt modelId="{D375C6B8-6984-4A02-8516-318BA0BF12F5}" type="pres">
      <dgm:prSet presAssocID="{49489A50-C9E9-467C-90D0-380B8DA7DB5D}" presName="rootText3" presStyleLbl="asst1" presStyleIdx="1" presStyleCnt="3" custScaleX="133813" custScaleY="50916" custLinFactNeighborX="-1804" custLinFactNeighborY="3239">
        <dgm:presLayoutVars>
          <dgm:chPref val="3"/>
        </dgm:presLayoutVars>
      </dgm:prSet>
      <dgm:spPr/>
    </dgm:pt>
    <dgm:pt modelId="{8E7D634B-1CB5-4719-B5D5-5E08483D54E4}" type="pres">
      <dgm:prSet presAssocID="{49489A50-C9E9-467C-90D0-380B8DA7DB5D}" presName="rootConnector3" presStyleLbl="asst1" presStyleIdx="1" presStyleCnt="3"/>
      <dgm:spPr/>
    </dgm:pt>
    <dgm:pt modelId="{88D3F118-D1C3-41B7-8269-458F7510DBF4}" type="pres">
      <dgm:prSet presAssocID="{49489A50-C9E9-467C-90D0-380B8DA7DB5D}" presName="hierChild6" presStyleCnt="0"/>
      <dgm:spPr/>
    </dgm:pt>
    <dgm:pt modelId="{1514D8F1-AFCF-4D25-8034-4A5F837CC609}" type="pres">
      <dgm:prSet presAssocID="{49489A50-C9E9-467C-90D0-380B8DA7DB5D}" presName="hierChild7" presStyleCnt="0"/>
      <dgm:spPr/>
    </dgm:pt>
    <dgm:pt modelId="{D1807FF5-2908-4628-B19A-38C6BF4667E1}" type="pres">
      <dgm:prSet presAssocID="{C7378585-59F7-48A4-B2D7-5CC8E712726B}" presName="Name111" presStyleLbl="parChTrans1D2" presStyleIdx="6" presStyleCnt="7"/>
      <dgm:spPr/>
    </dgm:pt>
    <dgm:pt modelId="{C2FF0FD7-B2D8-4B89-B94E-A4D271D1763C}" type="pres">
      <dgm:prSet presAssocID="{2BC472DF-E1F3-447B-A84D-24C109EFF37B}" presName="hierRoot3" presStyleCnt="0">
        <dgm:presLayoutVars>
          <dgm:hierBranch val="init"/>
        </dgm:presLayoutVars>
      </dgm:prSet>
      <dgm:spPr/>
    </dgm:pt>
    <dgm:pt modelId="{71EDED6D-6FE9-4A69-88CD-D7DEF3CDF7D1}" type="pres">
      <dgm:prSet presAssocID="{2BC472DF-E1F3-447B-A84D-24C109EFF37B}" presName="rootComposite3" presStyleCnt="0"/>
      <dgm:spPr/>
    </dgm:pt>
    <dgm:pt modelId="{B1598A58-3942-4AE3-8DF9-5C64C21092D8}" type="pres">
      <dgm:prSet presAssocID="{2BC472DF-E1F3-447B-A84D-24C109EFF37B}" presName="rootText3" presStyleLbl="asst1" presStyleIdx="2" presStyleCnt="3" custScaleX="133813" custScaleY="50916" custLinFactX="54299" custLinFactNeighborX="100000" custLinFactNeighborY="-62074">
        <dgm:presLayoutVars>
          <dgm:chPref val="3"/>
        </dgm:presLayoutVars>
      </dgm:prSet>
      <dgm:spPr/>
    </dgm:pt>
    <dgm:pt modelId="{14E47594-FF0B-4390-9181-F304B7EFCE2F}" type="pres">
      <dgm:prSet presAssocID="{2BC472DF-E1F3-447B-A84D-24C109EFF37B}" presName="rootConnector3" presStyleLbl="asst1" presStyleIdx="2" presStyleCnt="3"/>
      <dgm:spPr/>
    </dgm:pt>
    <dgm:pt modelId="{CF7BBB3A-A200-4BDD-84FB-475169D969C7}" type="pres">
      <dgm:prSet presAssocID="{2BC472DF-E1F3-447B-A84D-24C109EFF37B}" presName="hierChild6" presStyleCnt="0"/>
      <dgm:spPr/>
    </dgm:pt>
    <dgm:pt modelId="{272D7490-A781-44FF-A59E-AB72504AC82F}" type="pres">
      <dgm:prSet presAssocID="{2BC472DF-E1F3-447B-A84D-24C109EFF37B}" presName="hierChild7" presStyleCnt="0"/>
      <dgm:spPr/>
    </dgm:pt>
  </dgm:ptLst>
  <dgm:cxnLst>
    <dgm:cxn modelId="{597A9500-866F-44B9-8AF3-1F24A105AEF5}" type="presOf" srcId="{54E56DE2-EFF8-4349-B5D7-3D9BC7C210E8}" destId="{50BB1F0E-B169-4B42-A507-A79AF20F58DB}" srcOrd="0" destOrd="0" presId="urn:microsoft.com/office/officeart/2005/8/layout/orgChart1"/>
    <dgm:cxn modelId="{CBCAF802-0694-4184-A6E4-542249483897}" srcId="{8DDC6DA6-8512-446C-A9BD-833012F98ACA}" destId="{49489A50-C9E9-467C-90D0-380B8DA7DB5D}" srcOrd="1" destOrd="0" parTransId="{EFD01520-F086-4C12-BAEE-88AFC6FDC612}" sibTransId="{3FB5D76D-23B0-40EC-8C9E-8A638CF75644}"/>
    <dgm:cxn modelId="{F5683704-792A-4C19-98EF-B372610ACEAC}" srcId="{8DDC6DA6-8512-446C-A9BD-833012F98ACA}" destId="{D964AEC7-CCB3-4AA5-8285-1E052EDD80CF}" srcOrd="3" destOrd="0" parTransId="{C409E38D-8404-427A-9ADA-4731DCD9F42E}" sibTransId="{3BF04C96-B13F-4E2D-B1AE-2E5D317EC336}"/>
    <dgm:cxn modelId="{94E9FF13-14C6-4D59-87C2-47578F580DC3}" type="presOf" srcId="{D964AEC7-CCB3-4AA5-8285-1E052EDD80CF}" destId="{7849AA5F-DAE9-4EC3-90C6-E1ABBFB4B483}" srcOrd="1" destOrd="0" presId="urn:microsoft.com/office/officeart/2005/8/layout/orgChart1"/>
    <dgm:cxn modelId="{D2AB7E14-4EC0-495D-945E-BB47615E7AC5}" type="presOf" srcId="{00D8C395-8BD3-4FE5-BC7B-26436C923CF2}" destId="{5BE823DE-760C-42BA-B707-DD171FEE8DAF}" srcOrd="1" destOrd="0" presId="urn:microsoft.com/office/officeart/2005/8/layout/orgChart1"/>
    <dgm:cxn modelId="{C804FD19-3386-42A1-8E6D-75DC523061D8}" type="presOf" srcId="{652BC180-871F-4B25-925D-D6CD9A7A7590}" destId="{1DDAE2F4-EF0C-431E-A9CC-4DE4D5955291}" srcOrd="0" destOrd="0" presId="urn:microsoft.com/office/officeart/2005/8/layout/orgChart1"/>
    <dgm:cxn modelId="{AC36AC2E-8A65-42E3-9E19-3085F317F946}" type="presOf" srcId="{00D8C395-8BD3-4FE5-BC7B-26436C923CF2}" destId="{89496E18-16F2-45D8-AD38-F502E47B0223}" srcOrd="0" destOrd="0" presId="urn:microsoft.com/office/officeart/2005/8/layout/orgChart1"/>
    <dgm:cxn modelId="{9FCA8442-6E60-47A9-A2E9-8057EA3D5FC9}" srcId="{8DDC6DA6-8512-446C-A9BD-833012F98ACA}" destId="{00D8C395-8BD3-4FE5-BC7B-26436C923CF2}" srcOrd="5" destOrd="0" parTransId="{D5943F2F-7234-40B5-BBFF-0722B9FE071F}" sibTransId="{6C1CFC3B-E1F1-4E85-A6DD-CCC9AB812DF0}"/>
    <dgm:cxn modelId="{8838D742-5D27-4922-B31B-288718776F72}" type="presOf" srcId="{946557E8-278B-48A5-8C25-9DBF751CB788}" destId="{FB68E2FB-ADAE-42C9-BF40-68E069FC8787}" srcOrd="0" destOrd="0" presId="urn:microsoft.com/office/officeart/2005/8/layout/orgChart1"/>
    <dgm:cxn modelId="{C6032367-B2F3-4845-84D6-FABAC7473320}" type="presOf" srcId="{725F4935-75FA-4D3F-8892-54E5FB9ADF5F}" destId="{B77292D0-4087-494D-83A2-FF0CBD682FB4}" srcOrd="1" destOrd="0" presId="urn:microsoft.com/office/officeart/2005/8/layout/orgChart1"/>
    <dgm:cxn modelId="{7D1C5D48-4FE4-43F7-A3B2-E76081E58B72}" type="presOf" srcId="{D5943F2F-7234-40B5-BBFF-0722B9FE071F}" destId="{F63E1EF7-8E1A-4A4A-AFDA-14A1BFF3B1BF}" srcOrd="0" destOrd="0" presId="urn:microsoft.com/office/officeart/2005/8/layout/orgChart1"/>
    <dgm:cxn modelId="{0ECC486B-1855-4BB9-8111-D0A262E621A0}" srcId="{8DDC6DA6-8512-446C-A9BD-833012F98ACA}" destId="{946557E8-278B-48A5-8C25-9DBF751CB788}" srcOrd="4" destOrd="0" parTransId="{370CB0BE-92EB-48B1-ABFF-5B642CB626CE}" sibTransId="{703B6B5E-B150-4E7D-BBE0-9D36B9F716E0}"/>
    <dgm:cxn modelId="{6A3D884D-BD9E-4725-B99C-3FB89E20F120}" type="presOf" srcId="{2BC472DF-E1F3-447B-A84D-24C109EFF37B}" destId="{14E47594-FF0B-4390-9181-F304B7EFCE2F}" srcOrd="1" destOrd="0" presId="urn:microsoft.com/office/officeart/2005/8/layout/orgChart1"/>
    <dgm:cxn modelId="{1DC0F16F-531B-489A-8755-9C7AF8D898D5}" type="presOf" srcId="{725F4935-75FA-4D3F-8892-54E5FB9ADF5F}" destId="{9B338F8F-A38F-4AE6-ADB9-89C4DC046212}" srcOrd="0" destOrd="0" presId="urn:microsoft.com/office/officeart/2005/8/layout/orgChart1"/>
    <dgm:cxn modelId="{D6675C51-DDA6-446B-AD95-CEB7D9116E46}" type="presOf" srcId="{2BC472DF-E1F3-447B-A84D-24C109EFF37B}" destId="{B1598A58-3942-4AE3-8DF9-5C64C21092D8}" srcOrd="0" destOrd="0" presId="urn:microsoft.com/office/officeart/2005/8/layout/orgChart1"/>
    <dgm:cxn modelId="{2FC85571-85B2-47E4-A8DA-DB6EB1B7EFEC}" type="presOf" srcId="{C7378585-59F7-48A4-B2D7-5CC8E712726B}" destId="{D1807FF5-2908-4628-B19A-38C6BF4667E1}" srcOrd="0" destOrd="0" presId="urn:microsoft.com/office/officeart/2005/8/layout/orgChart1"/>
    <dgm:cxn modelId="{9668E871-EB6B-4DFF-BA87-F0353DCBE98F}" type="presOf" srcId="{47AD0CA0-9428-461C-B927-3973A392ABBC}" destId="{D1E984F6-28AE-4482-98F1-07E0516413DD}" srcOrd="0" destOrd="0" presId="urn:microsoft.com/office/officeart/2005/8/layout/orgChart1"/>
    <dgm:cxn modelId="{F4F00056-AB97-437C-AB3B-52E4119C00F6}" srcId="{8DDC6DA6-8512-446C-A9BD-833012F98ACA}" destId="{2BC472DF-E1F3-447B-A84D-24C109EFF37B}" srcOrd="2" destOrd="0" parTransId="{C7378585-59F7-48A4-B2D7-5CC8E712726B}" sibTransId="{0D9420F7-AFB3-4E64-8E29-8230D3A83D3D}"/>
    <dgm:cxn modelId="{55AAB488-3CEE-420C-B7CC-69A363AC3AD4}" srcId="{8DDC6DA6-8512-446C-A9BD-833012F98ACA}" destId="{95643A46-74A9-4BB4-A5E8-0454EDF42054}" srcOrd="0" destOrd="0" parTransId="{54E56DE2-EFF8-4349-B5D7-3D9BC7C210E8}" sibTransId="{5AD5ACF3-3AAC-4ED1-9968-6F5F37573572}"/>
    <dgm:cxn modelId="{E3BAFDA1-EE6D-4B17-BC53-FC4C24F02DD0}" type="presOf" srcId="{49489A50-C9E9-467C-90D0-380B8DA7DB5D}" destId="{D375C6B8-6984-4A02-8516-318BA0BF12F5}" srcOrd="0" destOrd="0" presId="urn:microsoft.com/office/officeart/2005/8/layout/orgChart1"/>
    <dgm:cxn modelId="{A06D9AA2-7ABD-40AC-8CD0-FBFD8C23299C}" type="presOf" srcId="{D964AEC7-CCB3-4AA5-8285-1E052EDD80CF}" destId="{87A617F6-5F4C-43C3-9C19-F6531BFFECA3}" srcOrd="0" destOrd="0" presId="urn:microsoft.com/office/officeart/2005/8/layout/orgChart1"/>
    <dgm:cxn modelId="{76E193BB-2EE3-4484-A81C-693ECABA912A}" type="presOf" srcId="{C409E38D-8404-427A-9ADA-4731DCD9F42E}" destId="{817BA6F5-AD16-4D73-BEE2-EBF25D57873B}" srcOrd="0" destOrd="0" presId="urn:microsoft.com/office/officeart/2005/8/layout/orgChart1"/>
    <dgm:cxn modelId="{D7AD4BC1-FF72-4C93-894D-20C4B8E2516D}" type="presOf" srcId="{EFD01520-F086-4C12-BAEE-88AFC6FDC612}" destId="{82D4EDB8-8C31-46D0-89E4-53F20FE31ACC}" srcOrd="0" destOrd="0" presId="urn:microsoft.com/office/officeart/2005/8/layout/orgChart1"/>
    <dgm:cxn modelId="{E0D9C0CD-D51A-4069-B343-57D8FC7996C6}" type="presOf" srcId="{95643A46-74A9-4BB4-A5E8-0454EDF42054}" destId="{29B71E6E-B8C2-43F1-9B67-ED6239C138E4}" srcOrd="0" destOrd="0" presId="urn:microsoft.com/office/officeart/2005/8/layout/orgChart1"/>
    <dgm:cxn modelId="{0F4841DA-CBB6-4301-9CD6-75ED2C57817C}" type="presOf" srcId="{370CB0BE-92EB-48B1-ABFF-5B642CB626CE}" destId="{1D5B3D60-585E-4DDC-862F-D5D0E01A8282}" srcOrd="0" destOrd="0" presId="urn:microsoft.com/office/officeart/2005/8/layout/orgChart1"/>
    <dgm:cxn modelId="{E5D08ADE-01D1-40DC-AB45-DE7D2CFECC92}" srcId="{8DDC6DA6-8512-446C-A9BD-833012F98ACA}" destId="{725F4935-75FA-4D3F-8892-54E5FB9ADF5F}" srcOrd="6" destOrd="0" parTransId="{652BC180-871F-4B25-925D-D6CD9A7A7590}" sibTransId="{F961F682-A9AA-4790-83B8-76F3A5817158}"/>
    <dgm:cxn modelId="{5B0AA6E2-BC0A-4537-A95B-ECA212D81C3D}" type="presOf" srcId="{946557E8-278B-48A5-8C25-9DBF751CB788}" destId="{D33C15BD-CF79-407C-A30D-1D4CBF37671D}" srcOrd="1" destOrd="0" presId="urn:microsoft.com/office/officeart/2005/8/layout/orgChart1"/>
    <dgm:cxn modelId="{E770DFE8-BD1C-46D1-AB75-68280B68F49C}" type="presOf" srcId="{8DDC6DA6-8512-446C-A9BD-833012F98ACA}" destId="{2BB7A8BA-ECBD-4499-BFE0-261E1A077941}" srcOrd="1" destOrd="0" presId="urn:microsoft.com/office/officeart/2005/8/layout/orgChart1"/>
    <dgm:cxn modelId="{BAAB15ED-E656-43EA-9946-31AB56E7F0EB}" srcId="{47AD0CA0-9428-461C-B927-3973A392ABBC}" destId="{8DDC6DA6-8512-446C-A9BD-833012F98ACA}" srcOrd="0" destOrd="0" parTransId="{A4D26874-A4C8-4AB9-B263-9959371ADD06}" sibTransId="{42639F4F-7A9F-4FED-BE6B-A2948B284631}"/>
    <dgm:cxn modelId="{97B5E1F7-09C8-4CB0-B646-EFD800699C52}" type="presOf" srcId="{8DDC6DA6-8512-446C-A9BD-833012F98ACA}" destId="{6B7D0FA0-9E89-4B70-9C54-95CFA110BDBD}" srcOrd="0" destOrd="0" presId="urn:microsoft.com/office/officeart/2005/8/layout/orgChart1"/>
    <dgm:cxn modelId="{2D234BF8-D9B4-4B8C-B278-D7388F6DB129}" type="presOf" srcId="{95643A46-74A9-4BB4-A5E8-0454EDF42054}" destId="{093019A9-8A49-4C86-93BC-7A27FCCBF23F}" srcOrd="1" destOrd="0" presId="urn:microsoft.com/office/officeart/2005/8/layout/orgChart1"/>
    <dgm:cxn modelId="{1F9622FB-A505-4D21-B20F-26C9F75431A5}" type="presOf" srcId="{49489A50-C9E9-467C-90D0-380B8DA7DB5D}" destId="{8E7D634B-1CB5-4719-B5D5-5E08483D54E4}" srcOrd="1" destOrd="0" presId="urn:microsoft.com/office/officeart/2005/8/layout/orgChart1"/>
    <dgm:cxn modelId="{EDAC3149-4BE2-4A75-974B-6F7F8291AE3C}" type="presParOf" srcId="{D1E984F6-28AE-4482-98F1-07E0516413DD}" destId="{8E622DE5-900C-4EC3-833D-0683FD776E7F}" srcOrd="0" destOrd="0" presId="urn:microsoft.com/office/officeart/2005/8/layout/orgChart1"/>
    <dgm:cxn modelId="{045AFC1B-9FD3-49EA-ADC9-29D60078133B}" type="presParOf" srcId="{8E622DE5-900C-4EC3-833D-0683FD776E7F}" destId="{6108617E-4130-44D9-B46D-626F93989FB5}" srcOrd="0" destOrd="0" presId="urn:microsoft.com/office/officeart/2005/8/layout/orgChart1"/>
    <dgm:cxn modelId="{E789D150-BDF4-457E-BA63-3FB0E5C8E714}" type="presParOf" srcId="{6108617E-4130-44D9-B46D-626F93989FB5}" destId="{6B7D0FA0-9E89-4B70-9C54-95CFA110BDBD}" srcOrd="0" destOrd="0" presId="urn:microsoft.com/office/officeart/2005/8/layout/orgChart1"/>
    <dgm:cxn modelId="{B2BC683E-0D28-47DA-83D3-6AC72270E5AE}" type="presParOf" srcId="{6108617E-4130-44D9-B46D-626F93989FB5}" destId="{2BB7A8BA-ECBD-4499-BFE0-261E1A077941}" srcOrd="1" destOrd="0" presId="urn:microsoft.com/office/officeart/2005/8/layout/orgChart1"/>
    <dgm:cxn modelId="{5933384E-9A26-4136-99CF-B1A40F51C8A1}" type="presParOf" srcId="{8E622DE5-900C-4EC3-833D-0683FD776E7F}" destId="{4AA2A078-8B28-4E34-89C6-E95D239F2CF1}" srcOrd="1" destOrd="0" presId="urn:microsoft.com/office/officeart/2005/8/layout/orgChart1"/>
    <dgm:cxn modelId="{53CF055B-0F80-4FA4-8735-1ACED72F1146}" type="presParOf" srcId="{4AA2A078-8B28-4E34-89C6-E95D239F2CF1}" destId="{817BA6F5-AD16-4D73-BEE2-EBF25D57873B}" srcOrd="0" destOrd="0" presId="urn:microsoft.com/office/officeart/2005/8/layout/orgChart1"/>
    <dgm:cxn modelId="{606C2CFF-E8BF-4253-AE71-85245357734D}" type="presParOf" srcId="{4AA2A078-8B28-4E34-89C6-E95D239F2CF1}" destId="{A628444B-7FCE-4A82-9AFA-0EAC67A2DFD7}" srcOrd="1" destOrd="0" presId="urn:microsoft.com/office/officeart/2005/8/layout/orgChart1"/>
    <dgm:cxn modelId="{632262F3-25DF-4219-B380-195411871F8A}" type="presParOf" srcId="{A628444B-7FCE-4A82-9AFA-0EAC67A2DFD7}" destId="{2AD390F3-6FC8-4880-81C2-C527C552B926}" srcOrd="0" destOrd="0" presId="urn:microsoft.com/office/officeart/2005/8/layout/orgChart1"/>
    <dgm:cxn modelId="{B329826F-AD8C-4275-A7FA-E3B037ECDD3B}" type="presParOf" srcId="{2AD390F3-6FC8-4880-81C2-C527C552B926}" destId="{87A617F6-5F4C-43C3-9C19-F6531BFFECA3}" srcOrd="0" destOrd="0" presId="urn:microsoft.com/office/officeart/2005/8/layout/orgChart1"/>
    <dgm:cxn modelId="{C46BB775-8D7C-4313-BA16-2C35F01FED56}" type="presParOf" srcId="{2AD390F3-6FC8-4880-81C2-C527C552B926}" destId="{7849AA5F-DAE9-4EC3-90C6-E1ABBFB4B483}" srcOrd="1" destOrd="0" presId="urn:microsoft.com/office/officeart/2005/8/layout/orgChart1"/>
    <dgm:cxn modelId="{E8F0089C-11FD-4FA3-A6A8-F9E2719491B7}" type="presParOf" srcId="{A628444B-7FCE-4A82-9AFA-0EAC67A2DFD7}" destId="{D2C3EBF9-E0A6-4C9D-AECC-066FF27A98A3}" srcOrd="1" destOrd="0" presId="urn:microsoft.com/office/officeart/2005/8/layout/orgChart1"/>
    <dgm:cxn modelId="{FCA99F6A-8F39-4A70-B63E-F083909DAAE3}" type="presParOf" srcId="{A628444B-7FCE-4A82-9AFA-0EAC67A2DFD7}" destId="{9A525B1F-BBE5-49FC-9302-9ED6B22F07FB}" srcOrd="2" destOrd="0" presId="urn:microsoft.com/office/officeart/2005/8/layout/orgChart1"/>
    <dgm:cxn modelId="{51359273-A683-4349-9D59-6F79C62FCB16}" type="presParOf" srcId="{4AA2A078-8B28-4E34-89C6-E95D239F2CF1}" destId="{1D5B3D60-585E-4DDC-862F-D5D0E01A8282}" srcOrd="2" destOrd="0" presId="urn:microsoft.com/office/officeart/2005/8/layout/orgChart1"/>
    <dgm:cxn modelId="{4B926309-FAB7-4CC4-B1F4-3DA7FB4F7823}" type="presParOf" srcId="{4AA2A078-8B28-4E34-89C6-E95D239F2CF1}" destId="{F63A039B-5341-4CD2-8563-ADD2B0050B96}" srcOrd="3" destOrd="0" presId="urn:microsoft.com/office/officeart/2005/8/layout/orgChart1"/>
    <dgm:cxn modelId="{9EFC4B54-38B7-4779-95C8-460CE550FECA}" type="presParOf" srcId="{F63A039B-5341-4CD2-8563-ADD2B0050B96}" destId="{52A60E5E-1719-49AD-B52D-001FF0555412}" srcOrd="0" destOrd="0" presId="urn:microsoft.com/office/officeart/2005/8/layout/orgChart1"/>
    <dgm:cxn modelId="{296AD64C-805C-47FA-9118-5481A859B818}" type="presParOf" srcId="{52A60E5E-1719-49AD-B52D-001FF0555412}" destId="{FB68E2FB-ADAE-42C9-BF40-68E069FC8787}" srcOrd="0" destOrd="0" presId="urn:microsoft.com/office/officeart/2005/8/layout/orgChart1"/>
    <dgm:cxn modelId="{98677257-B114-4C82-B6EC-7D782C4E1D6B}" type="presParOf" srcId="{52A60E5E-1719-49AD-B52D-001FF0555412}" destId="{D33C15BD-CF79-407C-A30D-1D4CBF37671D}" srcOrd="1" destOrd="0" presId="urn:microsoft.com/office/officeart/2005/8/layout/orgChart1"/>
    <dgm:cxn modelId="{4DCD4C44-648F-4D26-98F0-14FC3D0A15DB}" type="presParOf" srcId="{F63A039B-5341-4CD2-8563-ADD2B0050B96}" destId="{E737D337-599E-45F4-9FF5-411D1164CD81}" srcOrd="1" destOrd="0" presId="urn:microsoft.com/office/officeart/2005/8/layout/orgChart1"/>
    <dgm:cxn modelId="{07306E5E-8337-470A-9CC8-EBE919A5A616}" type="presParOf" srcId="{F63A039B-5341-4CD2-8563-ADD2B0050B96}" destId="{528570E3-BB15-49BF-94ED-E528444E6523}" srcOrd="2" destOrd="0" presId="urn:microsoft.com/office/officeart/2005/8/layout/orgChart1"/>
    <dgm:cxn modelId="{2B061FA0-BC07-4DB5-AE66-05FC31C7323B}" type="presParOf" srcId="{4AA2A078-8B28-4E34-89C6-E95D239F2CF1}" destId="{F63E1EF7-8E1A-4A4A-AFDA-14A1BFF3B1BF}" srcOrd="4" destOrd="0" presId="urn:microsoft.com/office/officeart/2005/8/layout/orgChart1"/>
    <dgm:cxn modelId="{65135682-D5DC-43DC-9DE0-904F80B3FD7E}" type="presParOf" srcId="{4AA2A078-8B28-4E34-89C6-E95D239F2CF1}" destId="{86367E71-5EED-490E-9E94-8ABE30587BF2}" srcOrd="5" destOrd="0" presId="urn:microsoft.com/office/officeart/2005/8/layout/orgChart1"/>
    <dgm:cxn modelId="{3686A7BF-591F-4F09-BB66-6FDDCDBA358A}" type="presParOf" srcId="{86367E71-5EED-490E-9E94-8ABE30587BF2}" destId="{B61C1ACA-4597-4FDB-9083-CBAE85F710BB}" srcOrd="0" destOrd="0" presId="urn:microsoft.com/office/officeart/2005/8/layout/orgChart1"/>
    <dgm:cxn modelId="{84AE80D8-DCEA-49F2-B872-FE469358E736}" type="presParOf" srcId="{B61C1ACA-4597-4FDB-9083-CBAE85F710BB}" destId="{89496E18-16F2-45D8-AD38-F502E47B0223}" srcOrd="0" destOrd="0" presId="urn:microsoft.com/office/officeart/2005/8/layout/orgChart1"/>
    <dgm:cxn modelId="{9E95E5B3-4B39-4B83-928D-073B72043731}" type="presParOf" srcId="{B61C1ACA-4597-4FDB-9083-CBAE85F710BB}" destId="{5BE823DE-760C-42BA-B707-DD171FEE8DAF}" srcOrd="1" destOrd="0" presId="urn:microsoft.com/office/officeart/2005/8/layout/orgChart1"/>
    <dgm:cxn modelId="{7B54E6DD-65F1-49B4-AE1A-9A4110C5AF04}" type="presParOf" srcId="{86367E71-5EED-490E-9E94-8ABE30587BF2}" destId="{F3E8F7F5-FFCF-4EB0-9A8E-6FD6EA3A4A9B}" srcOrd="1" destOrd="0" presId="urn:microsoft.com/office/officeart/2005/8/layout/orgChart1"/>
    <dgm:cxn modelId="{ACF2D53F-F71B-47EC-B760-F76319C7FF5F}" type="presParOf" srcId="{86367E71-5EED-490E-9E94-8ABE30587BF2}" destId="{F02B60C1-80BB-46B8-A550-09413561E9F6}" srcOrd="2" destOrd="0" presId="urn:microsoft.com/office/officeart/2005/8/layout/orgChart1"/>
    <dgm:cxn modelId="{AE365EA2-EB41-4456-BBFF-5EEB89424913}" type="presParOf" srcId="{4AA2A078-8B28-4E34-89C6-E95D239F2CF1}" destId="{1DDAE2F4-EF0C-431E-A9CC-4DE4D5955291}" srcOrd="6" destOrd="0" presId="urn:microsoft.com/office/officeart/2005/8/layout/orgChart1"/>
    <dgm:cxn modelId="{BCCA2A68-D099-45D4-90EB-48A9BDFEDE42}" type="presParOf" srcId="{4AA2A078-8B28-4E34-89C6-E95D239F2CF1}" destId="{BC2082F6-667C-4B31-BE4E-79103CB521C3}" srcOrd="7" destOrd="0" presId="urn:microsoft.com/office/officeart/2005/8/layout/orgChart1"/>
    <dgm:cxn modelId="{EDBA4AD6-DDD5-4A99-9AD0-E6836F0F8EB4}" type="presParOf" srcId="{BC2082F6-667C-4B31-BE4E-79103CB521C3}" destId="{621F3846-E1EF-4F67-A500-8ACC72A319B0}" srcOrd="0" destOrd="0" presId="urn:microsoft.com/office/officeart/2005/8/layout/orgChart1"/>
    <dgm:cxn modelId="{C71B465A-6F5E-4411-B47E-59826CD07F7C}" type="presParOf" srcId="{621F3846-E1EF-4F67-A500-8ACC72A319B0}" destId="{9B338F8F-A38F-4AE6-ADB9-89C4DC046212}" srcOrd="0" destOrd="0" presId="urn:microsoft.com/office/officeart/2005/8/layout/orgChart1"/>
    <dgm:cxn modelId="{ED6ED9E8-0BCD-434B-B58A-EF37828A5417}" type="presParOf" srcId="{621F3846-E1EF-4F67-A500-8ACC72A319B0}" destId="{B77292D0-4087-494D-83A2-FF0CBD682FB4}" srcOrd="1" destOrd="0" presId="urn:microsoft.com/office/officeart/2005/8/layout/orgChart1"/>
    <dgm:cxn modelId="{D1645E9B-687F-433B-AE21-82A536E7DC1B}" type="presParOf" srcId="{BC2082F6-667C-4B31-BE4E-79103CB521C3}" destId="{590C1DAC-9DFC-4E53-BD75-144EED59EB81}" srcOrd="1" destOrd="0" presId="urn:microsoft.com/office/officeart/2005/8/layout/orgChart1"/>
    <dgm:cxn modelId="{1C91C883-FA50-407A-B532-E4EDD7866808}" type="presParOf" srcId="{BC2082F6-667C-4B31-BE4E-79103CB521C3}" destId="{ED7238B4-D742-4256-B5AE-A8DCE8EF632C}" srcOrd="2" destOrd="0" presId="urn:microsoft.com/office/officeart/2005/8/layout/orgChart1"/>
    <dgm:cxn modelId="{343CD032-2881-4FBA-9CD0-2F2C9BAB6CBE}" type="presParOf" srcId="{8E622DE5-900C-4EC3-833D-0683FD776E7F}" destId="{2C04E991-9D9C-4AB3-BD32-C783ECBF8136}" srcOrd="2" destOrd="0" presId="urn:microsoft.com/office/officeart/2005/8/layout/orgChart1"/>
    <dgm:cxn modelId="{2D8E4F8B-B530-4242-BF20-AC66C549510B}" type="presParOf" srcId="{2C04E991-9D9C-4AB3-BD32-C783ECBF8136}" destId="{50BB1F0E-B169-4B42-A507-A79AF20F58DB}" srcOrd="0" destOrd="0" presId="urn:microsoft.com/office/officeart/2005/8/layout/orgChart1"/>
    <dgm:cxn modelId="{A2B9151B-E6FB-424B-BFEE-FBE8E0BD70BF}" type="presParOf" srcId="{2C04E991-9D9C-4AB3-BD32-C783ECBF8136}" destId="{52C60CF2-5F5F-434B-AF8D-C23C292C44A0}" srcOrd="1" destOrd="0" presId="urn:microsoft.com/office/officeart/2005/8/layout/orgChart1"/>
    <dgm:cxn modelId="{98895D23-6ECB-43CA-BC46-35E6F22AABBA}" type="presParOf" srcId="{52C60CF2-5F5F-434B-AF8D-C23C292C44A0}" destId="{B43CCA01-78E4-43A4-AC27-4046E89580F5}" srcOrd="0" destOrd="0" presId="urn:microsoft.com/office/officeart/2005/8/layout/orgChart1"/>
    <dgm:cxn modelId="{E3863A1E-0D8B-4200-BAE4-31D73E0D3885}" type="presParOf" srcId="{B43CCA01-78E4-43A4-AC27-4046E89580F5}" destId="{29B71E6E-B8C2-43F1-9B67-ED6239C138E4}" srcOrd="0" destOrd="0" presId="urn:microsoft.com/office/officeart/2005/8/layout/orgChart1"/>
    <dgm:cxn modelId="{58C95C51-F236-4901-8040-152F6A2E22CE}" type="presParOf" srcId="{B43CCA01-78E4-43A4-AC27-4046E89580F5}" destId="{093019A9-8A49-4C86-93BC-7A27FCCBF23F}" srcOrd="1" destOrd="0" presId="urn:microsoft.com/office/officeart/2005/8/layout/orgChart1"/>
    <dgm:cxn modelId="{8A342F1E-0CCD-428C-A5B6-76E350831C71}" type="presParOf" srcId="{52C60CF2-5F5F-434B-AF8D-C23C292C44A0}" destId="{66426430-DCD9-4A8E-B9B4-43BBDE23C554}" srcOrd="1" destOrd="0" presId="urn:microsoft.com/office/officeart/2005/8/layout/orgChart1"/>
    <dgm:cxn modelId="{2EA5A094-6B45-409F-AB96-6E22A630D90B}" type="presParOf" srcId="{52C60CF2-5F5F-434B-AF8D-C23C292C44A0}" destId="{5BA6EFCA-30D6-4D99-9B7B-CBF2DD5195A6}" srcOrd="2" destOrd="0" presId="urn:microsoft.com/office/officeart/2005/8/layout/orgChart1"/>
    <dgm:cxn modelId="{F701DE9D-61D8-4259-A9FD-B2341FCDCCF6}" type="presParOf" srcId="{2C04E991-9D9C-4AB3-BD32-C783ECBF8136}" destId="{82D4EDB8-8C31-46D0-89E4-53F20FE31ACC}" srcOrd="2" destOrd="0" presId="urn:microsoft.com/office/officeart/2005/8/layout/orgChart1"/>
    <dgm:cxn modelId="{14E64560-9E37-4741-A9F3-B4A9743DEA6D}" type="presParOf" srcId="{2C04E991-9D9C-4AB3-BD32-C783ECBF8136}" destId="{A231D895-06E7-4919-9719-784611F9E607}" srcOrd="3" destOrd="0" presId="urn:microsoft.com/office/officeart/2005/8/layout/orgChart1"/>
    <dgm:cxn modelId="{1C6A2D2C-F458-4630-B660-99FCA5770493}" type="presParOf" srcId="{A231D895-06E7-4919-9719-784611F9E607}" destId="{277F9361-3BA7-49D4-9C52-B79AE25CF005}" srcOrd="0" destOrd="0" presId="urn:microsoft.com/office/officeart/2005/8/layout/orgChart1"/>
    <dgm:cxn modelId="{4D00E3E4-5F1C-4342-867F-70B9997FF597}" type="presParOf" srcId="{277F9361-3BA7-49D4-9C52-B79AE25CF005}" destId="{D375C6B8-6984-4A02-8516-318BA0BF12F5}" srcOrd="0" destOrd="0" presId="urn:microsoft.com/office/officeart/2005/8/layout/orgChart1"/>
    <dgm:cxn modelId="{2F25787D-7B19-4E78-80AE-A0D51E226462}" type="presParOf" srcId="{277F9361-3BA7-49D4-9C52-B79AE25CF005}" destId="{8E7D634B-1CB5-4719-B5D5-5E08483D54E4}" srcOrd="1" destOrd="0" presId="urn:microsoft.com/office/officeart/2005/8/layout/orgChart1"/>
    <dgm:cxn modelId="{DDE1D2FD-3EAF-4F83-B404-64E1A35955C7}" type="presParOf" srcId="{A231D895-06E7-4919-9719-784611F9E607}" destId="{88D3F118-D1C3-41B7-8269-458F7510DBF4}" srcOrd="1" destOrd="0" presId="urn:microsoft.com/office/officeart/2005/8/layout/orgChart1"/>
    <dgm:cxn modelId="{D55B2FBA-2E31-4C36-ABBF-5FD4CF0918C8}" type="presParOf" srcId="{A231D895-06E7-4919-9719-784611F9E607}" destId="{1514D8F1-AFCF-4D25-8034-4A5F837CC609}" srcOrd="2" destOrd="0" presId="urn:microsoft.com/office/officeart/2005/8/layout/orgChart1"/>
    <dgm:cxn modelId="{925C1A50-9C26-45A9-AF22-3EDABF620B1C}" type="presParOf" srcId="{2C04E991-9D9C-4AB3-BD32-C783ECBF8136}" destId="{D1807FF5-2908-4628-B19A-38C6BF4667E1}" srcOrd="4" destOrd="0" presId="urn:microsoft.com/office/officeart/2005/8/layout/orgChart1"/>
    <dgm:cxn modelId="{7CCC0155-9C8A-4025-A96B-90A488F51F91}" type="presParOf" srcId="{2C04E991-9D9C-4AB3-BD32-C783ECBF8136}" destId="{C2FF0FD7-B2D8-4B89-B94E-A4D271D1763C}" srcOrd="5" destOrd="0" presId="urn:microsoft.com/office/officeart/2005/8/layout/orgChart1"/>
    <dgm:cxn modelId="{DAF1B25D-1B0B-4643-9B37-7873A86700FB}" type="presParOf" srcId="{C2FF0FD7-B2D8-4B89-B94E-A4D271D1763C}" destId="{71EDED6D-6FE9-4A69-88CD-D7DEF3CDF7D1}" srcOrd="0" destOrd="0" presId="urn:microsoft.com/office/officeart/2005/8/layout/orgChart1"/>
    <dgm:cxn modelId="{CF72E5B4-276A-4560-B4DB-36B4BA4E912A}" type="presParOf" srcId="{71EDED6D-6FE9-4A69-88CD-D7DEF3CDF7D1}" destId="{B1598A58-3942-4AE3-8DF9-5C64C21092D8}" srcOrd="0" destOrd="0" presId="urn:microsoft.com/office/officeart/2005/8/layout/orgChart1"/>
    <dgm:cxn modelId="{16B14075-9DF2-4D3D-8532-39A3C52907CA}" type="presParOf" srcId="{71EDED6D-6FE9-4A69-88CD-D7DEF3CDF7D1}" destId="{14E47594-FF0B-4390-9181-F304B7EFCE2F}" srcOrd="1" destOrd="0" presId="urn:microsoft.com/office/officeart/2005/8/layout/orgChart1"/>
    <dgm:cxn modelId="{6FCE2332-49A0-4B0F-809B-BCED8FD522CA}" type="presParOf" srcId="{C2FF0FD7-B2D8-4B89-B94E-A4D271D1763C}" destId="{CF7BBB3A-A200-4BDD-84FB-475169D969C7}" srcOrd="1" destOrd="0" presId="urn:microsoft.com/office/officeart/2005/8/layout/orgChart1"/>
    <dgm:cxn modelId="{52820E79-3005-4BFC-A0AF-BEC0F7CF0693}" type="presParOf" srcId="{C2FF0FD7-B2D8-4B89-B94E-A4D271D1763C}" destId="{272D7490-A781-44FF-A59E-AB72504AC82F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07FF5-2908-4628-B19A-38C6BF4667E1}">
      <dsp:nvSpPr>
        <dsp:cNvPr id="0" name=""/>
        <dsp:cNvSpPr/>
      </dsp:nvSpPr>
      <dsp:spPr>
        <a:xfrm>
          <a:off x="6095997" y="1925172"/>
          <a:ext cx="284266" cy="162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188"/>
              </a:lnTo>
              <a:lnTo>
                <a:pt x="284266" y="1620188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2D4EDB8-8C31-46D0-89E4-53F20FE31ACC}">
      <dsp:nvSpPr>
        <dsp:cNvPr id="0" name=""/>
        <dsp:cNvSpPr/>
      </dsp:nvSpPr>
      <dsp:spPr>
        <a:xfrm>
          <a:off x="6095997" y="1925172"/>
          <a:ext cx="250633" cy="620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482"/>
              </a:lnTo>
              <a:lnTo>
                <a:pt x="250633" y="620482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50BB1F0E-B169-4B42-A507-A79AF20F58DB}">
      <dsp:nvSpPr>
        <dsp:cNvPr id="0" name=""/>
        <dsp:cNvSpPr/>
      </dsp:nvSpPr>
      <dsp:spPr>
        <a:xfrm>
          <a:off x="5810296" y="1925172"/>
          <a:ext cx="285700" cy="1050116"/>
        </a:xfrm>
        <a:custGeom>
          <a:avLst/>
          <a:gdLst/>
          <a:ahLst/>
          <a:cxnLst/>
          <a:rect l="0" t="0" r="0" b="0"/>
          <a:pathLst>
            <a:path>
              <a:moveTo>
                <a:pt x="285700" y="0"/>
              </a:moveTo>
              <a:lnTo>
                <a:pt x="285700" y="1050116"/>
              </a:lnTo>
              <a:lnTo>
                <a:pt x="0" y="105011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DDAE2F4-EF0C-431E-A9CC-4DE4D5955291}">
      <dsp:nvSpPr>
        <dsp:cNvPr id="0" name=""/>
        <dsp:cNvSpPr/>
      </dsp:nvSpPr>
      <dsp:spPr>
        <a:xfrm>
          <a:off x="6095997" y="1925172"/>
          <a:ext cx="4744099" cy="26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475"/>
              </a:lnTo>
              <a:lnTo>
                <a:pt x="4744099" y="2333475"/>
              </a:lnTo>
              <a:lnTo>
                <a:pt x="4744099" y="260723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63E1EF7-8E1A-4A4A-AFDA-14A1BFF3B1BF}">
      <dsp:nvSpPr>
        <dsp:cNvPr id="0" name=""/>
        <dsp:cNvSpPr/>
      </dsp:nvSpPr>
      <dsp:spPr>
        <a:xfrm>
          <a:off x="6095997" y="1925172"/>
          <a:ext cx="1589344" cy="2607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475"/>
              </a:lnTo>
              <a:lnTo>
                <a:pt x="1589344" y="2333475"/>
              </a:lnTo>
              <a:lnTo>
                <a:pt x="1589344" y="260723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D5B3D60-585E-4DDC-862F-D5D0E01A8282}">
      <dsp:nvSpPr>
        <dsp:cNvPr id="0" name=""/>
        <dsp:cNvSpPr/>
      </dsp:nvSpPr>
      <dsp:spPr>
        <a:xfrm>
          <a:off x="4560466" y="1925172"/>
          <a:ext cx="1535531" cy="2607235"/>
        </a:xfrm>
        <a:custGeom>
          <a:avLst/>
          <a:gdLst/>
          <a:ahLst/>
          <a:cxnLst/>
          <a:rect l="0" t="0" r="0" b="0"/>
          <a:pathLst>
            <a:path>
              <a:moveTo>
                <a:pt x="1535531" y="0"/>
              </a:moveTo>
              <a:lnTo>
                <a:pt x="1535531" y="2333475"/>
              </a:lnTo>
              <a:lnTo>
                <a:pt x="0" y="2333475"/>
              </a:lnTo>
              <a:lnTo>
                <a:pt x="0" y="260723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17BA6F5-AD16-4D73-BEE2-EBF25D57873B}">
      <dsp:nvSpPr>
        <dsp:cNvPr id="0" name=""/>
        <dsp:cNvSpPr/>
      </dsp:nvSpPr>
      <dsp:spPr>
        <a:xfrm>
          <a:off x="1405711" y="1925172"/>
          <a:ext cx="4690286" cy="2607235"/>
        </a:xfrm>
        <a:custGeom>
          <a:avLst/>
          <a:gdLst/>
          <a:ahLst/>
          <a:cxnLst/>
          <a:rect l="0" t="0" r="0" b="0"/>
          <a:pathLst>
            <a:path>
              <a:moveTo>
                <a:pt x="4690286" y="0"/>
              </a:moveTo>
              <a:lnTo>
                <a:pt x="4690286" y="2333475"/>
              </a:lnTo>
              <a:lnTo>
                <a:pt x="0" y="2333475"/>
              </a:lnTo>
              <a:lnTo>
                <a:pt x="0" y="260723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B7D0FA0-9E89-4B70-9C54-95CFA110BDBD}">
      <dsp:nvSpPr>
        <dsp:cNvPr id="0" name=""/>
        <dsp:cNvSpPr/>
      </dsp:nvSpPr>
      <dsp:spPr>
        <a:xfrm>
          <a:off x="4792379" y="621555"/>
          <a:ext cx="2607235" cy="1303617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>
              <a:solidFill>
                <a:schemeClr val="tx1"/>
              </a:solidFill>
            </a:rPr>
            <a:t>Direzione del servizio</a:t>
          </a:r>
        </a:p>
      </dsp:txBody>
      <dsp:txXfrm>
        <a:off x="4792379" y="621555"/>
        <a:ext cx="2607235" cy="1303617"/>
      </dsp:txXfrm>
    </dsp:sp>
    <dsp:sp modelId="{87A617F6-5F4C-43C3-9C19-F6531BFFECA3}">
      <dsp:nvSpPr>
        <dsp:cNvPr id="0" name=""/>
        <dsp:cNvSpPr/>
      </dsp:nvSpPr>
      <dsp:spPr>
        <a:xfrm>
          <a:off x="102093" y="4532408"/>
          <a:ext cx="2607235" cy="1303617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>
              <a:solidFill>
                <a:schemeClr val="tx1"/>
              </a:solidFill>
            </a:rPr>
            <a:t>Area funzione archivistica di conservazione</a:t>
          </a:r>
        </a:p>
      </dsp:txBody>
      <dsp:txXfrm>
        <a:off x="102093" y="4532408"/>
        <a:ext cx="2607235" cy="1303617"/>
      </dsp:txXfrm>
    </dsp:sp>
    <dsp:sp modelId="{FB68E2FB-ADAE-42C9-BF40-68E069FC8787}">
      <dsp:nvSpPr>
        <dsp:cNvPr id="0" name=""/>
        <dsp:cNvSpPr/>
      </dsp:nvSpPr>
      <dsp:spPr>
        <a:xfrm>
          <a:off x="3256848" y="4532408"/>
          <a:ext cx="2607235" cy="1303617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>
              <a:solidFill>
                <a:schemeClr val="tx1"/>
              </a:solidFill>
            </a:rPr>
            <a:t>Area servizi tecnologici ed infrastrutture </a:t>
          </a:r>
        </a:p>
      </dsp:txBody>
      <dsp:txXfrm>
        <a:off x="3256848" y="4532408"/>
        <a:ext cx="2607235" cy="1303617"/>
      </dsp:txXfrm>
    </dsp:sp>
    <dsp:sp modelId="{89496E18-16F2-45D8-AD38-F502E47B0223}">
      <dsp:nvSpPr>
        <dsp:cNvPr id="0" name=""/>
        <dsp:cNvSpPr/>
      </dsp:nvSpPr>
      <dsp:spPr>
        <a:xfrm>
          <a:off x="6381724" y="4532408"/>
          <a:ext cx="2607235" cy="1303617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>
              <a:solidFill>
                <a:schemeClr val="tx1"/>
              </a:solidFill>
            </a:rPr>
            <a:t>Area tecnologie e sviluppo sistemi di conservazzione</a:t>
          </a:r>
        </a:p>
      </dsp:txBody>
      <dsp:txXfrm>
        <a:off x="6381724" y="4532408"/>
        <a:ext cx="2607235" cy="1303617"/>
      </dsp:txXfrm>
    </dsp:sp>
    <dsp:sp modelId="{9B338F8F-A38F-4AE6-ADB9-89C4DC046212}">
      <dsp:nvSpPr>
        <dsp:cNvPr id="0" name=""/>
        <dsp:cNvSpPr/>
      </dsp:nvSpPr>
      <dsp:spPr>
        <a:xfrm>
          <a:off x="9536479" y="4532408"/>
          <a:ext cx="2607235" cy="1303617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>
              <a:solidFill>
                <a:schemeClr val="tx1"/>
              </a:solidFill>
            </a:rPr>
            <a:t>Area esercizio dei servizi di conservazione</a:t>
          </a:r>
        </a:p>
      </dsp:txBody>
      <dsp:txXfrm>
        <a:off x="9536479" y="4532408"/>
        <a:ext cx="2607235" cy="1303617"/>
      </dsp:txXfrm>
    </dsp:sp>
    <dsp:sp modelId="{29B71E6E-B8C2-43F1-9B67-ED6239C138E4}">
      <dsp:nvSpPr>
        <dsp:cNvPr id="0" name=""/>
        <dsp:cNvSpPr/>
      </dsp:nvSpPr>
      <dsp:spPr>
        <a:xfrm>
          <a:off x="2321476" y="2323480"/>
          <a:ext cx="3488819" cy="1303617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>
              <a:solidFill>
                <a:schemeClr val="tx1"/>
              </a:solidFill>
            </a:rPr>
            <a:t>Area funzioni di supporto </a:t>
          </a:r>
          <a:r>
            <a:rPr lang="it-IT" sz="2600" kern="1200">
              <a:solidFill>
                <a:schemeClr val="tx1"/>
              </a:solidFill>
              <a:highlight>
                <a:srgbClr val="FFFF00"/>
              </a:highlight>
            </a:rPr>
            <a:t>(segreteria,legale, comunicazione</a:t>
          </a:r>
          <a:r>
            <a:rPr lang="it-IT" sz="2600" kern="1200">
              <a:solidFill>
                <a:schemeClr val="tx1"/>
              </a:solidFill>
            </a:rPr>
            <a:t>)</a:t>
          </a:r>
        </a:p>
      </dsp:txBody>
      <dsp:txXfrm>
        <a:off x="2321476" y="2323480"/>
        <a:ext cx="3488819" cy="1303617"/>
      </dsp:txXfrm>
    </dsp:sp>
    <dsp:sp modelId="{D375C6B8-6984-4A02-8516-318BA0BF12F5}">
      <dsp:nvSpPr>
        <dsp:cNvPr id="0" name=""/>
        <dsp:cNvSpPr/>
      </dsp:nvSpPr>
      <dsp:spPr>
        <a:xfrm>
          <a:off x="6346631" y="2213780"/>
          <a:ext cx="3488819" cy="663749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chemeClr val="tx1"/>
              </a:solidFill>
            </a:rPr>
            <a:t>Sicurezza</a:t>
          </a:r>
        </a:p>
      </dsp:txBody>
      <dsp:txXfrm>
        <a:off x="6346631" y="2213780"/>
        <a:ext cx="3488819" cy="663749"/>
      </dsp:txXfrm>
    </dsp:sp>
    <dsp:sp modelId="{B1598A58-3942-4AE3-8DF9-5C64C21092D8}">
      <dsp:nvSpPr>
        <dsp:cNvPr id="0" name=""/>
        <dsp:cNvSpPr/>
      </dsp:nvSpPr>
      <dsp:spPr>
        <a:xfrm>
          <a:off x="6380264" y="3213485"/>
          <a:ext cx="3488819" cy="663749"/>
        </a:xfrm>
        <a:prstGeom prst="rect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solidFill>
                <a:schemeClr val="tx1"/>
              </a:solidFill>
            </a:rPr>
            <a:t>Trattamento </a:t>
          </a:r>
          <a:r>
            <a:rPr lang="it-IT" sz="2600" kern="1200">
              <a:solidFill>
                <a:schemeClr val="tx1"/>
              </a:solidFill>
            </a:rPr>
            <a:t>dei dati</a:t>
          </a:r>
          <a:endParaRPr lang="it-IT" sz="2600" kern="1200" dirty="0">
            <a:solidFill>
              <a:schemeClr val="tx1"/>
            </a:solidFill>
          </a:endParaRPr>
        </a:p>
      </dsp:txBody>
      <dsp:txXfrm>
        <a:off x="6380264" y="3213485"/>
        <a:ext cx="3488819" cy="663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F6847-2F27-4D7F-B68A-62CEA173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A47381-A602-4C88-A06A-035588EB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80B5D-E649-44DC-8D75-9B3C64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B991-D9C3-4F02-887D-DF1BCE8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FE05-F40A-4AF0-ABE0-270DE46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ED833-D45F-47BE-9569-E70C5F9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BA734E-5D2C-461A-BF3D-30D7E059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21F9C-8E03-4B79-8C8A-5337251E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BBDF8-2999-4D31-B47B-9F92BA4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41F8A-950C-4460-91A3-BE766FE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5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BD2BB2-9717-4B39-9E49-F78F5B19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BF26FE-F5A3-487C-992D-9663BE53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BA94F-2CE3-411E-8A92-0EA9E1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1F4D29-D9F2-435B-A19D-EDD6A3C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7BB63-45EC-4B4A-B69A-4220F5A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4DEC9-30DD-4D85-8D75-B92CE9C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6F53B-995A-453D-8F95-72312CE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C7DDC-1673-4108-B9A2-E769624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54E9-D679-4332-968C-B7772FD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E7D4C-D9D3-4D7F-A616-0183507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C6827-C5CD-426F-8494-198BE802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11EBD-1A75-431F-B3E0-0660BAA2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1AFEB-411D-4B38-8D56-11D501F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42D-4E19-40D4-BFE7-6E13479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4EEC8-0E96-4BF1-AB6D-5C7743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B5F0-8BB1-4DA5-84DE-066416F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DA37-3363-4716-BD30-7612F1B5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8CA27-F91C-4E15-AD94-56E2AF46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FE3C9-F232-446A-9B3D-029CB731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7DA8D-0CCF-41D7-AB4B-5659739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AE981D-E7CC-4D26-9DF6-51A9133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6D29C-A69A-4846-BFDD-B258565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75DB7-1C86-40B3-8DA8-4D17173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F133C9-EE82-4AC3-ACDE-5D4A1C5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875E8-6523-45B2-8593-9DB2257E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63785F-AE7B-406E-A4F2-D42C74C8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FD2C0-CFF5-46EC-A686-62BC6FA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2E963-33A9-4E3E-A116-4F2FEE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E7303-C5F2-41FA-A401-C1F2C26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CD069-B62E-472C-8609-0806166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839C0E-E250-45AB-8281-01FE25B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3F87A4-CF51-4A5A-90FA-F7BA49C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26A8B-40C7-4A89-8B76-7954E01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9F3B9C-1FA8-49D5-BC7B-3963543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13BB22-A8A5-4AD8-A86A-AEE7E823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3365E2-2A0B-4977-AF9A-0615D3B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99279-A040-4F12-A43D-C93B0183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B3F7-9606-467D-8785-E454F42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047678-0151-4DC3-A191-BC7494B4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35DEE-DD10-4273-9630-0F4501E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395B7-F382-4BDA-A180-4B68EB5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F2821-FDC8-4D7A-9B3E-8ABD878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976F-7DB8-4CD5-9BF4-2D60D33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94DB8-6204-476D-8A33-311DEB64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4C63C6-BDBD-4FE8-883D-2EBD91C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485BE-D5BC-4B6C-A48F-7EB3D5E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C34B9-1679-47DB-82BF-E1357AE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4D565-6849-48E2-B6B0-585607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B7A90-F7E8-41F3-9C26-33F023B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3A7F4-54D9-43D6-9D67-BB5D65A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430FE-7F63-4AD4-A2D1-8A36345E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22-4DC8-4A6A-9964-E593CBD10CF9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C71B6-B55D-4B4F-A744-09D5B02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DA248-8DCA-45C8-BFAC-7FF48A2E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ma 27">
            <a:extLst>
              <a:ext uri="{FF2B5EF4-FFF2-40B4-BE49-F238E27FC236}">
                <a16:creationId xmlns:a16="http://schemas.microsoft.com/office/drawing/2014/main" id="{9E4B9DC8-EFB0-4E2D-8473-5BC93E4A4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74970"/>
              </p:ext>
            </p:extLst>
          </p:nvPr>
        </p:nvGraphicFramePr>
        <p:xfrm>
          <a:off x="0" y="0"/>
          <a:ext cx="1223981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487991-9ED6-474F-B09F-25D79C62F4E0}"/>
</file>

<file path=customXml/itemProps2.xml><?xml version="1.0" encoding="utf-8"?>
<ds:datastoreItem xmlns:ds="http://schemas.openxmlformats.org/officeDocument/2006/customXml" ds:itemID="{F221ACDC-92A5-4F0C-997B-96A04893F6E4}"/>
</file>

<file path=customXml/itemProps3.xml><?xml version="1.0" encoding="utf-8"?>
<ds:datastoreItem xmlns:ds="http://schemas.openxmlformats.org/officeDocument/2006/customXml" ds:itemID="{4A6F9624-ACCC-4F7D-998A-E51924CCBC83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2018-04-10T08:27:55Z</dcterms:created>
  <dcterms:modified xsi:type="dcterms:W3CDTF">2018-04-12T14:22:32Z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