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dd3a47a2723b683" providerId="LiveId" clId="{70112476-F0C3-4A42-987E-79238E100BB6}"/>
    <pc:docChg chg="undo custSel addSld modSld sldOrd">
      <pc:chgData name="" userId="2dd3a47a2723b683" providerId="LiveId" clId="{70112476-F0C3-4A42-987E-79238E100BB6}" dt="2018-04-10T09:47:56.759" v="2037" actId="20577"/>
      <pc:docMkLst>
        <pc:docMk/>
      </pc:docMkLst>
      <pc:sldChg chg="addSp delSp modSp add ord">
        <pc:chgData name="" userId="2dd3a47a2723b683" providerId="LiveId" clId="{70112476-F0C3-4A42-987E-79238E100BB6}" dt="2018-04-10T09:47:56.759" v="2037" actId="20577"/>
        <pc:sldMkLst>
          <pc:docMk/>
          <pc:sldMk cId="1126705" sldId="256"/>
        </pc:sldMkLst>
        <pc:spChg chg="del">
          <ac:chgData name="" userId="2dd3a47a2723b683" providerId="LiveId" clId="{70112476-F0C3-4A42-987E-79238E100BB6}" dt="2018-04-10T08:28:08.411" v="1" actId="478"/>
          <ac:spMkLst>
            <pc:docMk/>
            <pc:sldMk cId="1126705" sldId="256"/>
            <ac:spMk id="2" creationId="{CAFE3586-A845-4401-B1BF-BFE51BB69F84}"/>
          </ac:spMkLst>
        </pc:spChg>
        <pc:spChg chg="del">
          <ac:chgData name="" userId="2dd3a47a2723b683" providerId="LiveId" clId="{70112476-F0C3-4A42-987E-79238E100BB6}" dt="2018-04-10T08:28:10.608" v="2" actId="478"/>
          <ac:spMkLst>
            <pc:docMk/>
            <pc:sldMk cId="1126705" sldId="256"/>
            <ac:spMk id="3" creationId="{52A7A480-D2A2-4222-A9F6-6063BB2C0DF0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5" creationId="{D0F5A362-280B-4517-B017-54A14B5AE0BA}"/>
          </ac:spMkLst>
        </pc:spChg>
        <pc:spChg chg="add del mod">
          <ac:chgData name="" userId="2dd3a47a2723b683" providerId="LiveId" clId="{70112476-F0C3-4A42-987E-79238E100BB6}" dt="2018-04-10T08:35:33.744" v="140" actId="478"/>
          <ac:spMkLst>
            <pc:docMk/>
            <pc:sldMk cId="1126705" sldId="256"/>
            <ac:spMk id="6" creationId="{E48357DB-EC78-4F69-B05B-F6701636FDA3}"/>
          </ac:spMkLst>
        </pc:spChg>
        <pc:spChg chg="add del mod">
          <ac:chgData name="" userId="2dd3a47a2723b683" providerId="LiveId" clId="{70112476-F0C3-4A42-987E-79238E100BB6}" dt="2018-04-10T08:35:37.373" v="142" actId="478"/>
          <ac:spMkLst>
            <pc:docMk/>
            <pc:sldMk cId="1126705" sldId="256"/>
            <ac:spMk id="7" creationId="{99935EB1-34BD-4CCC-96C5-06B74C9688CD}"/>
          </ac:spMkLst>
        </pc:spChg>
        <pc:spChg chg="add del mod">
          <ac:chgData name="" userId="2dd3a47a2723b683" providerId="LiveId" clId="{70112476-F0C3-4A42-987E-79238E100BB6}" dt="2018-04-10T08:35:38.029" v="143" actId="478"/>
          <ac:spMkLst>
            <pc:docMk/>
            <pc:sldMk cId="1126705" sldId="256"/>
            <ac:spMk id="8" creationId="{4D33E723-D901-4F51-A19E-C18E20F6C311}"/>
          </ac:spMkLst>
        </pc:spChg>
        <pc:spChg chg="add del mod">
          <ac:chgData name="" userId="2dd3a47a2723b683" providerId="LiveId" clId="{70112476-F0C3-4A42-987E-79238E100BB6}" dt="2018-04-10T08:32:38.014" v="133" actId="478"/>
          <ac:spMkLst>
            <pc:docMk/>
            <pc:sldMk cId="1126705" sldId="256"/>
            <ac:spMk id="9" creationId="{68B61166-37B8-4227-A398-2D439E10E946}"/>
          </ac:spMkLst>
        </pc:spChg>
        <pc:spChg chg="add del mod">
          <ac:chgData name="" userId="2dd3a47a2723b683" providerId="LiveId" clId="{70112476-F0C3-4A42-987E-79238E100BB6}" dt="2018-04-10T08:32:41.538" v="134" actId="478"/>
          <ac:spMkLst>
            <pc:docMk/>
            <pc:sldMk cId="1126705" sldId="256"/>
            <ac:spMk id="10" creationId="{5DA27ADA-50B4-4D70-BF6F-370A9F81FF18}"/>
          </ac:spMkLst>
        </pc:spChg>
        <pc:spChg chg="add del mod">
          <ac:chgData name="" userId="2dd3a47a2723b683" providerId="LiveId" clId="{70112476-F0C3-4A42-987E-79238E100BB6}" dt="2018-04-10T08:32:44.039" v="136" actId="478"/>
          <ac:spMkLst>
            <pc:docMk/>
            <pc:sldMk cId="1126705" sldId="256"/>
            <ac:spMk id="11" creationId="{19D932A2-AAA2-4825-AE78-F7C90A1F12EA}"/>
          </ac:spMkLst>
        </pc:spChg>
        <pc:spChg chg="add mod">
          <ac:chgData name="" userId="2dd3a47a2723b683" providerId="LiveId" clId="{70112476-F0C3-4A42-987E-79238E100BB6}" dt="2018-04-10T09:47:56.759" v="2037" actId="20577"/>
          <ac:spMkLst>
            <pc:docMk/>
            <pc:sldMk cId="1126705" sldId="256"/>
            <ac:spMk id="14" creationId="{04844DEA-7736-4857-B16C-83E52F18CF49}"/>
          </ac:spMkLst>
        </pc:spChg>
        <pc:spChg chg="add mod">
          <ac:chgData name="" userId="2dd3a47a2723b683" providerId="LiveId" clId="{70112476-F0C3-4A42-987E-79238E100BB6}" dt="2018-04-10T08:48:02.804" v="923" actId="20577"/>
          <ac:spMkLst>
            <pc:docMk/>
            <pc:sldMk cId="1126705" sldId="256"/>
            <ac:spMk id="15" creationId="{CDE89D14-3485-4397-B3C4-5A034995B3CF}"/>
          </ac:spMkLst>
        </pc:spChg>
        <pc:spChg chg="add mod">
          <ac:chgData name="" userId="2dd3a47a2723b683" providerId="LiveId" clId="{70112476-F0C3-4A42-987E-79238E100BB6}" dt="2018-04-10T08:42:04.518" v="492" actId="164"/>
          <ac:spMkLst>
            <pc:docMk/>
            <pc:sldMk cId="1126705" sldId="256"/>
            <ac:spMk id="16" creationId="{A874D16D-72D5-4D51-920A-435C3C9B1D7A}"/>
          </ac:spMkLst>
        </pc:spChg>
        <pc:spChg chg="mod">
          <ac:chgData name="" userId="2dd3a47a2723b683" providerId="LiveId" clId="{70112476-F0C3-4A42-987E-79238E100BB6}" dt="2018-04-10T08:48:33.116" v="928" actId="20577"/>
          <ac:spMkLst>
            <pc:docMk/>
            <pc:sldMk cId="1126705" sldId="256"/>
            <ac:spMk id="20" creationId="{6889B94D-27F1-4D33-9BD7-9524666E1FD1}"/>
          </ac:spMkLst>
        </pc:spChg>
        <pc:spChg chg="mod">
          <ac:chgData name="" userId="2dd3a47a2723b683" providerId="LiveId" clId="{70112476-F0C3-4A42-987E-79238E100BB6}" dt="2018-04-10T08:44:06.772" v="566" actId="20577"/>
          <ac:spMkLst>
            <pc:docMk/>
            <pc:sldMk cId="1126705" sldId="256"/>
            <ac:spMk id="21" creationId="{E04E4993-C006-46D2-BF62-54C048205801}"/>
          </ac:spMkLst>
        </pc:spChg>
        <pc:spChg chg="mod">
          <ac:chgData name="" userId="2dd3a47a2723b683" providerId="LiveId" clId="{70112476-F0C3-4A42-987E-79238E100BB6}" dt="2018-04-10T08:52:14.804" v="1173" actId="20577"/>
          <ac:spMkLst>
            <pc:docMk/>
            <pc:sldMk cId="1126705" sldId="256"/>
            <ac:spMk id="24" creationId="{38AB4E51-91FA-4F82-BD4D-24EFC90BBD50}"/>
          </ac:spMkLst>
        </pc:spChg>
        <pc:spChg chg="mod">
          <ac:chgData name="" userId="2dd3a47a2723b683" providerId="LiveId" clId="{70112476-F0C3-4A42-987E-79238E100BB6}" dt="2018-04-10T08:47:24.304" v="911" actId="20577"/>
          <ac:spMkLst>
            <pc:docMk/>
            <pc:sldMk cId="1126705" sldId="256"/>
            <ac:spMk id="25" creationId="{A0FDD09F-6CF7-4ABA-9E9F-033ACFC0286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7" creationId="{E046FD63-D366-4CF4-98A4-E76662E6C17E}"/>
          </ac:spMkLst>
        </pc:spChg>
        <pc:spChg chg="add del">
          <ac:chgData name="" userId="2dd3a47a2723b683" providerId="LiveId" clId="{70112476-F0C3-4A42-987E-79238E100BB6}" dt="2018-04-10T08:54:35.666" v="1199" actId="164"/>
          <ac:spMkLst>
            <pc:docMk/>
            <pc:sldMk cId="1126705" sldId="256"/>
            <ac:spMk id="28" creationId="{D928A3EA-97BB-4B82-9C7C-6C081D1D248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9" creationId="{272C456A-5F8E-498D-95BC-78826E0F4D96}"/>
          </ac:spMkLst>
        </pc:spChg>
        <pc:spChg chg="add del">
          <ac:chgData name="" userId="2dd3a47a2723b683" providerId="LiveId" clId="{70112476-F0C3-4A42-987E-79238E100BB6}" dt="2018-04-10T08:55:24.144" v="1219" actId="164"/>
          <ac:spMkLst>
            <pc:docMk/>
            <pc:sldMk cId="1126705" sldId="256"/>
            <ac:spMk id="30" creationId="{71799134-C8BE-4ED7-9E55-4FD2158D9A66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1" creationId="{BADC4D27-0BA4-4106-8EBC-B5D796A2AC4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2" creationId="{7D5ED7CB-33EE-40E5-9018-FACA9AF46F14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3" creationId="{A5C14061-49A2-4063-9202-099481AB3BB3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4" creationId="{78BFBC5C-1028-4BDA-A71B-D702EACDFC4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5" creationId="{42F0758F-577F-4951-8265-1070521245F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6" creationId="{B7DBFF6C-709D-43C7-9301-C4D745383F9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7" creationId="{E78538C7-48DE-4433-A6AB-4212FA0B6E2A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8" creationId="{DF3FBB6C-9CF0-44E3-85CF-E0D79CA8A5AC}"/>
          </ac:spMkLst>
        </pc:spChg>
        <pc:grpChg chg="add mod">
          <ac:chgData name="" userId="2dd3a47a2723b683" providerId="LiveId" clId="{70112476-F0C3-4A42-987E-79238E100BB6}" dt="2018-04-10T08:37:42.073" v="154" actId="164"/>
          <ac:grpSpMkLst>
            <pc:docMk/>
            <pc:sldMk cId="1126705" sldId="256"/>
            <ac:grpSpMk id="17" creationId="{25F4CB29-A8D6-4670-83D5-95586C0E6E3C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8" creationId="{FE398AF2-5E39-4FB9-8BC8-D428F25CB96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9" creationId="{35B25181-109E-4F6B-86D9-31593FAD003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23" creationId="{92420A7A-AF74-47AA-A444-06480CCE1BA1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39" creationId="{A5F2480D-7F26-4BEC-B3BF-FACF3E2D4C99}"/>
          </ac:grpSpMkLst>
        </pc:grpChg>
        <pc:picChg chg="add del">
          <ac:chgData name="" userId="2dd3a47a2723b683" providerId="LiveId" clId="{70112476-F0C3-4A42-987E-79238E100BB6}" dt="2018-04-10T08:29:02.370" v="4" actId="478"/>
          <ac:picMkLst>
            <pc:docMk/>
            <pc:sldMk cId="1126705" sldId="256"/>
            <ac:picMk id="4" creationId="{9C4A7FD6-23B2-408E-9288-33F46060F425}"/>
          </ac:picMkLst>
        </pc:picChg>
        <pc:cxnChg chg="add del mod">
          <ac:chgData name="" userId="2dd3a47a2723b683" providerId="LiveId" clId="{70112476-F0C3-4A42-987E-79238E100BB6}" dt="2018-04-10T08:35:36.608" v="141" actId="478"/>
          <ac:cxnSpMkLst>
            <pc:docMk/>
            <pc:sldMk cId="1126705" sldId="256"/>
            <ac:cxnSpMk id="13" creationId="{FA37976D-DE1C-46C5-AA09-2565C86106E5}"/>
          </ac:cxnSpMkLst>
        </pc:cxnChg>
      </pc:sldChg>
    </pc:docChg>
  </pc:docChgLst>
  <pc:docChgLst>
    <pc:chgData name="Giovanni Galazzini" userId="2dd3a47a2723b683" providerId="LiveId" clId="{425318F7-E6D4-4083-A9E3-2712CBCEE357}"/>
    <pc:docChg chg="custSel modSld">
      <pc:chgData name="Giovanni Galazzini" userId="2dd3a47a2723b683" providerId="LiveId" clId="{425318F7-E6D4-4083-A9E3-2712CBCEE357}" dt="2018-05-23T11:22:19.796" v="37" actId="1035"/>
      <pc:docMkLst>
        <pc:docMk/>
      </pc:docMkLst>
      <pc:sldChg chg="addSp delSp modSp">
        <pc:chgData name="Giovanni Galazzini" userId="2dd3a47a2723b683" providerId="LiveId" clId="{425318F7-E6D4-4083-A9E3-2712CBCEE357}" dt="2018-05-23T11:22:19.796" v="37" actId="1035"/>
        <pc:sldMkLst>
          <pc:docMk/>
          <pc:sldMk cId="1126705" sldId="256"/>
        </pc:sldMkLst>
        <pc:spChg chg="mod">
          <ac:chgData name="Giovanni Galazzini" userId="2dd3a47a2723b683" providerId="LiveId" clId="{425318F7-E6D4-4083-A9E3-2712CBCEE357}" dt="2018-05-23T10:37:51.435" v="4" actId="208"/>
          <ac:spMkLst>
            <pc:docMk/>
            <pc:sldMk cId="1126705" sldId="256"/>
            <ac:spMk id="2" creationId="{3C518940-B7CE-4465-9703-28966EBDCCC3}"/>
          </ac:spMkLst>
        </pc:spChg>
        <pc:spChg chg="del mod">
          <ac:chgData name="Giovanni Galazzini" userId="2dd3a47a2723b683" providerId="LiveId" clId="{425318F7-E6D4-4083-A9E3-2712CBCEE357}" dt="2018-05-23T10:40:32.566" v="5" actId="478"/>
          <ac:spMkLst>
            <pc:docMk/>
            <pc:sldMk cId="1126705" sldId="256"/>
            <ac:spMk id="3" creationId="{95D1C0D2-1AC2-4F0A-870E-6B7F1BCB75FF}"/>
          </ac:spMkLst>
        </pc:spChg>
        <pc:spChg chg="add mod">
          <ac:chgData name="Giovanni Galazzini" userId="2dd3a47a2723b683" providerId="LiveId" clId="{425318F7-E6D4-4083-A9E3-2712CBCEE357}" dt="2018-05-23T11:22:19.796" v="37" actId="1035"/>
          <ac:spMkLst>
            <pc:docMk/>
            <pc:sldMk cId="1126705" sldId="256"/>
            <ac:spMk id="6" creationId="{C24E9C93-9D97-4922-9E31-B498A044FD3C}"/>
          </ac:spMkLst>
        </pc:spChg>
        <pc:spChg chg="add mod">
          <ac:chgData name="Giovanni Galazzini" userId="2dd3a47a2723b683" providerId="LiveId" clId="{425318F7-E6D4-4083-A9E3-2712CBCEE357}" dt="2018-05-23T11:21:49.580" v="30" actId="14861"/>
          <ac:spMkLst>
            <pc:docMk/>
            <pc:sldMk cId="1126705" sldId="256"/>
            <ac:spMk id="14" creationId="{951F1C89-F519-4D23-BEDA-25B67D234107}"/>
          </ac:spMkLst>
        </pc:spChg>
        <pc:spChg chg="add mod">
          <ac:chgData name="Giovanni Galazzini" userId="2dd3a47a2723b683" providerId="LiveId" clId="{425318F7-E6D4-4083-A9E3-2712CBCEE357}" dt="2018-05-23T11:21:49.580" v="30" actId="14861"/>
          <ac:spMkLst>
            <pc:docMk/>
            <pc:sldMk cId="1126705" sldId="256"/>
            <ac:spMk id="15" creationId="{D0A90AB4-245F-49B2-8EF8-CF2D4E544C66}"/>
          </ac:spMkLst>
        </pc:spChg>
        <pc:spChg chg="mod">
          <ac:chgData name="Giovanni Galazzini" userId="2dd3a47a2723b683" providerId="LiveId" clId="{425318F7-E6D4-4083-A9E3-2712CBCEE357}" dt="2018-05-23T10:37:46.837" v="3" actId="208"/>
          <ac:spMkLst>
            <pc:docMk/>
            <pc:sldMk cId="1126705" sldId="256"/>
            <ac:spMk id="40" creationId="{5E34CB3E-D90F-45FD-9D18-8202A728FFAC}"/>
          </ac:spMkLst>
        </pc:spChg>
        <pc:spChg chg="mod">
          <ac:chgData name="Giovanni Galazzini" userId="2dd3a47a2723b683" providerId="LiveId" clId="{425318F7-E6D4-4083-A9E3-2712CBCEE357}" dt="2018-05-23T11:21:49.580" v="30" actId="14861"/>
          <ac:spMkLst>
            <pc:docMk/>
            <pc:sldMk cId="1126705" sldId="256"/>
            <ac:spMk id="41" creationId="{14CB5D12-84E9-4784-A3CF-91E6C4F16987}"/>
          </ac:spMkLst>
        </pc:spChg>
        <pc:cxnChg chg="del">
          <ac:chgData name="Giovanni Galazzini" userId="2dd3a47a2723b683" providerId="LiveId" clId="{425318F7-E6D4-4083-A9E3-2712CBCEE357}" dt="2018-05-23T11:19:47.804" v="6" actId="478"/>
          <ac:cxnSpMkLst>
            <pc:docMk/>
            <pc:sldMk cId="1126705" sldId="256"/>
            <ac:cxnSpMk id="5" creationId="{70C2A86F-2336-49EB-A43A-C7C499427878}"/>
          </ac:cxnSpMkLst>
        </pc:cxnChg>
        <pc:cxnChg chg="mod">
          <ac:chgData name="Giovanni Galazzini" userId="2dd3a47a2723b683" providerId="LiveId" clId="{425318F7-E6D4-4083-A9E3-2712CBCEE357}" dt="2018-05-23T10:40:32.566" v="5" actId="478"/>
          <ac:cxnSpMkLst>
            <pc:docMk/>
            <pc:sldMk cId="1126705" sldId="256"/>
            <ac:cxnSpMk id="7" creationId="{2D1355D0-FEB0-4A13-A5E1-480709861A09}"/>
          </ac:cxnSpMkLst>
        </pc:cxnChg>
      </pc:sldChg>
    </pc:docChg>
  </pc:docChgLst>
  <pc:docChgLst>
    <pc:chgData name="Giovanni Galazzini" userId="2dd3a47a2723b683" providerId="LiveId" clId="{70112476-F0C3-4A42-987E-79238E100BB6}"/>
    <pc:docChg chg="undo custSel modSld">
      <pc:chgData name="Giovanni Galazzini" userId="2dd3a47a2723b683" providerId="LiveId" clId="{70112476-F0C3-4A42-987E-79238E100BB6}" dt="2018-04-16T09:21:39.164" v="4"/>
      <pc:docMkLst>
        <pc:docMk/>
      </pc:docMkLst>
      <pc:sldChg chg="addSp delSp modSp setBg">
        <pc:chgData name="Giovanni Galazzini" userId="2dd3a47a2723b683" providerId="LiveId" clId="{70112476-F0C3-4A42-987E-79238E100BB6}" dt="2018-04-16T09:21:39.164" v="4"/>
        <pc:sldMkLst>
          <pc:docMk/>
          <pc:sldMk cId="1126705" sldId="256"/>
        </pc:sldMkLst>
        <pc:spChg chg="del mod topLvl">
          <ac:chgData name="Giovanni Galazzini" userId="2dd3a47a2723b683" providerId="LiveId" clId="{70112476-F0C3-4A42-987E-79238E100BB6}" dt="2018-04-16T09:21:21.821" v="3" actId="478"/>
          <ac:spMkLst>
            <pc:docMk/>
            <pc:sldMk cId="1126705" sldId="256"/>
            <ac:spMk id="5" creationId="{D0F5A362-280B-4517-B017-54A14B5AE0BA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27" creationId="{E046FD63-D366-4CF4-98A4-E76662E6C17E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29" creationId="{272C456A-5F8E-498D-95BC-78826E0F4D96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1" creationId="{BADC4D27-0BA4-4106-8EBC-B5D796A2AC4F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2" creationId="{7D5ED7CB-33EE-40E5-9018-FACA9AF46F14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3" creationId="{A5C14061-49A2-4063-9202-099481AB3BB3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4" creationId="{78BFBC5C-1028-4BDA-A71B-D702EACDFC4D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5" creationId="{42F0758F-577F-4951-8265-1070521245FF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6" creationId="{B7DBFF6C-709D-43C7-9301-C4D745383F9D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7" creationId="{E78538C7-48DE-4433-A6AB-4212FA0B6E2A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8" creationId="{DF3FBB6C-9CF0-44E3-85CF-E0D79CA8A5AC}"/>
          </ac:spMkLst>
        </pc:spChg>
        <pc:grpChg chg="mod topLv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18" creationId="{FE398AF2-5E39-4FB9-8BC8-D428F25CB960}"/>
          </ac:grpSpMkLst>
        </pc:grpChg>
        <pc:grpChg chg="mod topLv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19" creationId="{35B25181-109E-4F6B-86D9-31593FAD0030}"/>
          </ac:grpSpMkLst>
        </pc:grpChg>
        <pc:grpChg chg="mod topLv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23" creationId="{92420A7A-AF74-47AA-A444-06480CCE1BA1}"/>
          </ac:grpSpMkLst>
        </pc:grpChg>
        <pc:grpChg chg="add de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39" creationId="{A5F2480D-7F26-4BEC-B3BF-FACF3E2D4C99}"/>
          </ac:grpSpMkLst>
        </pc:grpChg>
      </pc:sldChg>
    </pc:docChg>
  </pc:docChgLst>
  <pc:docChgLst>
    <pc:chgData name="Giovanni Galazzini" userId="2dd3a47a2723b683" providerId="LiveId" clId="{04CF6881-5EB6-4075-B809-7EE1A01EFCA7}"/>
    <pc:docChg chg="custSel modSld">
      <pc:chgData name="Giovanni Galazzini" userId="2dd3a47a2723b683" providerId="LiveId" clId="{04CF6881-5EB6-4075-B809-7EE1A01EFCA7}" dt="2018-04-16T09:34:14.054" v="190" actId="1038"/>
      <pc:docMkLst>
        <pc:docMk/>
      </pc:docMkLst>
      <pc:sldChg chg="addSp delSp modSp">
        <pc:chgData name="Giovanni Galazzini" userId="2dd3a47a2723b683" providerId="LiveId" clId="{04CF6881-5EB6-4075-B809-7EE1A01EFCA7}" dt="2018-04-16T09:34:14.054" v="190" actId="1038"/>
        <pc:sldMkLst>
          <pc:docMk/>
          <pc:sldMk cId="1126705" sldId="256"/>
        </pc:sldMkLst>
        <pc:spChg chg="add mod">
          <ac:chgData name="Giovanni Galazzini" userId="2dd3a47a2723b683" providerId="LiveId" clId="{04CF6881-5EB6-4075-B809-7EE1A01EFCA7}" dt="2018-04-16T09:30:46.611" v="118" actId="12789"/>
          <ac:spMkLst>
            <pc:docMk/>
            <pc:sldMk cId="1126705" sldId="256"/>
            <ac:spMk id="2" creationId="{3C518940-B7CE-4465-9703-28966EBDCCC3}"/>
          </ac:spMkLst>
        </pc:spChg>
        <pc:spChg chg="add mod">
          <ac:chgData name="Giovanni Galazzini" userId="2dd3a47a2723b683" providerId="LiveId" clId="{04CF6881-5EB6-4075-B809-7EE1A01EFCA7}" dt="2018-04-16T09:33:48.761" v="177" actId="108"/>
          <ac:spMkLst>
            <pc:docMk/>
            <pc:sldMk cId="1126705" sldId="256"/>
            <ac:spMk id="3" creationId="{95D1C0D2-1AC2-4F0A-870E-6B7F1BCB75FF}"/>
          </ac:spMkLst>
        </pc:spChg>
        <pc:spChg chg="mod">
          <ac:chgData name="Giovanni Galazzini" userId="2dd3a47a2723b683" providerId="LiveId" clId="{04CF6881-5EB6-4075-B809-7EE1A01EFCA7}" dt="2018-04-16T09:26:27.772" v="38" actId="20577"/>
          <ac:spMkLst>
            <pc:docMk/>
            <pc:sldMk cId="1126705" sldId="256"/>
            <ac:spMk id="27" creationId="{E046FD63-D366-4CF4-98A4-E76662E6C17E}"/>
          </ac:spMkLst>
        </pc:spChg>
        <pc:spChg chg="add mod">
          <ac:chgData name="Giovanni Galazzini" userId="2dd3a47a2723b683" providerId="LiveId" clId="{04CF6881-5EB6-4075-B809-7EE1A01EFCA7}" dt="2018-04-16T09:27:53.584" v="52" actId="408"/>
          <ac:spMkLst>
            <pc:docMk/>
            <pc:sldMk cId="1126705" sldId="256"/>
            <ac:spMk id="28" creationId="{CAFEFF2D-4894-4F92-8361-19964EDF975D}"/>
          </ac:spMkLst>
        </pc:spChg>
        <pc:spChg chg="del">
          <ac:chgData name="Giovanni Galazzini" userId="2dd3a47a2723b683" providerId="LiveId" clId="{04CF6881-5EB6-4075-B809-7EE1A01EFCA7}" dt="2018-04-16T09:25:56.373" v="1" actId="478"/>
          <ac:spMkLst>
            <pc:docMk/>
            <pc:sldMk cId="1126705" sldId="256"/>
            <ac:spMk id="29" creationId="{272C456A-5F8E-498D-95BC-78826E0F4D96}"/>
          </ac:spMkLst>
        </pc:spChg>
        <pc:spChg chg="add mod">
          <ac:chgData name="Giovanni Galazzini" userId="2dd3a47a2723b683" providerId="LiveId" clId="{04CF6881-5EB6-4075-B809-7EE1A01EFCA7}" dt="2018-04-16T09:27:53.584" v="52" actId="408"/>
          <ac:spMkLst>
            <pc:docMk/>
            <pc:sldMk cId="1126705" sldId="256"/>
            <ac:spMk id="30" creationId="{4A7D5259-E8B1-4C44-9F52-BB85885FCC9B}"/>
          </ac:spMkLst>
        </pc:spChg>
        <pc:spChg chg="del">
          <ac:chgData name="Giovanni Galazzini" userId="2dd3a47a2723b683" providerId="LiveId" clId="{04CF6881-5EB6-4075-B809-7EE1A01EFCA7}" dt="2018-04-16T09:25:56.373" v="1" actId="478"/>
          <ac:spMkLst>
            <pc:docMk/>
            <pc:sldMk cId="1126705" sldId="256"/>
            <ac:spMk id="31" creationId="{BADC4D27-0BA4-4106-8EBC-B5D796A2AC4F}"/>
          </ac:spMkLst>
        </pc:spChg>
        <pc:spChg chg="del">
          <ac:chgData name="Giovanni Galazzini" userId="2dd3a47a2723b683" providerId="LiveId" clId="{04CF6881-5EB6-4075-B809-7EE1A01EFCA7}" dt="2018-04-16T09:25:50.547" v="0" actId="478"/>
          <ac:spMkLst>
            <pc:docMk/>
            <pc:sldMk cId="1126705" sldId="256"/>
            <ac:spMk id="32" creationId="{7D5ED7CB-33EE-40E5-9018-FACA9AF46F14}"/>
          </ac:spMkLst>
        </pc:spChg>
        <pc:spChg chg="del">
          <ac:chgData name="Giovanni Galazzini" userId="2dd3a47a2723b683" providerId="LiveId" clId="{04CF6881-5EB6-4075-B809-7EE1A01EFCA7}" dt="2018-04-16T09:25:50.547" v="0" actId="478"/>
          <ac:spMkLst>
            <pc:docMk/>
            <pc:sldMk cId="1126705" sldId="256"/>
            <ac:spMk id="33" creationId="{A5C14061-49A2-4063-9202-099481AB3BB3}"/>
          </ac:spMkLst>
        </pc:spChg>
        <pc:spChg chg="del">
          <ac:chgData name="Giovanni Galazzini" userId="2dd3a47a2723b683" providerId="LiveId" clId="{04CF6881-5EB6-4075-B809-7EE1A01EFCA7}" dt="2018-04-16T09:25:50.547" v="0" actId="478"/>
          <ac:spMkLst>
            <pc:docMk/>
            <pc:sldMk cId="1126705" sldId="256"/>
            <ac:spMk id="34" creationId="{78BFBC5C-1028-4BDA-A71B-D702EACDFC4D}"/>
          </ac:spMkLst>
        </pc:spChg>
        <pc:spChg chg="del">
          <ac:chgData name="Giovanni Galazzini" userId="2dd3a47a2723b683" providerId="LiveId" clId="{04CF6881-5EB6-4075-B809-7EE1A01EFCA7}" dt="2018-04-16T09:25:56.373" v="1" actId="478"/>
          <ac:spMkLst>
            <pc:docMk/>
            <pc:sldMk cId="1126705" sldId="256"/>
            <ac:spMk id="35" creationId="{42F0758F-577F-4951-8265-1070521245FF}"/>
          </ac:spMkLst>
        </pc:spChg>
        <pc:spChg chg="del">
          <ac:chgData name="Giovanni Galazzini" userId="2dd3a47a2723b683" providerId="LiveId" clId="{04CF6881-5EB6-4075-B809-7EE1A01EFCA7}" dt="2018-04-16T09:25:56.373" v="1" actId="478"/>
          <ac:spMkLst>
            <pc:docMk/>
            <pc:sldMk cId="1126705" sldId="256"/>
            <ac:spMk id="36" creationId="{B7DBFF6C-709D-43C7-9301-C4D745383F9D}"/>
          </ac:spMkLst>
        </pc:spChg>
        <pc:spChg chg="del">
          <ac:chgData name="Giovanni Galazzini" userId="2dd3a47a2723b683" providerId="LiveId" clId="{04CF6881-5EB6-4075-B809-7EE1A01EFCA7}" dt="2018-04-16T09:25:56.373" v="1" actId="478"/>
          <ac:spMkLst>
            <pc:docMk/>
            <pc:sldMk cId="1126705" sldId="256"/>
            <ac:spMk id="37" creationId="{E78538C7-48DE-4433-A6AB-4212FA0B6E2A}"/>
          </ac:spMkLst>
        </pc:spChg>
        <pc:spChg chg="del">
          <ac:chgData name="Giovanni Galazzini" userId="2dd3a47a2723b683" providerId="LiveId" clId="{04CF6881-5EB6-4075-B809-7EE1A01EFCA7}" dt="2018-04-16T09:25:56.373" v="1" actId="478"/>
          <ac:spMkLst>
            <pc:docMk/>
            <pc:sldMk cId="1126705" sldId="256"/>
            <ac:spMk id="38" creationId="{DF3FBB6C-9CF0-44E3-85CF-E0D79CA8A5AC}"/>
          </ac:spMkLst>
        </pc:spChg>
        <pc:spChg chg="add mod">
          <ac:chgData name="Giovanni Galazzini" userId="2dd3a47a2723b683" providerId="LiveId" clId="{04CF6881-5EB6-4075-B809-7EE1A01EFCA7}" dt="2018-04-16T09:34:14.054" v="190" actId="1038"/>
          <ac:spMkLst>
            <pc:docMk/>
            <pc:sldMk cId="1126705" sldId="256"/>
            <ac:spMk id="39" creationId="{46B302BA-9D99-4454-8696-A069DE00B893}"/>
          </ac:spMkLst>
        </pc:spChg>
        <pc:spChg chg="add mod">
          <ac:chgData name="Giovanni Galazzini" userId="2dd3a47a2723b683" providerId="LiveId" clId="{04CF6881-5EB6-4075-B809-7EE1A01EFCA7}" dt="2018-04-16T09:30:46.611" v="118" actId="12789"/>
          <ac:spMkLst>
            <pc:docMk/>
            <pc:sldMk cId="1126705" sldId="256"/>
            <ac:spMk id="40" creationId="{5E34CB3E-D90F-45FD-9D18-8202A728FFAC}"/>
          </ac:spMkLst>
        </pc:spChg>
        <pc:spChg chg="add mod">
          <ac:chgData name="Giovanni Galazzini" userId="2dd3a47a2723b683" providerId="LiveId" clId="{04CF6881-5EB6-4075-B809-7EE1A01EFCA7}" dt="2018-04-16T09:32:38.127" v="170" actId="1076"/>
          <ac:spMkLst>
            <pc:docMk/>
            <pc:sldMk cId="1126705" sldId="256"/>
            <ac:spMk id="41" creationId="{14CB5D12-84E9-4784-A3CF-91E6C4F16987}"/>
          </ac:spMkLst>
        </pc:spChg>
        <pc:grpChg chg="del">
          <ac:chgData name="Giovanni Galazzini" userId="2dd3a47a2723b683" providerId="LiveId" clId="{04CF6881-5EB6-4075-B809-7EE1A01EFCA7}" dt="2018-04-16T09:25:50.547" v="0" actId="478"/>
          <ac:grpSpMkLst>
            <pc:docMk/>
            <pc:sldMk cId="1126705" sldId="256"/>
            <ac:grpSpMk id="18" creationId="{FE398AF2-5E39-4FB9-8BC8-D428F25CB960}"/>
          </ac:grpSpMkLst>
        </pc:grpChg>
        <pc:grpChg chg="del">
          <ac:chgData name="Giovanni Galazzini" userId="2dd3a47a2723b683" providerId="LiveId" clId="{04CF6881-5EB6-4075-B809-7EE1A01EFCA7}" dt="2018-04-16T09:25:50.547" v="0" actId="478"/>
          <ac:grpSpMkLst>
            <pc:docMk/>
            <pc:sldMk cId="1126705" sldId="256"/>
            <ac:grpSpMk id="19" creationId="{35B25181-109E-4F6B-86D9-31593FAD0030}"/>
          </ac:grpSpMkLst>
        </pc:grpChg>
        <pc:grpChg chg="del">
          <ac:chgData name="Giovanni Galazzini" userId="2dd3a47a2723b683" providerId="LiveId" clId="{04CF6881-5EB6-4075-B809-7EE1A01EFCA7}" dt="2018-04-16T09:25:50.547" v="0" actId="478"/>
          <ac:grpSpMkLst>
            <pc:docMk/>
            <pc:sldMk cId="1126705" sldId="256"/>
            <ac:grpSpMk id="23" creationId="{92420A7A-AF74-47AA-A444-06480CCE1BA1}"/>
          </ac:grpSpMkLst>
        </pc:grpChg>
        <pc:cxnChg chg="add mod">
          <ac:chgData name="Giovanni Galazzini" userId="2dd3a47a2723b683" providerId="LiveId" clId="{04CF6881-5EB6-4075-B809-7EE1A01EFCA7}" dt="2018-04-16T09:32:59.110" v="172" actId="11529"/>
          <ac:cxnSpMkLst>
            <pc:docMk/>
            <pc:sldMk cId="1126705" sldId="256"/>
            <ac:cxnSpMk id="5" creationId="{70C2A86F-2336-49EB-A43A-C7C499427878}"/>
          </ac:cxnSpMkLst>
        </pc:cxnChg>
        <pc:cxnChg chg="add mod">
          <ac:chgData name="Giovanni Galazzini" userId="2dd3a47a2723b683" providerId="LiveId" clId="{04CF6881-5EB6-4075-B809-7EE1A01EFCA7}" dt="2018-04-16T09:33:48.761" v="177" actId="108"/>
          <ac:cxnSpMkLst>
            <pc:docMk/>
            <pc:sldMk cId="1126705" sldId="256"/>
            <ac:cxnSpMk id="7" creationId="{2D1355D0-FEB0-4A13-A5E1-480709861A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F6847-2F27-4D7F-B68A-62CEA173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A47381-A602-4C88-A06A-035588EB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80B5D-E649-44DC-8D75-9B3C64D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3B991-D9C3-4F02-887D-DF1BCE8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EFE05-F40A-4AF0-ABE0-270DE464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ED833-D45F-47BE-9569-E70C5F9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BA734E-5D2C-461A-BF3D-30D7E059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21F9C-8E03-4B79-8C8A-5337251E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ABBDF8-2999-4D31-B47B-9F92BA4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41F8A-950C-4460-91A3-BE766FE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5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BD2BB2-9717-4B39-9E49-F78F5B19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BF26FE-F5A3-487C-992D-9663BE53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BA94F-2CE3-411E-8A92-0EA9E1B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1F4D29-D9F2-435B-A19D-EDD6A3C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7BB63-45EC-4B4A-B69A-4220F5A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4DEC9-30DD-4D85-8D75-B92CE9C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6F53B-995A-453D-8F95-72312CE8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C7DDC-1673-4108-B9A2-E769624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C54E9-D679-4332-968C-B7772FD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E7D4C-D9D3-4D7F-A616-0183507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C6827-C5CD-426F-8494-198BE802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11EBD-1A75-431F-B3E0-0660BAA2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1AFEB-411D-4B38-8D56-11D501F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F142D-4E19-40D4-BFE7-6E13479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4EEC8-0E96-4BF1-AB6D-5C7743A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B5F0-8BB1-4DA5-84DE-066416F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ADA37-3363-4716-BD30-7612F1B5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D8CA27-F91C-4E15-AD94-56E2AF46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CFE3C9-F232-446A-9B3D-029CB731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97DA8D-0CCF-41D7-AB4B-56597399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AE981D-E7CC-4D26-9DF6-51A9133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6D29C-A69A-4846-BFDD-B258565F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75DB7-1C86-40B3-8DA8-4D17173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F133C9-EE82-4AC3-ACDE-5D4A1C57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1875E8-6523-45B2-8593-9DB2257ED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63785F-AE7B-406E-A4F2-D42C74C8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0FD2C0-CFF5-46EC-A686-62BC6FA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2E963-33A9-4E3E-A116-4F2FEE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E7303-C5F2-41FA-A401-C1F2C26D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7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CD069-B62E-472C-8609-0806166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839C0E-E250-45AB-8281-01FE25B5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3F87A4-CF51-4A5A-90FA-F7BA49C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26A8B-40C7-4A89-8B76-7954E01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9F3B9C-1FA8-49D5-BC7B-3963543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13BB22-A8A5-4AD8-A86A-AEE7E823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3365E2-2A0B-4977-AF9A-0615D3B9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99279-A040-4F12-A43D-C93B0183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9B3F7-9606-467D-8785-E454F42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047678-0151-4DC3-A191-BC7494B4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35DEE-DD10-4273-9630-0F4501E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395B7-F382-4BDA-A180-4B68EB5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5F2821-FDC8-4D7A-9B3E-8ABD878B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0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A976F-7DB8-4CD5-9BF4-2D60D33E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494DB8-6204-476D-8A33-311DEB64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4C63C6-BDBD-4FE8-883D-2EBD91CD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485BE-D5BC-4B6C-A48F-7EB3D5E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8C34B9-1679-47DB-82BF-E1357AE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4D565-6849-48E2-B6B0-585607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B7A90-F7E8-41F3-9C26-33F023B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43A7F4-54D9-43D6-9D67-BB5D65A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430FE-7F63-4AD4-A2D1-8A36345E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4122-4DC8-4A6A-9964-E593CBD10CF9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C71B6-B55D-4B4F-A744-09D5B02A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DA248-8DCA-45C8-BFAC-7FF48A2E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26">
            <a:extLst>
              <a:ext uri="{FF2B5EF4-FFF2-40B4-BE49-F238E27FC236}">
                <a16:creationId xmlns:a16="http://schemas.microsoft.com/office/drawing/2014/main" id="{E046FD63-D366-4CF4-98A4-E76662E6C17E}"/>
              </a:ext>
            </a:extLst>
          </p:cNvPr>
          <p:cNvSpPr/>
          <p:nvPr/>
        </p:nvSpPr>
        <p:spPr>
          <a:xfrm>
            <a:off x="851925" y="3232805"/>
            <a:ext cx="10709647" cy="65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Informazioni sull’Impacchettamento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AFEFF2D-4894-4F92-8361-19964EDF975D}"/>
              </a:ext>
            </a:extLst>
          </p:cNvPr>
          <p:cNvSpPr/>
          <p:nvPr/>
        </p:nvSpPr>
        <p:spPr>
          <a:xfrm>
            <a:off x="851925" y="365760"/>
            <a:ext cx="539071" cy="2867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A7D5259-E8B1-4C44-9F52-BB85885FCC9B}"/>
              </a:ext>
            </a:extLst>
          </p:cNvPr>
          <p:cNvSpPr/>
          <p:nvPr/>
        </p:nvSpPr>
        <p:spPr>
          <a:xfrm>
            <a:off x="11022501" y="365760"/>
            <a:ext cx="539071" cy="2867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6B302BA-9D99-4454-8696-A069DE00B893}"/>
              </a:ext>
            </a:extLst>
          </p:cNvPr>
          <p:cNvSpPr/>
          <p:nvPr/>
        </p:nvSpPr>
        <p:spPr>
          <a:xfrm>
            <a:off x="6042510" y="1795549"/>
            <a:ext cx="308416" cy="143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3C518940-B7CE-4465-9703-28966EBDCCC3}"/>
              </a:ext>
            </a:extLst>
          </p:cNvPr>
          <p:cNvSpPr/>
          <p:nvPr/>
        </p:nvSpPr>
        <p:spPr>
          <a:xfrm>
            <a:off x="2039389" y="558337"/>
            <a:ext cx="3297382" cy="2128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Contenuto Informativo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5E34CB3E-D90F-45FD-9D18-8202A728FFAC}"/>
              </a:ext>
            </a:extLst>
          </p:cNvPr>
          <p:cNvSpPr/>
          <p:nvPr/>
        </p:nvSpPr>
        <p:spPr>
          <a:xfrm>
            <a:off x="7100701" y="558337"/>
            <a:ext cx="3297382" cy="2128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Informazioni sulla Conservazione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4CB5D12-84E9-4784-A3CF-91E6C4F16987}"/>
              </a:ext>
            </a:extLst>
          </p:cNvPr>
          <p:cNvSpPr/>
          <p:nvPr/>
        </p:nvSpPr>
        <p:spPr>
          <a:xfrm>
            <a:off x="5962151" y="4370588"/>
            <a:ext cx="3297382" cy="2128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Informazioni Descrittive</a:t>
            </a:r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2D1355D0-FEB0-4A13-A5E1-480709861A0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015346" y="4883448"/>
            <a:ext cx="946805" cy="5511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4E9C93-9D97-4922-9E31-B498A044FD3C}"/>
              </a:ext>
            </a:extLst>
          </p:cNvPr>
          <p:cNvSpPr txBox="1"/>
          <p:nvPr/>
        </p:nvSpPr>
        <p:spPr>
          <a:xfrm>
            <a:off x="3169921" y="4626736"/>
            <a:ext cx="189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PACCHETTO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51F1C89-F519-4D23-BEDA-25B67D234107}"/>
              </a:ext>
            </a:extLst>
          </p:cNvPr>
          <p:cNvSpPr/>
          <p:nvPr/>
        </p:nvSpPr>
        <p:spPr>
          <a:xfrm>
            <a:off x="2011680" y="558337"/>
            <a:ext cx="3297382" cy="2128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Contenuto Informativo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0A90AB4-245F-49B2-8EF8-CF2D4E544C66}"/>
              </a:ext>
            </a:extLst>
          </p:cNvPr>
          <p:cNvSpPr/>
          <p:nvPr/>
        </p:nvSpPr>
        <p:spPr>
          <a:xfrm>
            <a:off x="7072992" y="558337"/>
            <a:ext cx="3297382" cy="21280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Informazioni sulla Conservazione</a:t>
            </a:r>
          </a:p>
        </p:txBody>
      </p:sp>
    </p:spTree>
    <p:extLst>
      <p:ext uri="{BB962C8B-B14F-4D97-AF65-F5344CB8AC3E}">
        <p14:creationId xmlns:p14="http://schemas.microsoft.com/office/powerpoint/2010/main" val="112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77903-699C-4B78-AC7D-42A2FBD76199}"/>
</file>

<file path=customXml/itemProps2.xml><?xml version="1.0" encoding="utf-8"?>
<ds:datastoreItem xmlns:ds="http://schemas.openxmlformats.org/officeDocument/2006/customXml" ds:itemID="{73456A58-E5AC-4762-95BD-8D6E4BDB1E52}"/>
</file>

<file path=customXml/itemProps3.xml><?xml version="1.0" encoding="utf-8"?>
<ds:datastoreItem xmlns:ds="http://schemas.openxmlformats.org/officeDocument/2006/customXml" ds:itemID="{D55D6671-E9E6-4244-AA24-5C6A0C499DE7}"/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2018-04-10T08:27:55Z</dcterms:created>
  <dcterms:modified xsi:type="dcterms:W3CDTF">2018-05-23T11:22:22Z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