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celeste Cazzorla" initials="MC" lastIdx="2" clrIdx="0">
    <p:extLst>
      <p:ext uri="{19B8F6BF-5375-455C-9EA6-DF929625EA0E}">
        <p15:presenceInfo xmlns:p15="http://schemas.microsoft.com/office/powerpoint/2012/main" userId="Mariaceleste Cazzor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4DDA62-7399-4392-9107-8EB36F8F8504}" v="98" dt="2018-07-24T15:10:14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Galazzini" userId="4bbb7a84-3e1d-45a5-96de-00861fc7e329" providerId="ADAL" clId="{E04DDA62-7399-4392-9107-8EB36F8F8504}"/>
    <pc:docChg chg="custSel modSld">
      <pc:chgData name="Giovanni Galazzini" userId="4bbb7a84-3e1d-45a5-96de-00861fc7e329" providerId="ADAL" clId="{E04DDA62-7399-4392-9107-8EB36F8F8504}" dt="2018-07-24T15:10:14.180" v="97" actId="1037"/>
      <pc:docMkLst>
        <pc:docMk/>
      </pc:docMkLst>
      <pc:sldChg chg="addSp delSp modSp">
        <pc:chgData name="Giovanni Galazzini" userId="4bbb7a84-3e1d-45a5-96de-00861fc7e329" providerId="ADAL" clId="{E04DDA62-7399-4392-9107-8EB36F8F8504}" dt="2018-07-24T15:10:14.180" v="97" actId="1037"/>
        <pc:sldMkLst>
          <pc:docMk/>
          <pc:sldMk cId="1752379194" sldId="260"/>
        </pc:sldMkLst>
        <pc:spChg chg="add mod">
          <ac:chgData name="Giovanni Galazzini" userId="4bbb7a84-3e1d-45a5-96de-00861fc7e329" providerId="ADAL" clId="{E04DDA62-7399-4392-9107-8EB36F8F8504}" dt="2018-07-24T15:08:45.361" v="66" actId="1076"/>
          <ac:spMkLst>
            <pc:docMk/>
            <pc:sldMk cId="1752379194" sldId="260"/>
            <ac:spMk id="2" creationId="{3007C84B-961B-4035-B9CE-C03FFB0B7109}"/>
          </ac:spMkLst>
        </pc:spChg>
        <pc:spChg chg="mod">
          <ac:chgData name="Giovanni Galazzini" userId="4bbb7a84-3e1d-45a5-96de-00861fc7e329" providerId="ADAL" clId="{E04DDA62-7399-4392-9107-8EB36F8F8504}" dt="2018-07-24T15:10:14.180" v="97" actId="1037"/>
          <ac:spMkLst>
            <pc:docMk/>
            <pc:sldMk cId="1752379194" sldId="260"/>
            <ac:spMk id="15" creationId="{059E84B4-AD59-4855-BD81-2941563B58BC}"/>
          </ac:spMkLst>
        </pc:spChg>
        <pc:spChg chg="mod">
          <ac:chgData name="Giovanni Galazzini" userId="4bbb7a84-3e1d-45a5-96de-00861fc7e329" providerId="ADAL" clId="{E04DDA62-7399-4392-9107-8EB36F8F8504}" dt="2018-07-24T15:10:14.180" v="97" actId="1037"/>
          <ac:spMkLst>
            <pc:docMk/>
            <pc:sldMk cId="1752379194" sldId="260"/>
            <ac:spMk id="16" creationId="{3828C20C-2C3A-42EF-8570-90DBF9F877C3}"/>
          </ac:spMkLst>
        </pc:spChg>
        <pc:spChg chg="mod">
          <ac:chgData name="Giovanni Galazzini" userId="4bbb7a84-3e1d-45a5-96de-00861fc7e329" providerId="ADAL" clId="{E04DDA62-7399-4392-9107-8EB36F8F8504}" dt="2018-07-24T15:10:14.180" v="97" actId="1037"/>
          <ac:spMkLst>
            <pc:docMk/>
            <pc:sldMk cId="1752379194" sldId="260"/>
            <ac:spMk id="17" creationId="{BF73EA3F-892B-45F8-9BEB-C6BFA1C325ED}"/>
          </ac:spMkLst>
        </pc:spChg>
        <pc:spChg chg="mod">
          <ac:chgData name="Giovanni Galazzini" userId="4bbb7a84-3e1d-45a5-96de-00861fc7e329" providerId="ADAL" clId="{E04DDA62-7399-4392-9107-8EB36F8F8504}" dt="2018-07-24T15:10:14.180" v="97" actId="1037"/>
          <ac:spMkLst>
            <pc:docMk/>
            <pc:sldMk cId="1752379194" sldId="260"/>
            <ac:spMk id="18" creationId="{4A427ABB-FB7B-44D1-BAC8-297554A0E03C}"/>
          </ac:spMkLst>
        </pc:spChg>
        <pc:spChg chg="mod">
          <ac:chgData name="Giovanni Galazzini" userId="4bbb7a84-3e1d-45a5-96de-00861fc7e329" providerId="ADAL" clId="{E04DDA62-7399-4392-9107-8EB36F8F8504}" dt="2018-07-24T15:10:14.180" v="97" actId="1037"/>
          <ac:spMkLst>
            <pc:docMk/>
            <pc:sldMk cId="1752379194" sldId="260"/>
            <ac:spMk id="19" creationId="{053EA56B-7BF5-4701-8CCE-047153C667D3}"/>
          </ac:spMkLst>
        </pc:spChg>
        <pc:spChg chg="mod">
          <ac:chgData name="Giovanni Galazzini" userId="4bbb7a84-3e1d-45a5-96de-00861fc7e329" providerId="ADAL" clId="{E04DDA62-7399-4392-9107-8EB36F8F8504}" dt="2018-07-24T15:10:14.180" v="97" actId="1037"/>
          <ac:spMkLst>
            <pc:docMk/>
            <pc:sldMk cId="1752379194" sldId="260"/>
            <ac:spMk id="20" creationId="{53F3DAB3-34A5-478D-BB2A-690B503ABB11}"/>
          </ac:spMkLst>
        </pc:spChg>
        <pc:spChg chg="mod">
          <ac:chgData name="Giovanni Galazzini" userId="4bbb7a84-3e1d-45a5-96de-00861fc7e329" providerId="ADAL" clId="{E04DDA62-7399-4392-9107-8EB36F8F8504}" dt="2018-07-24T15:10:14.180" v="97" actId="1037"/>
          <ac:spMkLst>
            <pc:docMk/>
            <pc:sldMk cId="1752379194" sldId="260"/>
            <ac:spMk id="21" creationId="{C0C30FA1-6777-4458-BB75-94ED5BA880FC}"/>
          </ac:spMkLst>
        </pc:spChg>
        <pc:spChg chg="mod">
          <ac:chgData name="Giovanni Galazzini" userId="4bbb7a84-3e1d-45a5-96de-00861fc7e329" providerId="ADAL" clId="{E04DDA62-7399-4392-9107-8EB36F8F8504}" dt="2018-07-24T15:10:14.180" v="97" actId="1037"/>
          <ac:spMkLst>
            <pc:docMk/>
            <pc:sldMk cId="1752379194" sldId="260"/>
            <ac:spMk id="37" creationId="{DA60F692-7FB3-43D8-9E2F-21D129496411}"/>
          </ac:spMkLst>
        </pc:spChg>
        <pc:spChg chg="mod">
          <ac:chgData name="Giovanni Galazzini" userId="4bbb7a84-3e1d-45a5-96de-00861fc7e329" providerId="ADAL" clId="{E04DDA62-7399-4392-9107-8EB36F8F8504}" dt="2018-07-24T15:10:14.180" v="97" actId="1037"/>
          <ac:spMkLst>
            <pc:docMk/>
            <pc:sldMk cId="1752379194" sldId="260"/>
            <ac:spMk id="39" creationId="{4EB0ADD6-C386-44FD-96AC-E58AF3D53F3B}"/>
          </ac:spMkLst>
        </pc:spChg>
        <pc:spChg chg="add mod">
          <ac:chgData name="Giovanni Galazzini" userId="4bbb7a84-3e1d-45a5-96de-00861fc7e329" providerId="ADAL" clId="{E04DDA62-7399-4392-9107-8EB36F8F8504}" dt="2018-07-24T15:09:26.717" v="82" actId="20577"/>
          <ac:spMkLst>
            <pc:docMk/>
            <pc:sldMk cId="1752379194" sldId="260"/>
            <ac:spMk id="42" creationId="{CBD2BCA0-2C7E-4E04-97FB-609385C8FD94}"/>
          </ac:spMkLst>
        </pc:spChg>
        <pc:spChg chg="mod">
          <ac:chgData name="Giovanni Galazzini" userId="4bbb7a84-3e1d-45a5-96de-00861fc7e329" providerId="ADAL" clId="{E04DDA62-7399-4392-9107-8EB36F8F8504}" dt="2018-07-24T15:10:14.180" v="97" actId="1037"/>
          <ac:spMkLst>
            <pc:docMk/>
            <pc:sldMk cId="1752379194" sldId="260"/>
            <ac:spMk id="81" creationId="{F184996F-50B4-4F69-B564-4E6F2439CEA0}"/>
          </ac:spMkLst>
        </pc:spChg>
        <pc:spChg chg="mod">
          <ac:chgData name="Giovanni Galazzini" userId="4bbb7a84-3e1d-45a5-96de-00861fc7e329" providerId="ADAL" clId="{E04DDA62-7399-4392-9107-8EB36F8F8504}" dt="2018-07-24T15:10:14.180" v="97" actId="1037"/>
          <ac:spMkLst>
            <pc:docMk/>
            <pc:sldMk cId="1752379194" sldId="260"/>
            <ac:spMk id="87" creationId="{B96813D9-A083-4BE3-B51C-4EB75F2A2D05}"/>
          </ac:spMkLst>
        </pc:spChg>
        <pc:spChg chg="mod">
          <ac:chgData name="Giovanni Galazzini" userId="4bbb7a84-3e1d-45a5-96de-00861fc7e329" providerId="ADAL" clId="{E04DDA62-7399-4392-9107-8EB36F8F8504}" dt="2018-07-24T15:10:14.180" v="97" actId="1037"/>
          <ac:spMkLst>
            <pc:docMk/>
            <pc:sldMk cId="1752379194" sldId="260"/>
            <ac:spMk id="89" creationId="{C048C98C-1AF6-4286-B392-6C5413ECC89E}"/>
          </ac:spMkLst>
        </pc:spChg>
        <pc:spChg chg="del mod">
          <ac:chgData name="Giovanni Galazzini" userId="4bbb7a84-3e1d-45a5-96de-00861fc7e329" providerId="ADAL" clId="{E04DDA62-7399-4392-9107-8EB36F8F8504}" dt="2018-07-24T14:58:42.999" v="1" actId="478"/>
          <ac:spMkLst>
            <pc:docMk/>
            <pc:sldMk cId="1752379194" sldId="260"/>
            <ac:spMk id="107" creationId="{DAE6EAF1-F86D-4B13-AB0C-79A6745723BE}"/>
          </ac:spMkLst>
        </pc:spChg>
        <pc:spChg chg="mod">
          <ac:chgData name="Giovanni Galazzini" userId="4bbb7a84-3e1d-45a5-96de-00861fc7e329" providerId="ADAL" clId="{E04DDA62-7399-4392-9107-8EB36F8F8504}" dt="2018-07-24T15:10:14.180" v="97" actId="1037"/>
          <ac:spMkLst>
            <pc:docMk/>
            <pc:sldMk cId="1752379194" sldId="260"/>
            <ac:spMk id="152" creationId="{5368C269-67AE-4D28-8299-123B4895A16B}"/>
          </ac:spMkLst>
        </pc:spChg>
        <pc:spChg chg="mod">
          <ac:chgData name="Giovanni Galazzini" userId="4bbb7a84-3e1d-45a5-96de-00861fc7e329" providerId="ADAL" clId="{E04DDA62-7399-4392-9107-8EB36F8F8504}" dt="2018-07-24T15:10:14.180" v="97" actId="1037"/>
          <ac:spMkLst>
            <pc:docMk/>
            <pc:sldMk cId="1752379194" sldId="260"/>
            <ac:spMk id="154" creationId="{BE7B7FB6-43FF-4AF8-B3AD-5BAFF4DECC19}"/>
          </ac:spMkLst>
        </pc:spChg>
        <pc:graphicFrameChg chg="del">
          <ac:chgData name="Giovanni Galazzini" userId="4bbb7a84-3e1d-45a5-96de-00861fc7e329" providerId="ADAL" clId="{E04DDA62-7399-4392-9107-8EB36F8F8504}" dt="2018-07-24T15:08:53.720" v="67" actId="478"/>
          <ac:graphicFrameMkLst>
            <pc:docMk/>
            <pc:sldMk cId="1752379194" sldId="260"/>
            <ac:graphicFrameMk id="5" creationId="{23800DB5-FCBB-4777-A7F8-DF175C2947F0}"/>
          </ac:graphicFrameMkLst>
        </pc:graphicFrameChg>
        <pc:graphicFrameChg chg="del mod modGraphic">
          <ac:chgData name="Giovanni Galazzini" userId="4bbb7a84-3e1d-45a5-96de-00861fc7e329" providerId="ADAL" clId="{E04DDA62-7399-4392-9107-8EB36F8F8504}" dt="2018-07-24T15:08:33.001" v="65" actId="478"/>
          <ac:graphicFrameMkLst>
            <pc:docMk/>
            <pc:sldMk cId="1752379194" sldId="260"/>
            <ac:graphicFrameMk id="167" creationId="{36EB8D45-C8A6-403C-8205-323113F4ECE1}"/>
          </ac:graphicFrameMkLst>
        </pc:graphicFrameChg>
        <pc:picChg chg="mod">
          <ac:chgData name="Giovanni Galazzini" userId="4bbb7a84-3e1d-45a5-96de-00861fc7e329" providerId="ADAL" clId="{E04DDA62-7399-4392-9107-8EB36F8F8504}" dt="2018-07-24T15:10:14.180" v="97" actId="1037"/>
          <ac:picMkLst>
            <pc:docMk/>
            <pc:sldMk cId="1752379194" sldId="260"/>
            <ac:picMk id="186" creationId="{C40EFE03-CEB3-4763-8F9D-19BC5A42B648}"/>
          </ac:picMkLst>
        </pc:picChg>
        <pc:picChg chg="mod">
          <ac:chgData name="Giovanni Galazzini" userId="4bbb7a84-3e1d-45a5-96de-00861fc7e329" providerId="ADAL" clId="{E04DDA62-7399-4392-9107-8EB36F8F8504}" dt="2018-07-24T15:10:14.180" v="97" actId="1037"/>
          <ac:picMkLst>
            <pc:docMk/>
            <pc:sldMk cId="1752379194" sldId="260"/>
            <ac:picMk id="188" creationId="{1EA8A1EF-B877-4E59-9CD9-B30BC1A56390}"/>
          </ac:picMkLst>
        </pc:picChg>
        <pc:picChg chg="mod">
          <ac:chgData name="Giovanni Galazzini" userId="4bbb7a84-3e1d-45a5-96de-00861fc7e329" providerId="ADAL" clId="{E04DDA62-7399-4392-9107-8EB36F8F8504}" dt="2018-07-24T15:10:14.180" v="97" actId="1037"/>
          <ac:picMkLst>
            <pc:docMk/>
            <pc:sldMk cId="1752379194" sldId="260"/>
            <ac:picMk id="189" creationId="{85B188A3-AA3A-4603-B549-38663FB5BF6B}"/>
          </ac:picMkLst>
        </pc:picChg>
        <pc:picChg chg="mod">
          <ac:chgData name="Giovanni Galazzini" userId="4bbb7a84-3e1d-45a5-96de-00861fc7e329" providerId="ADAL" clId="{E04DDA62-7399-4392-9107-8EB36F8F8504}" dt="2018-07-24T15:10:14.180" v="97" actId="1037"/>
          <ac:picMkLst>
            <pc:docMk/>
            <pc:sldMk cId="1752379194" sldId="260"/>
            <ac:picMk id="190" creationId="{696B6CFD-EC5E-4176-898C-E5DBF24D4BF9}"/>
          </ac:picMkLst>
        </pc:picChg>
        <pc:cxnChg chg="mod">
          <ac:chgData name="Giovanni Galazzini" userId="4bbb7a84-3e1d-45a5-96de-00861fc7e329" providerId="ADAL" clId="{E04DDA62-7399-4392-9107-8EB36F8F8504}" dt="2018-07-24T15:10:14.180" v="97" actId="1037"/>
          <ac:cxnSpMkLst>
            <pc:docMk/>
            <pc:sldMk cId="1752379194" sldId="260"/>
            <ac:cxnSpMk id="23" creationId="{E99661EE-E4CE-4D6F-95CD-A44E536C30DF}"/>
          </ac:cxnSpMkLst>
        </pc:cxnChg>
        <pc:cxnChg chg="mod">
          <ac:chgData name="Giovanni Galazzini" userId="4bbb7a84-3e1d-45a5-96de-00861fc7e329" providerId="ADAL" clId="{E04DDA62-7399-4392-9107-8EB36F8F8504}" dt="2018-07-24T15:10:14.180" v="97" actId="1037"/>
          <ac:cxnSpMkLst>
            <pc:docMk/>
            <pc:sldMk cId="1752379194" sldId="260"/>
            <ac:cxnSpMk id="26" creationId="{521B1E04-0416-4498-8154-635D3B07A8AE}"/>
          </ac:cxnSpMkLst>
        </pc:cxnChg>
        <pc:cxnChg chg="mod">
          <ac:chgData name="Giovanni Galazzini" userId="4bbb7a84-3e1d-45a5-96de-00861fc7e329" providerId="ADAL" clId="{E04DDA62-7399-4392-9107-8EB36F8F8504}" dt="2018-07-24T15:10:14.180" v="97" actId="1037"/>
          <ac:cxnSpMkLst>
            <pc:docMk/>
            <pc:sldMk cId="1752379194" sldId="260"/>
            <ac:cxnSpMk id="27" creationId="{C60426B5-E45E-41E0-87F6-BA299779F80E}"/>
          </ac:cxnSpMkLst>
        </pc:cxnChg>
        <pc:cxnChg chg="mod">
          <ac:chgData name="Giovanni Galazzini" userId="4bbb7a84-3e1d-45a5-96de-00861fc7e329" providerId="ADAL" clId="{E04DDA62-7399-4392-9107-8EB36F8F8504}" dt="2018-07-24T15:10:14.180" v="97" actId="1037"/>
          <ac:cxnSpMkLst>
            <pc:docMk/>
            <pc:sldMk cId="1752379194" sldId="260"/>
            <ac:cxnSpMk id="33" creationId="{52C7A402-0772-45A1-AA65-C77D39839CD0}"/>
          </ac:cxnSpMkLst>
        </pc:cxnChg>
        <pc:cxnChg chg="mod">
          <ac:chgData name="Giovanni Galazzini" userId="4bbb7a84-3e1d-45a5-96de-00861fc7e329" providerId="ADAL" clId="{E04DDA62-7399-4392-9107-8EB36F8F8504}" dt="2018-07-24T15:10:14.180" v="97" actId="1037"/>
          <ac:cxnSpMkLst>
            <pc:docMk/>
            <pc:sldMk cId="1752379194" sldId="260"/>
            <ac:cxnSpMk id="38" creationId="{85ABBBC7-9F75-4466-ACA7-4FEF23CF044C}"/>
          </ac:cxnSpMkLst>
        </pc:cxnChg>
        <pc:cxnChg chg="mod">
          <ac:chgData name="Giovanni Galazzini" userId="4bbb7a84-3e1d-45a5-96de-00861fc7e329" providerId="ADAL" clId="{E04DDA62-7399-4392-9107-8EB36F8F8504}" dt="2018-07-24T15:10:14.180" v="97" actId="1037"/>
          <ac:cxnSpMkLst>
            <pc:docMk/>
            <pc:sldMk cId="1752379194" sldId="260"/>
            <ac:cxnSpMk id="40" creationId="{80B524A6-EC50-4689-8CDB-68A68676DB67}"/>
          </ac:cxnSpMkLst>
        </pc:cxnChg>
        <pc:cxnChg chg="del mod">
          <ac:chgData name="Giovanni Galazzini" userId="4bbb7a84-3e1d-45a5-96de-00861fc7e329" providerId="ADAL" clId="{E04DDA62-7399-4392-9107-8EB36F8F8504}" dt="2018-07-24T14:58:51.617" v="2" actId="478"/>
          <ac:cxnSpMkLst>
            <pc:docMk/>
            <pc:sldMk cId="1752379194" sldId="260"/>
            <ac:cxnSpMk id="41" creationId="{267B989F-52FE-4BE2-A49C-D6EF5E60B4B0}"/>
          </ac:cxnSpMkLst>
        </pc:cxnChg>
        <pc:cxnChg chg="mod">
          <ac:chgData name="Giovanni Galazzini" userId="4bbb7a84-3e1d-45a5-96de-00861fc7e329" providerId="ADAL" clId="{E04DDA62-7399-4392-9107-8EB36F8F8504}" dt="2018-07-24T15:10:14.180" v="97" actId="1037"/>
          <ac:cxnSpMkLst>
            <pc:docMk/>
            <pc:sldMk cId="1752379194" sldId="260"/>
            <ac:cxnSpMk id="86" creationId="{C85A7480-07EF-4D0C-B18E-30F10CDFFA39}"/>
          </ac:cxnSpMkLst>
        </pc:cxnChg>
        <pc:cxnChg chg="mod">
          <ac:chgData name="Giovanni Galazzini" userId="4bbb7a84-3e1d-45a5-96de-00861fc7e329" providerId="ADAL" clId="{E04DDA62-7399-4392-9107-8EB36F8F8504}" dt="2018-07-24T15:10:14.180" v="97" actId="1037"/>
          <ac:cxnSpMkLst>
            <pc:docMk/>
            <pc:sldMk cId="1752379194" sldId="260"/>
            <ac:cxnSpMk id="90" creationId="{F7FF1B68-600A-4684-A729-C97B38CB5271}"/>
          </ac:cxnSpMkLst>
        </pc:cxnChg>
        <pc:cxnChg chg="mod">
          <ac:chgData name="Giovanni Galazzini" userId="4bbb7a84-3e1d-45a5-96de-00861fc7e329" providerId="ADAL" clId="{E04DDA62-7399-4392-9107-8EB36F8F8504}" dt="2018-07-24T15:10:14.180" v="97" actId="1037"/>
          <ac:cxnSpMkLst>
            <pc:docMk/>
            <pc:sldMk cId="1752379194" sldId="260"/>
            <ac:cxnSpMk id="93" creationId="{3F1E45D1-C6FD-4500-89BD-4C05D0B2D57E}"/>
          </ac:cxnSpMkLst>
        </pc:cxnChg>
        <pc:cxnChg chg="mod">
          <ac:chgData name="Giovanni Galazzini" userId="4bbb7a84-3e1d-45a5-96de-00861fc7e329" providerId="ADAL" clId="{E04DDA62-7399-4392-9107-8EB36F8F8504}" dt="2018-07-24T15:10:14.180" v="97" actId="1037"/>
          <ac:cxnSpMkLst>
            <pc:docMk/>
            <pc:sldMk cId="1752379194" sldId="260"/>
            <ac:cxnSpMk id="108" creationId="{DF634186-FA53-4C6D-909B-D2A5E78946E6}"/>
          </ac:cxnSpMkLst>
        </pc:cxnChg>
        <pc:cxnChg chg="mod">
          <ac:chgData name="Giovanni Galazzini" userId="4bbb7a84-3e1d-45a5-96de-00861fc7e329" providerId="ADAL" clId="{E04DDA62-7399-4392-9107-8EB36F8F8504}" dt="2018-07-24T15:10:14.180" v="97" actId="1037"/>
          <ac:cxnSpMkLst>
            <pc:docMk/>
            <pc:sldMk cId="1752379194" sldId="260"/>
            <ac:cxnSpMk id="120" creationId="{4D10FA66-CE80-492C-8112-3D0466E889D1}"/>
          </ac:cxnSpMkLst>
        </pc:cxnChg>
        <pc:cxnChg chg="mod">
          <ac:chgData name="Giovanni Galazzini" userId="4bbb7a84-3e1d-45a5-96de-00861fc7e329" providerId="ADAL" clId="{E04DDA62-7399-4392-9107-8EB36F8F8504}" dt="2018-07-24T15:10:14.180" v="97" actId="1037"/>
          <ac:cxnSpMkLst>
            <pc:docMk/>
            <pc:sldMk cId="1752379194" sldId="260"/>
            <ac:cxnSpMk id="136" creationId="{F01EE1B0-4A73-4710-AA36-27AE93B003E5}"/>
          </ac:cxnSpMkLst>
        </pc:cxnChg>
        <pc:cxnChg chg="mod">
          <ac:chgData name="Giovanni Galazzini" userId="4bbb7a84-3e1d-45a5-96de-00861fc7e329" providerId="ADAL" clId="{E04DDA62-7399-4392-9107-8EB36F8F8504}" dt="2018-07-24T15:10:14.180" v="97" actId="1037"/>
          <ac:cxnSpMkLst>
            <pc:docMk/>
            <pc:sldMk cId="1752379194" sldId="260"/>
            <ac:cxnSpMk id="156" creationId="{B0D84B82-4596-45EC-ABF3-D9AF5337E7BA}"/>
          </ac:cxnSpMkLst>
        </pc:cxnChg>
        <pc:cxnChg chg="mod">
          <ac:chgData name="Giovanni Galazzini" userId="4bbb7a84-3e1d-45a5-96de-00861fc7e329" providerId="ADAL" clId="{E04DDA62-7399-4392-9107-8EB36F8F8504}" dt="2018-07-24T15:10:14.180" v="97" actId="1037"/>
          <ac:cxnSpMkLst>
            <pc:docMk/>
            <pc:sldMk cId="1752379194" sldId="260"/>
            <ac:cxnSpMk id="160" creationId="{FD3DC86B-C3D2-4D2C-AD29-6A1C6DA3D704}"/>
          </ac:cxnSpMkLst>
        </pc:cxnChg>
        <pc:cxnChg chg="mod">
          <ac:chgData name="Giovanni Galazzini" userId="4bbb7a84-3e1d-45a5-96de-00861fc7e329" providerId="ADAL" clId="{E04DDA62-7399-4392-9107-8EB36F8F8504}" dt="2018-07-24T15:10:14.180" v="97" actId="1037"/>
          <ac:cxnSpMkLst>
            <pc:docMk/>
            <pc:sldMk cId="1752379194" sldId="260"/>
            <ac:cxnSpMk id="182" creationId="{A435D971-443D-497C-8FAC-5670B49094CC}"/>
          </ac:cxnSpMkLst>
        </pc:cxnChg>
      </pc:sldChg>
    </pc:docChg>
  </pc:docChgLst>
  <pc:docChgLst>
    <pc:chgData name="Mariaceleste Cazzorla" userId="4a63e286-87d4-442c-bf5a-933f0e69100f" providerId="ADAL" clId="{7C6A6E1D-CCE5-4939-8A4E-CA8816ADA535}"/>
    <pc:docChg chg="delSld modSld">
      <pc:chgData name="Mariaceleste Cazzorla" userId="4a63e286-87d4-442c-bf5a-933f0e69100f" providerId="ADAL" clId="{7C6A6E1D-CCE5-4939-8A4E-CA8816ADA535}" dt="2018-07-17T14:12:44.336" v="39" actId="1037"/>
      <pc:docMkLst>
        <pc:docMk/>
      </pc:docMkLst>
      <pc:sldChg chg="modSp">
        <pc:chgData name="Mariaceleste Cazzorla" userId="4a63e286-87d4-442c-bf5a-933f0e69100f" providerId="ADAL" clId="{7C6A6E1D-CCE5-4939-8A4E-CA8816ADA535}" dt="2018-07-17T14:12:44.336" v="39" actId="1037"/>
        <pc:sldMkLst>
          <pc:docMk/>
          <pc:sldMk cId="1752379194" sldId="260"/>
        </pc:sldMkLst>
        <pc:spChg chg="mod">
          <ac:chgData name="Mariaceleste Cazzorla" userId="4a63e286-87d4-442c-bf5a-933f0e69100f" providerId="ADAL" clId="{7C6A6E1D-CCE5-4939-8A4E-CA8816ADA535}" dt="2018-07-17T14:12:16.680" v="8" actId="1036"/>
          <ac:spMkLst>
            <pc:docMk/>
            <pc:sldMk cId="1752379194" sldId="260"/>
            <ac:spMk id="17" creationId="{BF73EA3F-892B-45F8-9BEB-C6BFA1C325ED}"/>
          </ac:spMkLst>
        </pc:spChg>
        <pc:picChg chg="mod">
          <ac:chgData name="Mariaceleste Cazzorla" userId="4a63e286-87d4-442c-bf5a-933f0e69100f" providerId="ADAL" clId="{7C6A6E1D-CCE5-4939-8A4E-CA8816ADA535}" dt="2018-07-17T14:12:35.672" v="20" actId="1038"/>
          <ac:picMkLst>
            <pc:docMk/>
            <pc:sldMk cId="1752379194" sldId="260"/>
            <ac:picMk id="186" creationId="{C40EFE03-CEB3-4763-8F9D-19BC5A42B648}"/>
          </ac:picMkLst>
        </pc:picChg>
        <pc:picChg chg="mod">
          <ac:chgData name="Mariaceleste Cazzorla" userId="4a63e286-87d4-442c-bf5a-933f0e69100f" providerId="ADAL" clId="{7C6A6E1D-CCE5-4939-8A4E-CA8816ADA535}" dt="2018-07-17T14:12:32.447" v="18" actId="1036"/>
          <ac:picMkLst>
            <pc:docMk/>
            <pc:sldMk cId="1752379194" sldId="260"/>
            <ac:picMk id="188" creationId="{1EA8A1EF-B877-4E59-9CD9-B30BC1A56390}"/>
          </ac:picMkLst>
        </pc:picChg>
        <pc:picChg chg="mod">
          <ac:chgData name="Mariaceleste Cazzorla" userId="4a63e286-87d4-442c-bf5a-933f0e69100f" providerId="ADAL" clId="{7C6A6E1D-CCE5-4939-8A4E-CA8816ADA535}" dt="2018-07-17T14:12:44.336" v="39" actId="1037"/>
          <ac:picMkLst>
            <pc:docMk/>
            <pc:sldMk cId="1752379194" sldId="260"/>
            <ac:picMk id="189" creationId="{85B188A3-AA3A-4603-B549-38663FB5BF6B}"/>
          </ac:picMkLst>
        </pc:picChg>
        <pc:cxnChg chg="mod">
          <ac:chgData name="Mariaceleste Cazzorla" userId="4a63e286-87d4-442c-bf5a-933f0e69100f" providerId="ADAL" clId="{7C6A6E1D-CCE5-4939-8A4E-CA8816ADA535}" dt="2018-07-17T14:12:16.680" v="8" actId="1036"/>
          <ac:cxnSpMkLst>
            <pc:docMk/>
            <pc:sldMk cId="1752379194" sldId="260"/>
            <ac:cxnSpMk id="27" creationId="{C60426B5-E45E-41E0-87F6-BA299779F80E}"/>
          </ac:cxnSpMkLst>
        </pc:cxnChg>
        <pc:cxnChg chg="mod">
          <ac:chgData name="Mariaceleste Cazzorla" userId="4a63e286-87d4-442c-bf5a-933f0e69100f" providerId="ADAL" clId="{7C6A6E1D-CCE5-4939-8A4E-CA8816ADA535}" dt="2018-07-17T14:12:16.680" v="8" actId="1036"/>
          <ac:cxnSpMkLst>
            <pc:docMk/>
            <pc:sldMk cId="1752379194" sldId="260"/>
            <ac:cxnSpMk id="86" creationId="{C85A7480-07EF-4D0C-B18E-30F10CDFFA39}"/>
          </ac:cxnSpMkLst>
        </pc:cxnChg>
        <pc:cxnChg chg="mod">
          <ac:chgData name="Mariaceleste Cazzorla" userId="4a63e286-87d4-442c-bf5a-933f0e69100f" providerId="ADAL" clId="{7C6A6E1D-CCE5-4939-8A4E-CA8816ADA535}" dt="2018-07-17T14:12:16.680" v="8" actId="1036"/>
          <ac:cxnSpMkLst>
            <pc:docMk/>
            <pc:sldMk cId="1752379194" sldId="260"/>
            <ac:cxnSpMk id="136" creationId="{F01EE1B0-4A73-4710-AA36-27AE93B003E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580FAE-5AB8-4AF5-8976-B12E809BF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46306B4-49F4-4E97-B8DA-4BD7C4265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AAFEC1-20A3-42E3-8224-B6E04CA1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F424C6-BA1B-42D8-8A52-8FA4C84A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E69D05-BB4B-4C5F-AAE6-3291F66D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18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FBB87C-19EB-457D-9A5B-1E13990C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A7EBB12-AF92-4FD4-950D-512FC408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D4AE0-EC45-4E67-B22B-0FB4C109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6B20A3-96FB-43A4-99B4-6A45295A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630423-A835-473A-8190-58D7C685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3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3A79640-32C9-4C00-B3B1-ADC3D4042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B023BC-BB49-450B-ADCF-A86AE8534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87BB6B-ECFE-4001-9175-7188206F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9C55F0-D18B-4F8C-9A88-20F99507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4316B5-FDD4-4139-9594-A49088FF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4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80542D-2DBD-45E4-9078-C55BCD6D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B08F1C-DCC7-4D1A-BCB4-59B2A44B7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3AB667-2631-490B-82DC-4222BC06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AFDFAB-6AFD-4E09-97D3-A28A6384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0D4407-8168-4E7D-893B-CDD347D0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95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6D50F8-D0ED-4481-828B-6950F3FD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0CC18B-0D65-4105-B034-0E2C32B6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E3DF72-C9EF-413D-98EF-1322B9F0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F8F151-BFA2-4A3C-8E01-4928E375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32B038-F5AE-46B5-A14E-1683FFEE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62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6646B-3271-49FA-A227-B9F8D6CD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FA74CB-9D8A-4102-BA17-9C1B16B6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8E8B81-1429-4CA3-ABED-229123FE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5E91EB-3304-4DBF-8F30-6FB9DC43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7C21FE-9E9B-42E8-9CCE-3B85495D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4E0A70-EBA4-46FE-938F-6F2D8C32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744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AFC472-3D1C-4514-B05B-8253F724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D26F6E-3B9C-411E-B31F-A2A7E18B4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C848F44-5B79-4A67-B232-7276E0C85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7646DA-4D9E-441A-98E8-184AA2BBE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A353329-2091-454E-8D81-CAE59EF55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3A9019-E271-4452-8F27-A9C6CB21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0FAE89-F6C8-4CBE-831E-06844E02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DFC4FEA-177B-40D8-B80A-61B79958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04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4F7EE8-C5E4-417B-99F6-348BEF0F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57EB4-BB2D-465C-94D3-AD64C417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4715B1-1732-4F3C-BCAC-6480BC82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2C3C82B-53A3-442A-96A8-187EEED7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024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DB0B3D4-72BC-4716-9BAE-19B890C6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300C003-6449-41F6-A8CF-CDEFF594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B21F15-35EA-4A28-A9EC-7D64D301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839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DEF1B3-BB88-4012-BCA6-FFB768A0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3A08FB-A5AE-47F2-95DE-984FD0C4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D3E535-F5CD-4D87-8411-5EC18D11A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9A7D5C-7D53-44C7-9B17-CD404505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D3015A-BCCB-4AFB-8106-A44C0BF3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636A58-C01C-40DC-B32E-C6862408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916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6E50B3-5D9B-409C-B5CF-3F71021F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450D7A0-BC98-480B-AC1E-540B4CE8C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72A9B2-CEFA-421B-8B4C-C34D785D8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07FB50-A499-4D13-87C8-ECAF3705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CAC3CF-42CA-47A9-BBA9-DD656537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F0B378-D487-48EB-8D72-92E6DEF9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077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58F8032-08DC-49C1-8837-CFC514E1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582EB3-5043-4AE8-BE60-48FB5F80B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E079B2-C747-47BB-8299-2A108E850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D7E59-5BD0-46F7-B8E8-C96BA3A0A3E9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27F8F5-CF82-4B4A-BE03-DC27F5B67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049322-843B-452C-A204-3A384BF45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69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Connettore diritto 163">
            <a:extLst>
              <a:ext uri="{FF2B5EF4-FFF2-40B4-BE49-F238E27FC236}">
                <a16:creationId xmlns:a16="http://schemas.microsoft.com/office/drawing/2014/main" id="{C0B344CE-5E5D-4EB3-A989-4464DBD19585}"/>
              </a:ext>
            </a:extLst>
          </p:cNvPr>
          <p:cNvCxnSpPr/>
          <p:nvPr/>
        </p:nvCxnSpPr>
        <p:spPr>
          <a:xfrm>
            <a:off x="726867" y="1580825"/>
            <a:ext cx="11465133" cy="1746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828C20C-2C3A-42EF-8570-90DBF9F877C3}"/>
              </a:ext>
            </a:extLst>
          </p:cNvPr>
          <p:cNvSpPr txBox="1"/>
          <p:nvPr/>
        </p:nvSpPr>
        <p:spPr>
          <a:xfrm>
            <a:off x="2231098" y="1819081"/>
            <a:ext cx="108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Processo di </a:t>
            </a:r>
          </a:p>
          <a:p>
            <a:r>
              <a:rPr lang="it-IT" sz="1000" b="1" dirty="0">
                <a:solidFill>
                  <a:schemeClr val="bg1"/>
                </a:solidFill>
              </a:rPr>
              <a:t>pre-acquisizione</a:t>
            </a:r>
          </a:p>
        </p:txBody>
      </p:sp>
      <p:sp>
        <p:nvSpPr>
          <p:cNvPr id="17" name="Rombo 16">
            <a:extLst>
              <a:ext uri="{FF2B5EF4-FFF2-40B4-BE49-F238E27FC236}">
                <a16:creationId xmlns:a16="http://schemas.microsoft.com/office/drawing/2014/main" id="{BF73EA3F-892B-45F8-9BEB-C6BFA1C325ED}"/>
              </a:ext>
            </a:extLst>
          </p:cNvPr>
          <p:cNvSpPr/>
          <p:nvPr/>
        </p:nvSpPr>
        <p:spPr>
          <a:xfrm>
            <a:off x="2231098" y="2892877"/>
            <a:ext cx="1080000" cy="720000"/>
          </a:xfrm>
          <a:prstGeom prst="diamond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b="1" dirty="0">
                <a:solidFill>
                  <a:schemeClr val="bg1"/>
                </a:solidFill>
              </a:rPr>
              <a:t>Verifiche </a:t>
            </a:r>
          </a:p>
          <a:p>
            <a:pPr algn="ctr"/>
            <a:r>
              <a:rPr lang="it-IT" sz="1000" b="1" dirty="0">
                <a:solidFill>
                  <a:schemeClr val="bg1"/>
                </a:solidFill>
              </a:rPr>
              <a:t>automatiche.</a:t>
            </a:r>
          </a:p>
          <a:p>
            <a:pPr algn="ctr"/>
            <a:r>
              <a:rPr lang="it-IT" sz="1000" b="1" dirty="0">
                <a:solidFill>
                  <a:schemeClr val="bg1"/>
                </a:solidFill>
              </a:rPr>
              <a:t> Superate?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A427ABB-FB7B-44D1-BAC8-297554A0E03C}"/>
              </a:ext>
            </a:extLst>
          </p:cNvPr>
          <p:cNvSpPr txBox="1"/>
          <p:nvPr/>
        </p:nvSpPr>
        <p:spPr>
          <a:xfrm>
            <a:off x="8425452" y="2893716"/>
            <a:ext cx="108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it-IT" sz="1000" b="1" dirty="0">
                <a:solidFill>
                  <a:schemeClr val="bg1"/>
                </a:solidFill>
              </a:rPr>
              <a:t>Interruzione</a:t>
            </a:r>
          </a:p>
          <a:p>
            <a:pPr algn="ctr"/>
            <a:r>
              <a:rPr lang="it-IT" sz="1000" b="1" dirty="0">
                <a:solidFill>
                  <a:schemeClr val="bg1"/>
                </a:solidFill>
              </a:rPr>
              <a:t>pre-acquisizione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53EA56B-7BF5-4701-8CCE-047153C667D3}"/>
              </a:ext>
            </a:extLst>
          </p:cNvPr>
          <p:cNvSpPr txBox="1"/>
          <p:nvPr/>
        </p:nvSpPr>
        <p:spPr>
          <a:xfrm>
            <a:off x="2231098" y="4302010"/>
            <a:ext cx="108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000" b="1" dirty="0">
                <a:solidFill>
                  <a:schemeClr val="bg1"/>
                </a:solidFill>
              </a:rPr>
              <a:t>Produzione Indice SIP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3F3DAB3-34A5-478D-BB2A-690B503ABB11}"/>
              </a:ext>
            </a:extLst>
          </p:cNvPr>
          <p:cNvSpPr txBox="1"/>
          <p:nvPr/>
        </p:nvSpPr>
        <p:spPr>
          <a:xfrm>
            <a:off x="3755080" y="4302010"/>
            <a:ext cx="108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000" b="1" dirty="0">
                <a:solidFill>
                  <a:schemeClr val="bg1"/>
                </a:solidFill>
              </a:rPr>
              <a:t>Normalizzazione</a:t>
            </a:r>
          </a:p>
          <a:p>
            <a:pPr algn="ctr"/>
            <a:r>
              <a:rPr lang="it-IT" sz="1000" b="1" dirty="0">
                <a:solidFill>
                  <a:schemeClr val="bg1"/>
                </a:solidFill>
              </a:rPr>
              <a:t> SIP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0C30FA1-6777-4458-BB75-94ED5BA880FC}"/>
              </a:ext>
            </a:extLst>
          </p:cNvPr>
          <p:cNvSpPr txBox="1"/>
          <p:nvPr/>
        </p:nvSpPr>
        <p:spPr>
          <a:xfrm>
            <a:off x="5279062" y="4302010"/>
            <a:ext cx="108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000" b="1" dirty="0">
                <a:solidFill>
                  <a:schemeClr val="bg1"/>
                </a:solidFill>
              </a:rPr>
              <a:t>Versamento</a:t>
            </a:r>
          </a:p>
          <a:p>
            <a:pPr algn="ctr"/>
            <a:r>
              <a:rPr lang="it-IT" sz="1000" b="1" dirty="0">
                <a:solidFill>
                  <a:schemeClr val="bg1"/>
                </a:solidFill>
              </a:rPr>
              <a:t> SIP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9E84B4-AD59-4855-BD81-2941563B58BC}"/>
              </a:ext>
            </a:extLst>
          </p:cNvPr>
          <p:cNvSpPr txBox="1"/>
          <p:nvPr/>
        </p:nvSpPr>
        <p:spPr>
          <a:xfrm>
            <a:off x="2231098" y="659813"/>
            <a:ext cx="108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000" b="1" dirty="0">
                <a:solidFill>
                  <a:schemeClr val="bg1"/>
                </a:solidFill>
              </a:rPr>
              <a:t>Produzione SIP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99661EE-E4CE-4D6F-95CD-A44E536C30DF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2771098" y="1379813"/>
            <a:ext cx="0" cy="43926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521B1E04-0416-4498-8154-635D3B07A8AE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4835080" y="4662010"/>
            <a:ext cx="443982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C60426B5-E45E-41E0-87F6-BA299779F80E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2771098" y="2539081"/>
            <a:ext cx="0" cy="35379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52C7A402-0772-45A1-AA65-C77D39839CD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311098" y="4662010"/>
            <a:ext cx="443982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mbo 36">
            <a:extLst>
              <a:ext uri="{FF2B5EF4-FFF2-40B4-BE49-F238E27FC236}">
                <a16:creationId xmlns:a16="http://schemas.microsoft.com/office/drawing/2014/main" id="{DA60F692-7FB3-43D8-9E2F-21D129496411}"/>
              </a:ext>
            </a:extLst>
          </p:cNvPr>
          <p:cNvSpPr/>
          <p:nvPr/>
        </p:nvSpPr>
        <p:spPr>
          <a:xfrm>
            <a:off x="8425452" y="4299052"/>
            <a:ext cx="1080000" cy="720000"/>
          </a:xfrm>
          <a:prstGeom prst="diamond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b="1" dirty="0">
                <a:solidFill>
                  <a:schemeClr val="bg1"/>
                </a:solidFill>
              </a:rPr>
              <a:t>Controllo </a:t>
            </a:r>
          </a:p>
          <a:p>
            <a:pPr algn="ctr"/>
            <a:r>
              <a:rPr lang="it-IT" sz="1000" b="1" dirty="0">
                <a:solidFill>
                  <a:schemeClr val="bg1"/>
                </a:solidFill>
              </a:rPr>
              <a:t>superato?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85ABBBC7-9F75-4466-ACA7-4FEF23CF044C}"/>
              </a:ext>
            </a:extLst>
          </p:cNvPr>
          <p:cNvCxnSpPr>
            <a:cxnSpLocks/>
            <a:stCxn id="21" idx="3"/>
            <a:endCxn id="39" idx="1"/>
          </p:cNvCxnSpPr>
          <p:nvPr/>
        </p:nvCxnSpPr>
        <p:spPr>
          <a:xfrm flipV="1">
            <a:off x="6359062" y="4662008"/>
            <a:ext cx="443983" cy="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EB0ADD6-C386-44FD-96AC-E58AF3D53F3B}"/>
              </a:ext>
            </a:extLst>
          </p:cNvPr>
          <p:cNvSpPr txBox="1"/>
          <p:nvPr/>
        </p:nvSpPr>
        <p:spPr>
          <a:xfrm>
            <a:off x="6803045" y="4302008"/>
            <a:ext cx="108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000" b="1" dirty="0">
                <a:solidFill>
                  <a:schemeClr val="bg1"/>
                </a:solidFill>
              </a:rPr>
              <a:t>Acquisizione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80B524A6-EC50-4689-8CDB-68A68676DB67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 flipV="1">
            <a:off x="7883045" y="4659052"/>
            <a:ext cx="542407" cy="295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F184996F-50B4-4F69-B564-4E6F2439CEA0}"/>
              </a:ext>
            </a:extLst>
          </p:cNvPr>
          <p:cNvSpPr txBox="1"/>
          <p:nvPr/>
        </p:nvSpPr>
        <p:spPr>
          <a:xfrm>
            <a:off x="8425452" y="5911085"/>
            <a:ext cx="108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000" b="1" dirty="0">
                <a:solidFill>
                  <a:schemeClr val="bg1"/>
                </a:solidFill>
              </a:rPr>
              <a:t>Presa in carico</a:t>
            </a:r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C85A7480-07EF-4D0C-B18E-30F10CDFFA39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311098" y="3252877"/>
            <a:ext cx="5114354" cy="839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3F1E45D1-C6FD-4500-89BD-4C05D0B2D57E}"/>
              </a:ext>
            </a:extLst>
          </p:cNvPr>
          <p:cNvCxnSpPr>
            <a:cxnSpLocks/>
            <a:stCxn id="18" idx="0"/>
            <a:endCxn id="87" idx="2"/>
          </p:cNvCxnSpPr>
          <p:nvPr/>
        </p:nvCxnSpPr>
        <p:spPr>
          <a:xfrm flipV="1">
            <a:off x="8965452" y="2539081"/>
            <a:ext cx="0" cy="35463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B96813D9-A083-4BE3-B51C-4EB75F2A2D05}"/>
              </a:ext>
            </a:extLst>
          </p:cNvPr>
          <p:cNvSpPr txBox="1"/>
          <p:nvPr/>
        </p:nvSpPr>
        <p:spPr>
          <a:xfrm>
            <a:off x="8425452" y="1819081"/>
            <a:ext cx="108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000" b="1" dirty="0">
                <a:solidFill>
                  <a:schemeClr val="bg1"/>
                </a:solidFill>
              </a:rPr>
              <a:t>Invio Esito di Versamento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C048C98C-1AF6-4286-B392-6C5413ECC89E}"/>
              </a:ext>
            </a:extLst>
          </p:cNvPr>
          <p:cNvSpPr txBox="1"/>
          <p:nvPr/>
        </p:nvSpPr>
        <p:spPr>
          <a:xfrm>
            <a:off x="8425452" y="659814"/>
            <a:ext cx="108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000" b="1" dirty="0" err="1">
                <a:solidFill>
                  <a:schemeClr val="bg1"/>
                </a:solidFill>
              </a:rPr>
              <a:t>Ricez</a:t>
            </a:r>
            <a:r>
              <a:rPr lang="it-IT" sz="1000" b="1" dirty="0">
                <a:solidFill>
                  <a:schemeClr val="bg1"/>
                </a:solidFill>
              </a:rPr>
              <a:t> Esito</a:t>
            </a:r>
          </a:p>
          <a:p>
            <a:pPr algn="ctr"/>
            <a:r>
              <a:rPr lang="it-IT" sz="1000" b="1" dirty="0">
                <a:solidFill>
                  <a:schemeClr val="bg1"/>
                </a:solidFill>
              </a:rPr>
              <a:t> di versamento</a:t>
            </a:r>
          </a:p>
        </p:txBody>
      </p:sp>
      <p:cxnSp>
        <p:nvCxnSpPr>
          <p:cNvPr id="90" name="Connettore 2 89">
            <a:extLst>
              <a:ext uri="{FF2B5EF4-FFF2-40B4-BE49-F238E27FC236}">
                <a16:creationId xmlns:a16="http://schemas.microsoft.com/office/drawing/2014/main" id="{F7FF1B68-600A-4684-A729-C97B38CB5271}"/>
              </a:ext>
            </a:extLst>
          </p:cNvPr>
          <p:cNvCxnSpPr>
            <a:cxnSpLocks/>
            <a:stCxn id="87" idx="0"/>
            <a:endCxn id="89" idx="2"/>
          </p:cNvCxnSpPr>
          <p:nvPr/>
        </p:nvCxnSpPr>
        <p:spPr>
          <a:xfrm flipV="1">
            <a:off x="8965452" y="1379814"/>
            <a:ext cx="0" cy="43926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2 107">
            <a:extLst>
              <a:ext uri="{FF2B5EF4-FFF2-40B4-BE49-F238E27FC236}">
                <a16:creationId xmlns:a16="http://schemas.microsoft.com/office/drawing/2014/main" id="{DF634186-FA53-4C6D-909B-D2A5E78946E6}"/>
              </a:ext>
            </a:extLst>
          </p:cNvPr>
          <p:cNvCxnSpPr>
            <a:cxnSpLocks/>
            <a:stCxn id="37" idx="3"/>
            <a:endCxn id="18" idx="3"/>
          </p:cNvCxnSpPr>
          <p:nvPr/>
        </p:nvCxnSpPr>
        <p:spPr>
          <a:xfrm flipV="1">
            <a:off x="9505452" y="3253716"/>
            <a:ext cx="12700" cy="1405336"/>
          </a:xfrm>
          <a:prstGeom prst="bentConnector3">
            <a:avLst>
              <a:gd name="adj1" fmla="val 1800000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4D10FA66-CE80-492C-8112-3D0466E889D1}"/>
              </a:ext>
            </a:extLst>
          </p:cNvPr>
          <p:cNvCxnSpPr>
            <a:cxnSpLocks/>
            <a:stCxn id="37" idx="2"/>
            <a:endCxn id="81" idx="0"/>
          </p:cNvCxnSpPr>
          <p:nvPr/>
        </p:nvCxnSpPr>
        <p:spPr>
          <a:xfrm>
            <a:off x="8965452" y="5019052"/>
            <a:ext cx="0" cy="89203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F01EE1B0-4A73-4710-AA36-27AE93B003E5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2771098" y="3612877"/>
            <a:ext cx="0" cy="68913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5368C269-67AE-4D28-8299-123B4895A16B}"/>
              </a:ext>
            </a:extLst>
          </p:cNvPr>
          <p:cNvSpPr txBox="1"/>
          <p:nvPr/>
        </p:nvSpPr>
        <p:spPr>
          <a:xfrm>
            <a:off x="10056591" y="1819081"/>
            <a:ext cx="108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000" b="1" dirty="0"/>
              <a:t>Invio Rapporto</a:t>
            </a:r>
          </a:p>
          <a:p>
            <a:pPr algn="ctr"/>
            <a:r>
              <a:rPr lang="it-IT" sz="1000" b="1" dirty="0"/>
              <a:t> di Versamento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BE7B7FB6-43FF-4AF8-B3AD-5BAFF4DECC19}"/>
              </a:ext>
            </a:extLst>
          </p:cNvPr>
          <p:cNvSpPr txBox="1"/>
          <p:nvPr/>
        </p:nvSpPr>
        <p:spPr>
          <a:xfrm>
            <a:off x="10056591" y="659814"/>
            <a:ext cx="108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000" b="1" dirty="0" err="1"/>
              <a:t>Ricez</a:t>
            </a:r>
            <a:r>
              <a:rPr lang="it-IT" sz="1000" b="1" dirty="0"/>
              <a:t> Rapporto</a:t>
            </a:r>
          </a:p>
          <a:p>
            <a:pPr algn="ctr"/>
            <a:r>
              <a:rPr lang="it-IT" sz="1000" b="1" dirty="0"/>
              <a:t> di versamento</a:t>
            </a:r>
          </a:p>
        </p:txBody>
      </p:sp>
      <p:cxnSp>
        <p:nvCxnSpPr>
          <p:cNvPr id="156" name="Connettore 2 155">
            <a:extLst>
              <a:ext uri="{FF2B5EF4-FFF2-40B4-BE49-F238E27FC236}">
                <a16:creationId xmlns:a16="http://schemas.microsoft.com/office/drawing/2014/main" id="{B0D84B82-4596-45EC-ABF3-D9AF5337E7BA}"/>
              </a:ext>
            </a:extLst>
          </p:cNvPr>
          <p:cNvCxnSpPr>
            <a:cxnSpLocks/>
            <a:stCxn id="152" idx="0"/>
            <a:endCxn id="154" idx="2"/>
          </p:cNvCxnSpPr>
          <p:nvPr/>
        </p:nvCxnSpPr>
        <p:spPr>
          <a:xfrm flipV="1">
            <a:off x="10596591" y="1379814"/>
            <a:ext cx="0" cy="43926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FD3DC86B-C3D2-4D2C-AD29-6A1C6DA3D704}"/>
              </a:ext>
            </a:extLst>
          </p:cNvPr>
          <p:cNvCxnSpPr>
            <a:cxnSpLocks/>
            <a:stCxn id="81" idx="3"/>
            <a:endCxn id="152" idx="2"/>
          </p:cNvCxnSpPr>
          <p:nvPr/>
        </p:nvCxnSpPr>
        <p:spPr>
          <a:xfrm flipV="1">
            <a:off x="9505452" y="2539081"/>
            <a:ext cx="1091139" cy="3732004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ttore 2 181">
            <a:extLst>
              <a:ext uri="{FF2B5EF4-FFF2-40B4-BE49-F238E27FC236}">
                <a16:creationId xmlns:a16="http://schemas.microsoft.com/office/drawing/2014/main" id="{A435D971-443D-497C-8FAC-5670B49094CC}"/>
              </a:ext>
            </a:extLst>
          </p:cNvPr>
          <p:cNvCxnSpPr>
            <a:cxnSpLocks/>
            <a:stCxn id="37" idx="0"/>
            <a:endCxn id="18" idx="2"/>
          </p:cNvCxnSpPr>
          <p:nvPr/>
        </p:nvCxnSpPr>
        <p:spPr>
          <a:xfrm flipV="1">
            <a:off x="8965452" y="3613716"/>
            <a:ext cx="0" cy="68533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" name="Elemento grafico 185" descr="Segno di spunta">
            <a:extLst>
              <a:ext uri="{FF2B5EF4-FFF2-40B4-BE49-F238E27FC236}">
                <a16:creationId xmlns:a16="http://schemas.microsoft.com/office/drawing/2014/main" id="{C40EFE03-CEB3-4763-8F9D-19BC5A42B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4746" y="3514128"/>
            <a:ext cx="180000" cy="256780"/>
          </a:xfrm>
          <a:prstGeom prst="rect">
            <a:avLst/>
          </a:prstGeom>
        </p:spPr>
      </p:pic>
      <p:pic>
        <p:nvPicPr>
          <p:cNvPr id="188" name="Elemento grafico 187" descr="Chiudi">
            <a:extLst>
              <a:ext uri="{FF2B5EF4-FFF2-40B4-BE49-F238E27FC236}">
                <a16:creationId xmlns:a16="http://schemas.microsoft.com/office/drawing/2014/main" id="{1EA8A1EF-B877-4E59-9CD9-B30BC1A56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4744" y="2860143"/>
            <a:ext cx="180000" cy="256780"/>
          </a:xfrm>
          <a:prstGeom prst="rect">
            <a:avLst/>
          </a:prstGeom>
        </p:spPr>
      </p:pic>
      <p:pic>
        <p:nvPicPr>
          <p:cNvPr id="189" name="Elemento grafico 188" descr="Segno di spunta">
            <a:extLst>
              <a:ext uri="{FF2B5EF4-FFF2-40B4-BE49-F238E27FC236}">
                <a16:creationId xmlns:a16="http://schemas.microsoft.com/office/drawing/2014/main" id="{85B188A3-AA3A-4603-B549-38663FB5B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3992" y="5063284"/>
            <a:ext cx="168630" cy="240560"/>
          </a:xfrm>
          <a:prstGeom prst="rect">
            <a:avLst/>
          </a:prstGeom>
        </p:spPr>
      </p:pic>
      <p:pic>
        <p:nvPicPr>
          <p:cNvPr id="190" name="Elemento grafico 189" descr="Chiudi">
            <a:extLst>
              <a:ext uri="{FF2B5EF4-FFF2-40B4-BE49-F238E27FC236}">
                <a16:creationId xmlns:a16="http://schemas.microsoft.com/office/drawing/2014/main" id="{696B6CFD-EC5E-4176-898C-E5DBF24D4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7353" y="4325624"/>
            <a:ext cx="180000" cy="256780"/>
          </a:xfrm>
          <a:prstGeom prst="rect">
            <a:avLst/>
          </a:prstGeom>
        </p:spPr>
      </p:pic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3007C84B-961B-4035-B9CE-C03FFB0B7109}"/>
              </a:ext>
            </a:extLst>
          </p:cNvPr>
          <p:cNvSpPr/>
          <p:nvPr/>
        </p:nvSpPr>
        <p:spPr>
          <a:xfrm rot="16200000">
            <a:off x="-137678" y="632389"/>
            <a:ext cx="1406063" cy="3405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Ente versatore</a:t>
            </a: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CBD2BCA0-2C7E-4E04-97FB-609385C8FD94}"/>
              </a:ext>
            </a:extLst>
          </p:cNvPr>
          <p:cNvSpPr/>
          <p:nvPr/>
        </p:nvSpPr>
        <p:spPr>
          <a:xfrm rot="16200000">
            <a:off x="-1838493" y="4068689"/>
            <a:ext cx="4784271" cy="3405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Ente conservatore</a:t>
            </a:r>
          </a:p>
        </p:txBody>
      </p:sp>
    </p:spTree>
    <p:extLst>
      <p:ext uri="{BB962C8B-B14F-4D97-AF65-F5344CB8AC3E}">
        <p14:creationId xmlns:p14="http://schemas.microsoft.com/office/powerpoint/2010/main" val="1752379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7916C82D0C52488E40E5A2C63920E9" ma:contentTypeVersion="2" ma:contentTypeDescription="Creare un nuovo documento." ma:contentTypeScope="" ma:versionID="ade37bc36eb52b2feac49a1830dafdf5">
  <xsd:schema xmlns:xsd="http://www.w3.org/2001/XMLSchema" xmlns:xs="http://www.w3.org/2001/XMLSchema" xmlns:p="http://schemas.microsoft.com/office/2006/metadata/properties" xmlns:ns2="def5ebc7-7799-4f4d-b024-566756c4de05" targetNamespace="http://schemas.microsoft.com/office/2006/metadata/properties" ma:root="true" ma:fieldsID="5feff06596b4279856c7dba9c5a9f6c3" ns2:_="">
    <xsd:import namespace="def5ebc7-7799-4f4d-b024-566756c4de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5ebc7-7799-4f4d-b024-566756c4de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FD0558-105D-43EA-A681-785065318047}">
  <ds:schemaRefs>
    <ds:schemaRef ds:uri="http://purl.org/dc/terms/"/>
    <ds:schemaRef ds:uri="def5ebc7-7799-4f4d-b024-566756c4de0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9E52B2C-B4F2-4CD9-9445-8865979C59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CC1041-E001-478C-B8DD-C03865B7E5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f5ebc7-7799-4f4d-b024-566756c4de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5886</TotalTime>
  <Words>52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Mariaceleste Cazzorla</dc:creator>
  <cp:lastModifiedBy>Giovanni Galazzini</cp:lastModifiedBy>
  <cp:revision>1</cp:revision>
  <dcterms:created xsi:type="dcterms:W3CDTF">2018-07-12T14:33:00Z</dcterms:created>
  <dcterms:modified xsi:type="dcterms:W3CDTF">2018-07-24T15:10:21Z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0x010100CB7916C82D0C52488E40E5A2C63920E9</vt:lpwstr>
  </property>
</Properties>
</file>