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3F028-629A-4EF0-89A0-109BA4965E3C}" v="233" dt="2018-07-24T15:38:45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celeste Cazzorla" userId="4a63e286-87d4-442c-bf5a-933f0e69100f" providerId="ADAL" clId="{B0B9C19F-E7AA-4467-8FDE-09DBDFEB1F05}"/>
    <pc:docChg chg="undo custSel modSld">
      <pc:chgData name="Mariaceleste Cazzorla" userId="4a63e286-87d4-442c-bf5a-933f0e69100f" providerId="ADAL" clId="{B0B9C19F-E7AA-4467-8FDE-09DBDFEB1F05}" dt="2018-07-18T15:01:51.243" v="1284" actId="555"/>
      <pc:docMkLst>
        <pc:docMk/>
      </pc:docMkLst>
      <pc:sldChg chg="addSp delSp modSp">
        <pc:chgData name="Mariaceleste Cazzorla" userId="4a63e286-87d4-442c-bf5a-933f0e69100f" providerId="ADAL" clId="{B0B9C19F-E7AA-4467-8FDE-09DBDFEB1F05}" dt="2018-07-18T15:01:51.243" v="1284" actId="555"/>
        <pc:sldMkLst>
          <pc:docMk/>
          <pc:sldMk cId="1752379194" sldId="260"/>
        </pc:sldMkLst>
        <pc:spChg chg="mod">
          <ac:chgData name="Mariaceleste Cazzorla" userId="4a63e286-87d4-442c-bf5a-933f0e69100f" providerId="ADAL" clId="{B0B9C19F-E7AA-4467-8FDE-09DBDFEB1F05}" dt="2018-07-18T14:59:27.518" v="1275" actId="555"/>
          <ac:spMkLst>
            <pc:docMk/>
            <pc:sldMk cId="1752379194" sldId="260"/>
            <ac:spMk id="15" creationId="{059E84B4-AD59-4855-BD81-2941563B58BC}"/>
          </ac:spMkLst>
        </pc:spChg>
        <pc:spChg chg="mod">
          <ac:chgData name="Mariaceleste Cazzorla" userId="4a63e286-87d4-442c-bf5a-933f0e69100f" providerId="ADAL" clId="{B0B9C19F-E7AA-4467-8FDE-09DBDFEB1F05}" dt="2018-07-18T14:59:51.580" v="1278" actId="465"/>
          <ac:spMkLst>
            <pc:docMk/>
            <pc:sldMk cId="1752379194" sldId="260"/>
            <ac:spMk id="16" creationId="{3828C20C-2C3A-42EF-8570-90DBF9F877C3}"/>
          </ac:spMkLst>
        </pc:spChg>
        <pc:spChg chg="del">
          <ac:chgData name="Mariaceleste Cazzorla" userId="4a63e286-87d4-442c-bf5a-933f0e69100f" providerId="ADAL" clId="{B0B9C19F-E7AA-4467-8FDE-09DBDFEB1F05}" dt="2018-07-18T14:08:28.422" v="586" actId="478"/>
          <ac:spMkLst>
            <pc:docMk/>
            <pc:sldMk cId="1752379194" sldId="260"/>
            <ac:spMk id="17" creationId="{BF73EA3F-892B-45F8-9BEB-C6BFA1C325ED}"/>
          </ac:spMkLst>
        </pc:spChg>
        <pc:spChg chg="del">
          <ac:chgData name="Mariaceleste Cazzorla" userId="4a63e286-87d4-442c-bf5a-933f0e69100f" providerId="ADAL" clId="{B0B9C19F-E7AA-4467-8FDE-09DBDFEB1F05}" dt="2018-07-18T14:36:05.617" v="869" actId="478"/>
          <ac:spMkLst>
            <pc:docMk/>
            <pc:sldMk cId="1752379194" sldId="260"/>
            <ac:spMk id="18" creationId="{4A427ABB-FB7B-44D1-BAC8-297554A0E03C}"/>
          </ac:spMkLst>
        </pc:spChg>
        <pc:spChg chg="mod">
          <ac:chgData name="Mariaceleste Cazzorla" userId="4a63e286-87d4-442c-bf5a-933f0e69100f" providerId="ADAL" clId="{B0B9C19F-E7AA-4467-8FDE-09DBDFEB1F05}" dt="2018-07-18T14:59:51.580" v="1278" actId="465"/>
          <ac:spMkLst>
            <pc:docMk/>
            <pc:sldMk cId="1752379194" sldId="260"/>
            <ac:spMk id="19" creationId="{053EA56B-7BF5-4701-8CCE-047153C667D3}"/>
          </ac:spMkLst>
        </pc:spChg>
        <pc:spChg chg="mod">
          <ac:chgData name="Mariaceleste Cazzorla" userId="4a63e286-87d4-442c-bf5a-933f0e69100f" providerId="ADAL" clId="{B0B9C19F-E7AA-4467-8FDE-09DBDFEB1F05}" dt="2018-07-18T14:59:51.580" v="1278" actId="465"/>
          <ac:spMkLst>
            <pc:docMk/>
            <pc:sldMk cId="1752379194" sldId="260"/>
            <ac:spMk id="20" creationId="{53F3DAB3-34A5-478D-BB2A-690B503ABB11}"/>
          </ac:spMkLst>
        </pc:spChg>
        <pc:spChg chg="del mod">
          <ac:chgData name="Mariaceleste Cazzorla" userId="4a63e286-87d4-442c-bf5a-933f0e69100f" providerId="ADAL" clId="{B0B9C19F-E7AA-4467-8FDE-09DBDFEB1F05}" dt="2018-07-18T14:27:57.808" v="723" actId="478"/>
          <ac:spMkLst>
            <pc:docMk/>
            <pc:sldMk cId="1752379194" sldId="260"/>
            <ac:spMk id="21" creationId="{C0C30FA1-6777-4458-BB75-94ED5BA880FC}"/>
          </ac:spMkLst>
        </pc:spChg>
        <pc:spChg chg="del">
          <ac:chgData name="Mariaceleste Cazzorla" userId="4a63e286-87d4-442c-bf5a-933f0e69100f" providerId="ADAL" clId="{B0B9C19F-E7AA-4467-8FDE-09DBDFEB1F05}" dt="2018-07-18T14:28:12.001" v="727" actId="478"/>
          <ac:spMkLst>
            <pc:docMk/>
            <pc:sldMk cId="1752379194" sldId="260"/>
            <ac:spMk id="37" creationId="{DA60F692-7FB3-43D8-9E2F-21D129496411}"/>
          </ac:spMkLst>
        </pc:spChg>
        <pc:spChg chg="mod">
          <ac:chgData name="Mariaceleste Cazzorla" userId="4a63e286-87d4-442c-bf5a-933f0e69100f" providerId="ADAL" clId="{B0B9C19F-E7AA-4467-8FDE-09DBDFEB1F05}" dt="2018-07-18T14:59:51.580" v="1278" actId="465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Mariaceleste Cazzorla" userId="4a63e286-87d4-442c-bf5a-933f0e69100f" providerId="ADAL" clId="{B0B9C19F-E7AA-4467-8FDE-09DBDFEB1F05}" dt="2018-07-18T15:01:51.243" v="1284" actId="555"/>
          <ac:spMkLst>
            <pc:docMk/>
            <pc:sldMk cId="1752379194" sldId="260"/>
            <ac:spMk id="60" creationId="{652F6E8C-EDA6-4630-9623-147381495242}"/>
          </ac:spMkLst>
        </pc:spChg>
        <pc:spChg chg="add del mod">
          <ac:chgData name="Mariaceleste Cazzorla" userId="4a63e286-87d4-442c-bf5a-933f0e69100f" providerId="ADAL" clId="{B0B9C19F-E7AA-4467-8FDE-09DBDFEB1F05}" dt="2018-07-18T14:40:45.593" v="969" actId="478"/>
          <ac:spMkLst>
            <pc:docMk/>
            <pc:sldMk cId="1752379194" sldId="260"/>
            <ac:spMk id="68" creationId="{358921F1-3688-429A-9F7F-F1B136C5DC7F}"/>
          </ac:spMkLst>
        </pc:spChg>
        <pc:spChg chg="del">
          <ac:chgData name="Mariaceleste Cazzorla" userId="4a63e286-87d4-442c-bf5a-933f0e69100f" providerId="ADAL" clId="{B0B9C19F-E7AA-4467-8FDE-09DBDFEB1F05}" dt="2018-07-18T14:28:20.472" v="730" actId="478"/>
          <ac:spMkLst>
            <pc:docMk/>
            <pc:sldMk cId="1752379194" sldId="260"/>
            <ac:spMk id="81" creationId="{F184996F-50B4-4F69-B564-4E6F2439CEA0}"/>
          </ac:spMkLst>
        </pc:spChg>
        <pc:spChg chg="del">
          <ac:chgData name="Mariaceleste Cazzorla" userId="4a63e286-87d4-442c-bf5a-933f0e69100f" providerId="ADAL" clId="{B0B9C19F-E7AA-4467-8FDE-09DBDFEB1F05}" dt="2018-07-18T14:36:05.617" v="869" actId="478"/>
          <ac:spMkLst>
            <pc:docMk/>
            <pc:sldMk cId="1752379194" sldId="260"/>
            <ac:spMk id="87" creationId="{B96813D9-A083-4BE3-B51C-4EB75F2A2D05}"/>
          </ac:spMkLst>
        </pc:spChg>
        <pc:spChg chg="del">
          <ac:chgData name="Mariaceleste Cazzorla" userId="4a63e286-87d4-442c-bf5a-933f0e69100f" providerId="ADAL" clId="{B0B9C19F-E7AA-4467-8FDE-09DBDFEB1F05}" dt="2018-07-18T14:35:59.610" v="867" actId="478"/>
          <ac:spMkLst>
            <pc:docMk/>
            <pc:sldMk cId="1752379194" sldId="260"/>
            <ac:spMk id="89" creationId="{C048C98C-1AF6-4286-B392-6C5413ECC89E}"/>
          </ac:spMkLst>
        </pc:spChg>
        <pc:spChg chg="add del mod">
          <ac:chgData name="Mariaceleste Cazzorla" userId="4a63e286-87d4-442c-bf5a-933f0e69100f" providerId="ADAL" clId="{B0B9C19F-E7AA-4467-8FDE-09DBDFEB1F05}" dt="2018-07-18T14:38:48.016" v="896" actId="478"/>
          <ac:spMkLst>
            <pc:docMk/>
            <pc:sldMk cId="1752379194" sldId="260"/>
            <ac:spMk id="102" creationId="{390816C8-C00E-4124-A7C2-31ABE4F3AB66}"/>
          </ac:spMkLst>
        </pc:spChg>
        <pc:spChg chg="add del mod">
          <ac:chgData name="Mariaceleste Cazzorla" userId="4a63e286-87d4-442c-bf5a-933f0e69100f" providerId="ADAL" clId="{B0B9C19F-E7AA-4467-8FDE-09DBDFEB1F05}" dt="2018-07-18T14:38:45.733" v="895" actId="478"/>
          <ac:spMkLst>
            <pc:docMk/>
            <pc:sldMk cId="1752379194" sldId="260"/>
            <ac:spMk id="103" creationId="{1D43D3A9-70B5-45CC-9488-314533E9A79F}"/>
          </ac:spMkLst>
        </pc:spChg>
        <pc:spChg chg="add del mod">
          <ac:chgData name="Mariaceleste Cazzorla" userId="4a63e286-87d4-442c-bf5a-933f0e69100f" providerId="ADAL" clId="{B0B9C19F-E7AA-4467-8FDE-09DBDFEB1F05}" dt="2018-07-18T14:38:45.733" v="895" actId="478"/>
          <ac:spMkLst>
            <pc:docMk/>
            <pc:sldMk cId="1752379194" sldId="260"/>
            <ac:spMk id="104" creationId="{9045945F-3B4C-4458-ADE1-C418E6636154}"/>
          </ac:spMkLst>
        </pc:spChg>
        <pc:spChg chg="mod ord">
          <ac:chgData name="Mariaceleste Cazzorla" userId="4a63e286-87d4-442c-bf5a-933f0e69100f" providerId="ADAL" clId="{B0B9C19F-E7AA-4467-8FDE-09DBDFEB1F05}" dt="2018-07-18T14:59:27.518" v="1275" actId="555"/>
          <ac:spMkLst>
            <pc:docMk/>
            <pc:sldMk cId="1752379194" sldId="260"/>
            <ac:spMk id="107" creationId="{DAE6EAF1-F86D-4B13-AB0C-79A6745723BE}"/>
          </ac:spMkLst>
        </pc:spChg>
        <pc:spChg chg="add del mod">
          <ac:chgData name="Mariaceleste Cazzorla" userId="4a63e286-87d4-442c-bf5a-933f0e69100f" providerId="ADAL" clId="{B0B9C19F-E7AA-4467-8FDE-09DBDFEB1F05}" dt="2018-07-18T14:38:45.733" v="895" actId="478"/>
          <ac:spMkLst>
            <pc:docMk/>
            <pc:sldMk cId="1752379194" sldId="260"/>
            <ac:spMk id="109" creationId="{EA4DCDD2-3E3F-405B-BA30-31AEF7387624}"/>
          </ac:spMkLst>
        </pc:spChg>
        <pc:spChg chg="add del mod">
          <ac:chgData name="Mariaceleste Cazzorla" userId="4a63e286-87d4-442c-bf5a-933f0e69100f" providerId="ADAL" clId="{B0B9C19F-E7AA-4467-8FDE-09DBDFEB1F05}" dt="2018-07-18T14:38:45.733" v="895" actId="478"/>
          <ac:spMkLst>
            <pc:docMk/>
            <pc:sldMk cId="1752379194" sldId="260"/>
            <ac:spMk id="112" creationId="{B1303B8F-F469-4CED-8015-E01F31319C07}"/>
          </ac:spMkLst>
        </pc:spChg>
        <pc:spChg chg="add mod">
          <ac:chgData name="Mariaceleste Cazzorla" userId="4a63e286-87d4-442c-bf5a-933f0e69100f" providerId="ADAL" clId="{B0B9C19F-E7AA-4467-8FDE-09DBDFEB1F05}" dt="2018-07-18T15:00:02.419" v="1279" actId="465"/>
          <ac:spMkLst>
            <pc:docMk/>
            <pc:sldMk cId="1752379194" sldId="260"/>
            <ac:spMk id="114" creationId="{E89C9EAC-1341-42E8-B351-7DC15E5A4EF1}"/>
          </ac:spMkLst>
        </pc:spChg>
        <pc:spChg chg="add mod">
          <ac:chgData name="Mariaceleste Cazzorla" userId="4a63e286-87d4-442c-bf5a-933f0e69100f" providerId="ADAL" clId="{B0B9C19F-E7AA-4467-8FDE-09DBDFEB1F05}" dt="2018-07-18T15:00:02.419" v="1279" actId="465"/>
          <ac:spMkLst>
            <pc:docMk/>
            <pc:sldMk cId="1752379194" sldId="260"/>
            <ac:spMk id="115" creationId="{D868C2D2-4F35-4A19-93A9-B3837F87FE5A}"/>
          </ac:spMkLst>
        </pc:spChg>
        <pc:spChg chg="add mod">
          <ac:chgData name="Mariaceleste Cazzorla" userId="4a63e286-87d4-442c-bf5a-933f0e69100f" providerId="ADAL" clId="{B0B9C19F-E7AA-4467-8FDE-09DBDFEB1F05}" dt="2018-07-18T15:00:02.419" v="1279" actId="465"/>
          <ac:spMkLst>
            <pc:docMk/>
            <pc:sldMk cId="1752379194" sldId="260"/>
            <ac:spMk id="116" creationId="{4963010E-1A58-4834-9954-3A9B719CEA00}"/>
          </ac:spMkLst>
        </pc:spChg>
        <pc:spChg chg="add mod">
          <ac:chgData name="Mariaceleste Cazzorla" userId="4a63e286-87d4-442c-bf5a-933f0e69100f" providerId="ADAL" clId="{B0B9C19F-E7AA-4467-8FDE-09DBDFEB1F05}" dt="2018-07-18T15:00:02.419" v="1279" actId="465"/>
          <ac:spMkLst>
            <pc:docMk/>
            <pc:sldMk cId="1752379194" sldId="260"/>
            <ac:spMk id="119" creationId="{2DB86FEA-1E34-4F7B-8891-C8BAD4205B68}"/>
          </ac:spMkLst>
        </pc:spChg>
        <pc:spChg chg="add mod">
          <ac:chgData name="Mariaceleste Cazzorla" userId="4a63e286-87d4-442c-bf5a-933f0e69100f" providerId="ADAL" clId="{B0B9C19F-E7AA-4467-8FDE-09DBDFEB1F05}" dt="2018-07-18T15:01:51.243" v="1284" actId="555"/>
          <ac:spMkLst>
            <pc:docMk/>
            <pc:sldMk cId="1752379194" sldId="260"/>
            <ac:spMk id="123" creationId="{7FB443A2-D57C-4D26-859E-48DD50D95B5C}"/>
          </ac:spMkLst>
        </pc:spChg>
        <pc:spChg chg="add mod">
          <ac:chgData name="Mariaceleste Cazzorla" userId="4a63e286-87d4-442c-bf5a-933f0e69100f" providerId="ADAL" clId="{B0B9C19F-E7AA-4467-8FDE-09DBDFEB1F05}" dt="2018-07-18T15:01:21.895" v="1280" actId="408"/>
          <ac:spMkLst>
            <pc:docMk/>
            <pc:sldMk cId="1752379194" sldId="260"/>
            <ac:spMk id="127" creationId="{A2AB42C3-B264-4CD6-9666-21B1954CA695}"/>
          </ac:spMkLst>
        </pc:spChg>
        <pc:spChg chg="del">
          <ac:chgData name="Mariaceleste Cazzorla" userId="4a63e286-87d4-442c-bf5a-933f0e69100f" providerId="ADAL" clId="{B0B9C19F-E7AA-4467-8FDE-09DBDFEB1F05}" dt="2018-07-18T14:36:05.617" v="869" actId="478"/>
          <ac:spMkLst>
            <pc:docMk/>
            <pc:sldMk cId="1752379194" sldId="260"/>
            <ac:spMk id="152" creationId="{5368C269-67AE-4D28-8299-123B4895A16B}"/>
          </ac:spMkLst>
        </pc:spChg>
        <pc:spChg chg="del">
          <ac:chgData name="Mariaceleste Cazzorla" userId="4a63e286-87d4-442c-bf5a-933f0e69100f" providerId="ADAL" clId="{B0B9C19F-E7AA-4467-8FDE-09DBDFEB1F05}" dt="2018-07-18T14:36:05.617" v="869" actId="478"/>
          <ac:spMkLst>
            <pc:docMk/>
            <pc:sldMk cId="1752379194" sldId="260"/>
            <ac:spMk id="154" creationId="{BE7B7FB6-43FF-4AF8-B3AD-5BAFF4DECC19}"/>
          </ac:spMkLst>
        </pc:spChg>
        <pc:graphicFrameChg chg="mod modGraphic">
          <ac:chgData name="Mariaceleste Cazzorla" userId="4a63e286-87d4-442c-bf5a-933f0e69100f" providerId="ADAL" clId="{B0B9C19F-E7AA-4467-8FDE-09DBDFEB1F05}" dt="2018-07-18T14:58:35.977" v="1258" actId="14100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mod modGraphic">
          <ac:chgData name="Mariaceleste Cazzorla" userId="4a63e286-87d4-442c-bf5a-933f0e69100f" providerId="ADAL" clId="{B0B9C19F-E7AA-4467-8FDE-09DBDFEB1F05}" dt="2018-07-18T14:58:39.948" v="1259" actId="14100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del">
          <ac:chgData name="Mariaceleste Cazzorla" userId="4a63e286-87d4-442c-bf5a-933f0e69100f" providerId="ADAL" clId="{B0B9C19F-E7AA-4467-8FDE-09DBDFEB1F05}" dt="2018-07-18T14:08:30.282" v="588" actId="478"/>
          <ac:picMkLst>
            <pc:docMk/>
            <pc:sldMk cId="1752379194" sldId="260"/>
            <ac:picMk id="186" creationId="{C40EFE03-CEB3-4763-8F9D-19BC5A42B648}"/>
          </ac:picMkLst>
        </pc:picChg>
        <pc:picChg chg="del">
          <ac:chgData name="Mariaceleste Cazzorla" userId="4a63e286-87d4-442c-bf5a-933f0e69100f" providerId="ADAL" clId="{B0B9C19F-E7AA-4467-8FDE-09DBDFEB1F05}" dt="2018-07-18T14:08:29.392" v="587" actId="478"/>
          <ac:picMkLst>
            <pc:docMk/>
            <pc:sldMk cId="1752379194" sldId="260"/>
            <ac:picMk id="188" creationId="{1EA8A1EF-B877-4E59-9CD9-B30BC1A56390}"/>
          </ac:picMkLst>
        </pc:picChg>
        <pc:picChg chg="del mod">
          <ac:chgData name="Mariaceleste Cazzorla" userId="4a63e286-87d4-442c-bf5a-933f0e69100f" providerId="ADAL" clId="{B0B9C19F-E7AA-4467-8FDE-09DBDFEB1F05}" dt="2018-07-18T14:36:02" v="868" actId="478"/>
          <ac:picMkLst>
            <pc:docMk/>
            <pc:sldMk cId="1752379194" sldId="260"/>
            <ac:picMk id="189" creationId="{85B188A3-AA3A-4603-B549-38663FB5BF6B}"/>
          </ac:picMkLst>
        </pc:picChg>
        <pc:picChg chg="del">
          <ac:chgData name="Mariaceleste Cazzorla" userId="4a63e286-87d4-442c-bf5a-933f0e69100f" providerId="ADAL" clId="{B0B9C19F-E7AA-4467-8FDE-09DBDFEB1F05}" dt="2018-07-18T14:36:02" v="868" actId="478"/>
          <ac:picMkLst>
            <pc:docMk/>
            <pc:sldMk cId="1752379194" sldId="260"/>
            <ac:picMk id="190" creationId="{696B6CFD-EC5E-4176-898C-E5DBF24D4BF9}"/>
          </ac:picMkLst>
        </pc:picChg>
        <pc:cxnChg chg="del mod">
          <ac:chgData name="Mariaceleste Cazzorla" userId="4a63e286-87d4-442c-bf5a-933f0e69100f" providerId="ADAL" clId="{B0B9C19F-E7AA-4467-8FDE-09DBDFEB1F05}" dt="2018-07-18T13:48:08.063" v="504" actId="478"/>
          <ac:cxnSpMkLst>
            <pc:docMk/>
            <pc:sldMk cId="1752379194" sldId="260"/>
            <ac:cxnSpMk id="23" creationId="{E99661EE-E4CE-4D6F-95CD-A44E536C30DF}"/>
          </ac:cxnSpMkLst>
        </pc:cxnChg>
        <pc:cxnChg chg="mod">
          <ac:chgData name="Mariaceleste Cazzorla" userId="4a63e286-87d4-442c-bf5a-933f0e69100f" providerId="ADAL" clId="{B0B9C19F-E7AA-4467-8FDE-09DBDFEB1F05}" dt="2018-07-18T14:59:51.580" v="1278" actId="465"/>
          <ac:cxnSpMkLst>
            <pc:docMk/>
            <pc:sldMk cId="1752379194" sldId="260"/>
            <ac:cxnSpMk id="26" creationId="{521B1E04-0416-4498-8154-635D3B07A8AE}"/>
          </ac:cxnSpMkLst>
        </pc:cxnChg>
        <pc:cxnChg chg="del mod">
          <ac:chgData name="Mariaceleste Cazzorla" userId="4a63e286-87d4-442c-bf5a-933f0e69100f" providerId="ADAL" clId="{B0B9C19F-E7AA-4467-8FDE-09DBDFEB1F05}" dt="2018-07-18T14:08:33.063" v="590" actId="478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B0B9C19F-E7AA-4467-8FDE-09DBDFEB1F05}" dt="2018-07-18T14:59:51.580" v="1278" actId="465"/>
          <ac:cxnSpMkLst>
            <pc:docMk/>
            <pc:sldMk cId="1752379194" sldId="260"/>
            <ac:cxnSpMk id="33" creationId="{52C7A402-0772-45A1-AA65-C77D39839CD0}"/>
          </ac:cxnSpMkLst>
        </pc:cxnChg>
        <pc:cxnChg chg="del mod">
          <ac:chgData name="Mariaceleste Cazzorla" userId="4a63e286-87d4-442c-bf5a-933f0e69100f" providerId="ADAL" clId="{B0B9C19F-E7AA-4467-8FDE-09DBDFEB1F05}" dt="2018-07-18T14:28:00.003" v="724" actId="478"/>
          <ac:cxnSpMkLst>
            <pc:docMk/>
            <pc:sldMk cId="1752379194" sldId="260"/>
            <ac:cxnSpMk id="38" creationId="{85ABBBC7-9F75-4466-ACA7-4FEF23CF044C}"/>
          </ac:cxnSpMkLst>
        </pc:cxnChg>
        <pc:cxnChg chg="mod">
          <ac:chgData name="Mariaceleste Cazzorla" userId="4a63e286-87d4-442c-bf5a-933f0e69100f" providerId="ADAL" clId="{B0B9C19F-E7AA-4467-8FDE-09DBDFEB1F05}" dt="2018-07-18T15:01:51.243" v="1284" actId="555"/>
          <ac:cxnSpMkLst>
            <pc:docMk/>
            <pc:sldMk cId="1752379194" sldId="260"/>
            <ac:cxnSpMk id="40" creationId="{80B524A6-EC50-4689-8CDB-68A68676DB67}"/>
          </ac:cxnSpMkLst>
        </pc:cxnChg>
        <pc:cxnChg chg="del mod">
          <ac:chgData name="Mariaceleste Cazzorla" userId="4a63e286-87d4-442c-bf5a-933f0e69100f" providerId="ADAL" clId="{B0B9C19F-E7AA-4467-8FDE-09DBDFEB1F05}" dt="2018-07-18T13:47:44.422" v="481" actId="478"/>
          <ac:cxnSpMkLst>
            <pc:docMk/>
            <pc:sldMk cId="1752379194" sldId="260"/>
            <ac:cxnSpMk id="41" creationId="{267B989F-52FE-4BE2-A49C-D6EF5E60B4B0}"/>
          </ac:cxnSpMkLst>
        </pc:cxnChg>
        <pc:cxnChg chg="add del mod">
          <ac:chgData name="Mariaceleste Cazzorla" userId="4a63e286-87d4-442c-bf5a-933f0e69100f" providerId="ADAL" clId="{B0B9C19F-E7AA-4467-8FDE-09DBDFEB1F05}" dt="2018-07-18T14:37:02.327" v="879" actId="478"/>
          <ac:cxnSpMkLst>
            <pc:docMk/>
            <pc:sldMk cId="1752379194" sldId="260"/>
            <ac:cxnSpMk id="64" creationId="{A640BF3F-2493-41DC-AE9C-47B98B3CD5B3}"/>
          </ac:cxnSpMkLst>
        </pc:cxnChg>
        <pc:cxnChg chg="del mod">
          <ac:chgData name="Mariaceleste Cazzorla" userId="4a63e286-87d4-442c-bf5a-933f0e69100f" providerId="ADAL" clId="{B0B9C19F-E7AA-4467-8FDE-09DBDFEB1F05}" dt="2018-07-18T14:31:57.737" v="777" actId="478"/>
          <ac:cxnSpMkLst>
            <pc:docMk/>
            <pc:sldMk cId="1752379194" sldId="260"/>
            <ac:cxnSpMk id="86" creationId="{C85A7480-07EF-4D0C-B18E-30F10CDFFA39}"/>
          </ac:cxnSpMkLst>
        </pc:cxnChg>
        <pc:cxnChg chg="add mod">
          <ac:chgData name="Mariaceleste Cazzorla" userId="4a63e286-87d4-442c-bf5a-933f0e69100f" providerId="ADAL" clId="{B0B9C19F-E7AA-4467-8FDE-09DBDFEB1F05}" dt="2018-07-18T14:59:35.534" v="1276" actId="555"/>
          <ac:cxnSpMkLst>
            <pc:docMk/>
            <pc:sldMk cId="1752379194" sldId="260"/>
            <ac:cxnSpMk id="88" creationId="{5EC5FDED-93B6-4301-91CB-F279BA915BB8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90" creationId="{F7FF1B68-600A-4684-A729-C97B38CB5271}"/>
          </ac:cxnSpMkLst>
        </pc:cxnChg>
        <pc:cxnChg chg="add mod">
          <ac:chgData name="Mariaceleste Cazzorla" userId="4a63e286-87d4-442c-bf5a-933f0e69100f" providerId="ADAL" clId="{B0B9C19F-E7AA-4467-8FDE-09DBDFEB1F05}" dt="2018-07-18T14:59:35.534" v="1276" actId="555"/>
          <ac:cxnSpMkLst>
            <pc:docMk/>
            <pc:sldMk cId="1752379194" sldId="260"/>
            <ac:cxnSpMk id="92" creationId="{C25E6B2E-658E-4B2E-ABC2-622AE68FEB7F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93" creationId="{3F1E45D1-C6FD-4500-89BD-4C05D0B2D57E}"/>
          </ac:cxnSpMkLst>
        </pc:cxnChg>
        <pc:cxnChg chg="add mod">
          <ac:chgData name="Mariaceleste Cazzorla" userId="4a63e286-87d4-442c-bf5a-933f0e69100f" providerId="ADAL" clId="{B0B9C19F-E7AA-4467-8FDE-09DBDFEB1F05}" dt="2018-07-18T15:01:51.243" v="1284" actId="555"/>
          <ac:cxnSpMkLst>
            <pc:docMk/>
            <pc:sldMk cId="1752379194" sldId="260"/>
            <ac:cxnSpMk id="95" creationId="{AE9F8131-D970-49E6-BC96-6AE0C09655AE}"/>
          </ac:cxnSpMkLst>
        </pc:cxnChg>
        <pc:cxnChg chg="add del mod">
          <ac:chgData name="Mariaceleste Cazzorla" userId="4a63e286-87d4-442c-bf5a-933f0e69100f" providerId="ADAL" clId="{B0B9C19F-E7AA-4467-8FDE-09DBDFEB1F05}" dt="2018-07-18T14:58:54.413" v="1267" actId="478"/>
          <ac:cxnSpMkLst>
            <pc:docMk/>
            <pc:sldMk cId="1752379194" sldId="260"/>
            <ac:cxnSpMk id="97" creationId="{1F9741E3-EBEF-4D14-B767-CE777746FDAC}"/>
          </ac:cxnSpMkLst>
        </pc:cxnChg>
        <pc:cxnChg chg="add del mod">
          <ac:chgData name="Mariaceleste Cazzorla" userId="4a63e286-87d4-442c-bf5a-933f0e69100f" providerId="ADAL" clId="{B0B9C19F-E7AA-4467-8FDE-09DBDFEB1F05}" dt="2018-07-18T14:38:45.733" v="895" actId="478"/>
          <ac:cxnSpMkLst>
            <pc:docMk/>
            <pc:sldMk cId="1752379194" sldId="260"/>
            <ac:cxnSpMk id="105" creationId="{8390ADF3-0F6C-461C-AB21-E2BCEA93F191}"/>
          </ac:cxnSpMkLst>
        </pc:cxnChg>
        <pc:cxnChg chg="add del mod">
          <ac:chgData name="Mariaceleste Cazzorla" userId="4a63e286-87d4-442c-bf5a-933f0e69100f" providerId="ADAL" clId="{B0B9C19F-E7AA-4467-8FDE-09DBDFEB1F05}" dt="2018-07-18T14:38:45.733" v="895" actId="478"/>
          <ac:cxnSpMkLst>
            <pc:docMk/>
            <pc:sldMk cId="1752379194" sldId="260"/>
            <ac:cxnSpMk id="106" creationId="{4ADCDD40-8D0D-40C5-BC35-F8051CE09A70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108" creationId="{DF634186-FA53-4C6D-909B-D2A5E78946E6}"/>
          </ac:cxnSpMkLst>
        </pc:cxnChg>
        <pc:cxnChg chg="add del mod">
          <ac:chgData name="Mariaceleste Cazzorla" userId="4a63e286-87d4-442c-bf5a-933f0e69100f" providerId="ADAL" clId="{B0B9C19F-E7AA-4467-8FDE-09DBDFEB1F05}" dt="2018-07-18T14:38:45.733" v="895" actId="478"/>
          <ac:cxnSpMkLst>
            <pc:docMk/>
            <pc:sldMk cId="1752379194" sldId="260"/>
            <ac:cxnSpMk id="110" creationId="{2E8DAF49-B219-48E1-B487-A46DBEABE53C}"/>
          </ac:cxnSpMkLst>
        </pc:cxnChg>
        <pc:cxnChg chg="add del mod">
          <ac:chgData name="Mariaceleste Cazzorla" userId="4a63e286-87d4-442c-bf5a-933f0e69100f" providerId="ADAL" clId="{B0B9C19F-E7AA-4467-8FDE-09DBDFEB1F05}" dt="2018-07-18T14:38:45.733" v="895" actId="478"/>
          <ac:cxnSpMkLst>
            <pc:docMk/>
            <pc:sldMk cId="1752379194" sldId="260"/>
            <ac:cxnSpMk id="111" creationId="{32856691-F989-4517-B92D-8B19A9562936}"/>
          </ac:cxnSpMkLst>
        </pc:cxnChg>
        <pc:cxnChg chg="add mod">
          <ac:chgData name="Mariaceleste Cazzorla" userId="4a63e286-87d4-442c-bf5a-933f0e69100f" providerId="ADAL" clId="{B0B9C19F-E7AA-4467-8FDE-09DBDFEB1F05}" dt="2018-07-18T15:00:02.419" v="1279" actId="465"/>
          <ac:cxnSpMkLst>
            <pc:docMk/>
            <pc:sldMk cId="1752379194" sldId="260"/>
            <ac:cxnSpMk id="117" creationId="{0B603DDD-4831-4D3C-ACCC-A0198E6D7E08}"/>
          </ac:cxnSpMkLst>
        </pc:cxnChg>
        <pc:cxnChg chg="add mod">
          <ac:chgData name="Mariaceleste Cazzorla" userId="4a63e286-87d4-442c-bf5a-933f0e69100f" providerId="ADAL" clId="{B0B9C19F-E7AA-4467-8FDE-09DBDFEB1F05}" dt="2018-07-18T15:00:02.419" v="1279" actId="465"/>
          <ac:cxnSpMkLst>
            <pc:docMk/>
            <pc:sldMk cId="1752379194" sldId="260"/>
            <ac:cxnSpMk id="118" creationId="{DB673759-26D4-4C7F-8B6C-946BDDF9550F}"/>
          </ac:cxnSpMkLst>
        </pc:cxnChg>
        <pc:cxnChg chg="del mod">
          <ac:chgData name="Mariaceleste Cazzorla" userId="4a63e286-87d4-442c-bf5a-933f0e69100f" providerId="ADAL" clId="{B0B9C19F-E7AA-4467-8FDE-09DBDFEB1F05}" dt="2018-07-18T14:28:16.237" v="728" actId="478"/>
          <ac:cxnSpMkLst>
            <pc:docMk/>
            <pc:sldMk cId="1752379194" sldId="260"/>
            <ac:cxnSpMk id="120" creationId="{4D10FA66-CE80-492C-8112-3D0466E889D1}"/>
          </ac:cxnSpMkLst>
        </pc:cxnChg>
        <pc:cxnChg chg="add mod">
          <ac:chgData name="Mariaceleste Cazzorla" userId="4a63e286-87d4-442c-bf5a-933f0e69100f" providerId="ADAL" clId="{B0B9C19F-E7AA-4467-8FDE-09DBDFEB1F05}" dt="2018-07-18T15:01:51.243" v="1284" actId="555"/>
          <ac:cxnSpMkLst>
            <pc:docMk/>
            <pc:sldMk cId="1752379194" sldId="260"/>
            <ac:cxnSpMk id="121" creationId="{E60ECAD3-B82F-422B-917C-8176AECAFE97}"/>
          </ac:cxnSpMkLst>
        </pc:cxnChg>
        <pc:cxnChg chg="add mod">
          <ac:chgData name="Mariaceleste Cazzorla" userId="4a63e286-87d4-442c-bf5a-933f0e69100f" providerId="ADAL" clId="{B0B9C19F-E7AA-4467-8FDE-09DBDFEB1F05}" dt="2018-07-18T15:00:02.419" v="1279" actId="465"/>
          <ac:cxnSpMkLst>
            <pc:docMk/>
            <pc:sldMk cId="1752379194" sldId="260"/>
            <ac:cxnSpMk id="122" creationId="{AD08137F-7CEE-40CE-A361-F57A83303B26}"/>
          </ac:cxnSpMkLst>
        </pc:cxnChg>
        <pc:cxnChg chg="mod">
          <ac:chgData name="Mariaceleste Cazzorla" userId="4a63e286-87d4-442c-bf5a-933f0e69100f" providerId="ADAL" clId="{B0B9C19F-E7AA-4467-8FDE-09DBDFEB1F05}" dt="2018-07-18T14:59:51.580" v="1278" actId="465"/>
          <ac:cxnSpMkLst>
            <pc:docMk/>
            <pc:sldMk cId="1752379194" sldId="260"/>
            <ac:cxnSpMk id="136" creationId="{F01EE1B0-4A73-4710-AA36-27AE93B003E5}"/>
          </ac:cxnSpMkLst>
        </pc:cxnChg>
        <pc:cxnChg chg="add mod">
          <ac:chgData name="Mariaceleste Cazzorla" userId="4a63e286-87d4-442c-bf5a-933f0e69100f" providerId="ADAL" clId="{B0B9C19F-E7AA-4467-8FDE-09DBDFEB1F05}" dt="2018-07-18T15:01:51.243" v="1284" actId="555"/>
          <ac:cxnSpMkLst>
            <pc:docMk/>
            <pc:sldMk cId="1752379194" sldId="260"/>
            <ac:cxnSpMk id="145" creationId="{3032B679-BF5B-4A65-827C-1BDEAABE9976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156" creationId="{B0D84B82-4596-45EC-ABF3-D9AF5337E7BA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Mariaceleste Cazzorla" userId="4a63e286-87d4-442c-bf5a-933f0e69100f" providerId="ADAL" clId="{B0B9C19F-E7AA-4467-8FDE-09DBDFEB1F05}" dt="2018-07-18T14:04:22.315" v="583" actId="1036"/>
          <ac:cxnSpMkLst>
            <pc:docMk/>
            <pc:sldMk cId="1752379194" sldId="260"/>
            <ac:cxnSpMk id="164" creationId="{C0B344CE-5E5D-4EB3-A989-4464DBD19585}"/>
          </ac:cxnSpMkLst>
        </pc:cxnChg>
        <pc:cxnChg chg="del mod">
          <ac:chgData name="Mariaceleste Cazzorla" userId="4a63e286-87d4-442c-bf5a-933f0e69100f" providerId="ADAL" clId="{B0B9C19F-E7AA-4467-8FDE-09DBDFEB1F05}" dt="2018-07-18T14:37:05.140" v="880" actId="478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  <pc:docChgLst>
    <pc:chgData name="Giovanni Galazzini" userId="4bbb7a84-3e1d-45a5-96de-00861fc7e329" providerId="ADAL" clId="{0F53F028-629A-4EF0-89A0-109BA4965E3C}"/>
    <pc:docChg chg="custSel modSld">
      <pc:chgData name="Giovanni Galazzini" userId="4bbb7a84-3e1d-45a5-96de-00861fc7e329" providerId="ADAL" clId="{0F53F028-629A-4EF0-89A0-109BA4965E3C}" dt="2018-07-24T15:38:45.001" v="232" actId="1035"/>
      <pc:docMkLst>
        <pc:docMk/>
      </pc:docMkLst>
      <pc:sldChg chg="addSp delSp modSp">
        <pc:chgData name="Giovanni Galazzini" userId="4bbb7a84-3e1d-45a5-96de-00861fc7e329" providerId="ADAL" clId="{0F53F028-629A-4EF0-89A0-109BA4965E3C}" dt="2018-07-24T15:38:45.001" v="232" actId="1035"/>
        <pc:sldMkLst>
          <pc:docMk/>
          <pc:sldMk cId="1752379194" sldId="260"/>
        </pc:sldMkLst>
        <pc:spChg chg="mod">
          <ac:chgData name="Giovanni Galazzini" userId="4bbb7a84-3e1d-45a5-96de-00861fc7e329" providerId="ADAL" clId="{0F53F028-629A-4EF0-89A0-109BA4965E3C}" dt="2018-07-24T15:38:20.761" v="188" actId="1035"/>
          <ac:spMkLst>
            <pc:docMk/>
            <pc:sldMk cId="1752379194" sldId="260"/>
            <ac:spMk id="15" creationId="{059E84B4-AD59-4855-BD81-2941563B58BC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6" creationId="{3828C20C-2C3A-42EF-8570-90DBF9F877C3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9" creationId="{053EA56B-7BF5-4701-8CCE-047153C667D3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20" creationId="{53F3DAB3-34A5-478D-BB2A-690B503ABB11}"/>
          </ac:spMkLst>
        </pc:spChg>
        <pc:spChg chg="add mod">
          <ac:chgData name="Giovanni Galazzini" userId="4bbb7a84-3e1d-45a5-96de-00861fc7e329" providerId="ADAL" clId="{0F53F028-629A-4EF0-89A0-109BA4965E3C}" dt="2018-07-24T15:33:05.247" v="158" actId="1038"/>
          <ac:spMkLst>
            <pc:docMk/>
            <pc:sldMk cId="1752379194" sldId="260"/>
            <ac:spMk id="31" creationId="{6C21D136-686B-455F-973F-7D21B7504B0C}"/>
          </ac:spMkLst>
        </pc:spChg>
        <pc:spChg chg="add mod">
          <ac:chgData name="Giovanni Galazzini" userId="4bbb7a84-3e1d-45a5-96de-00861fc7e329" providerId="ADAL" clId="{0F53F028-629A-4EF0-89A0-109BA4965E3C}" dt="2018-07-24T15:33:05.247" v="158" actId="1038"/>
          <ac:spMkLst>
            <pc:docMk/>
            <pc:sldMk cId="1752379194" sldId="260"/>
            <ac:spMk id="32" creationId="{A52ECD81-7A3D-4E29-BD9D-651E732DF8A7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39" creationId="{4EB0ADD6-C386-44FD-96AC-E58AF3D53F3B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60" creationId="{652F6E8C-EDA6-4630-9623-147381495242}"/>
          </ac:spMkLst>
        </pc:spChg>
        <pc:spChg chg="mod">
          <ac:chgData name="Giovanni Galazzini" userId="4bbb7a84-3e1d-45a5-96de-00861fc7e329" providerId="ADAL" clId="{0F53F028-629A-4EF0-89A0-109BA4965E3C}" dt="2018-07-24T15:38:20.761" v="188" actId="1035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14" creationId="{E89C9EAC-1341-42E8-B351-7DC15E5A4EF1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15" creationId="{D868C2D2-4F35-4A19-93A9-B3837F87FE5A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16" creationId="{4963010E-1A58-4834-9954-3A9B719CEA00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19" creationId="{2DB86FEA-1E34-4F7B-8891-C8BAD4205B68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23" creationId="{7FB443A2-D57C-4D26-859E-48DD50D95B5C}"/>
          </ac:spMkLst>
        </pc:spChg>
        <pc:spChg chg="mod">
          <ac:chgData name="Giovanni Galazzini" userId="4bbb7a84-3e1d-45a5-96de-00861fc7e329" providerId="ADAL" clId="{0F53F028-629A-4EF0-89A0-109BA4965E3C}" dt="2018-07-24T15:38:45.001" v="232" actId="1035"/>
          <ac:spMkLst>
            <pc:docMk/>
            <pc:sldMk cId="1752379194" sldId="260"/>
            <ac:spMk id="127" creationId="{A2AB42C3-B264-4CD6-9666-21B1954CA695}"/>
          </ac:spMkLst>
        </pc:spChg>
        <pc:graphicFrameChg chg="del">
          <ac:chgData name="Giovanni Galazzini" userId="4bbb7a84-3e1d-45a5-96de-00861fc7e329" providerId="ADAL" clId="{0F53F028-629A-4EF0-89A0-109BA4965E3C}" dt="2018-07-24T15:31:03.100" v="0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">
          <ac:chgData name="Giovanni Galazzini" userId="4bbb7a84-3e1d-45a5-96de-00861fc7e329" providerId="ADAL" clId="{0F53F028-629A-4EF0-89A0-109BA4965E3C}" dt="2018-07-24T15:31:07.386" v="1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26" creationId="{521B1E04-0416-4498-8154-635D3B07A8AE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33" creationId="{52C7A402-0772-45A1-AA65-C77D39839CD0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40" creationId="{80B524A6-EC50-4689-8CDB-68A68676DB67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88" creationId="{5EC5FDED-93B6-4301-91CB-F279BA915BB8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92" creationId="{C25E6B2E-658E-4B2E-ABC2-622AE68FEB7F}"/>
          </ac:cxnSpMkLst>
        </pc:cxnChg>
        <pc:cxnChg chg="mod">
          <ac:chgData name="Giovanni Galazzini" userId="4bbb7a84-3e1d-45a5-96de-00861fc7e329" providerId="ADAL" clId="{0F53F028-629A-4EF0-89A0-109BA4965E3C}" dt="2018-07-24T15:38:45.001" v="232" actId="1035"/>
          <ac:cxnSpMkLst>
            <pc:docMk/>
            <pc:sldMk cId="1752379194" sldId="260"/>
            <ac:cxnSpMk id="95" creationId="{AE9F8131-D970-49E6-BC96-6AE0C09655AE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17" creationId="{0B603DDD-4831-4D3C-ACCC-A0198E6D7E08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18" creationId="{DB673759-26D4-4C7F-8B6C-946BDDF9550F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21" creationId="{E60ECAD3-B82F-422B-917C-8176AECAFE97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22" creationId="{AD08137F-7CEE-40CE-A361-F57A83303B26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36" creationId="{F01EE1B0-4A73-4710-AA36-27AE93B003E5}"/>
          </ac:cxnSpMkLst>
        </pc:cxnChg>
        <pc:cxnChg chg="mod">
          <ac:chgData name="Giovanni Galazzini" userId="4bbb7a84-3e1d-45a5-96de-00861fc7e329" providerId="ADAL" clId="{0F53F028-629A-4EF0-89A0-109BA4965E3C}" dt="2018-07-24T15:38:45.001" v="232" actId="1035"/>
          <ac:cxnSpMkLst>
            <pc:docMk/>
            <pc:sldMk cId="1752379194" sldId="260"/>
            <ac:cxnSpMk id="145" creationId="{3032B679-BF5B-4A65-827C-1BDEAABE9976}"/>
          </ac:cxnSpMkLst>
        </pc:cxnChg>
        <pc:cxnChg chg="mod">
          <ac:chgData name="Giovanni Galazzini" userId="4bbb7a84-3e1d-45a5-96de-00861fc7e329" providerId="ADAL" clId="{0F53F028-629A-4EF0-89A0-109BA4965E3C}" dt="2018-07-24T15:33:14.999" v="159" actId="14100"/>
          <ac:cxnSpMkLst>
            <pc:docMk/>
            <pc:sldMk cId="1752379194" sldId="260"/>
            <ac:cxnSpMk id="164" creationId="{C0B344CE-5E5D-4EB3-A989-4464DBD19585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0B344CE-5E5D-4EB3-A989-4464DBD19585}"/>
              </a:ext>
            </a:extLst>
          </p:cNvPr>
          <p:cNvCxnSpPr>
            <a:cxnSpLocks/>
          </p:cNvCxnSpPr>
          <p:nvPr/>
        </p:nvCxnSpPr>
        <p:spPr>
          <a:xfrm>
            <a:off x="1491343" y="1674209"/>
            <a:ext cx="1008561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28C20C-2C3A-42EF-8570-90DBF9F877C3}"/>
              </a:ext>
            </a:extLst>
          </p:cNvPr>
          <p:cNvSpPr txBox="1"/>
          <p:nvPr/>
        </p:nvSpPr>
        <p:spPr>
          <a:xfrm>
            <a:off x="2200090" y="2194743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Validazione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53EA56B-7BF5-4701-8CCE-047153C667D3}"/>
              </a:ext>
            </a:extLst>
          </p:cNvPr>
          <p:cNvSpPr txBox="1"/>
          <p:nvPr/>
        </p:nvSpPr>
        <p:spPr>
          <a:xfrm>
            <a:off x="2200090" y="2898192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Sottoscrizione elenco di versamento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3F3DAB3-34A5-478D-BB2A-690B503ABB11}"/>
              </a:ext>
            </a:extLst>
          </p:cNvPr>
          <p:cNvSpPr txBox="1"/>
          <p:nvPr/>
        </p:nvSpPr>
        <p:spPr>
          <a:xfrm>
            <a:off x="2200090" y="3601641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Normalizzazione Metadati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9E84B4-AD59-4855-BD81-2941563B58BC}"/>
              </a:ext>
            </a:extLst>
          </p:cNvPr>
          <p:cNvSpPr txBox="1"/>
          <p:nvPr/>
        </p:nvSpPr>
        <p:spPr>
          <a:xfrm>
            <a:off x="7117123" y="72929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Versamento in archivio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21B1E04-0416-4498-8154-635D3B07A8A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4360090" y="3961641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2C7A402-0772-45A1-AA65-C77D39839CD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360090" y="3258192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EB0ADD6-C386-44FD-96AC-E58AF3D53F3B}"/>
              </a:ext>
            </a:extLst>
          </p:cNvPr>
          <p:cNvSpPr txBox="1"/>
          <p:nvPr/>
        </p:nvSpPr>
        <p:spPr>
          <a:xfrm>
            <a:off x="2200090" y="430509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Migrazione dei formati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0B524A6-EC50-4689-8CDB-68A68676DB67}"/>
              </a:ext>
            </a:extLst>
          </p:cNvPr>
          <p:cNvCxnSpPr>
            <a:cxnSpLocks/>
            <a:stCxn id="39" idx="2"/>
            <a:endCxn id="60" idx="0"/>
          </p:cNvCxnSpPr>
          <p:nvPr/>
        </p:nvCxnSpPr>
        <p:spPr>
          <a:xfrm>
            <a:off x="4360090" y="4665090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F01EE1B0-4A73-4710-AA36-27AE93B003E5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4360090" y="2554743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AE6EAF1-F86D-4B13-AB0C-79A6745723BE}"/>
              </a:ext>
            </a:extLst>
          </p:cNvPr>
          <p:cNvSpPr txBox="1"/>
          <p:nvPr/>
        </p:nvSpPr>
        <p:spPr>
          <a:xfrm>
            <a:off x="2200090" y="72929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Versamento anticipato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52F6E8C-EDA6-4630-9623-147381495242}"/>
              </a:ext>
            </a:extLst>
          </p:cNvPr>
          <p:cNvSpPr txBox="1"/>
          <p:nvPr/>
        </p:nvSpPr>
        <p:spPr>
          <a:xfrm>
            <a:off x="2200090" y="5008539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Generazione  AIP dell’Unità documentaria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E89C9EAC-1341-42E8-B351-7DC15E5A4EF1}"/>
              </a:ext>
            </a:extLst>
          </p:cNvPr>
          <p:cNvSpPr txBox="1"/>
          <p:nvPr/>
        </p:nvSpPr>
        <p:spPr>
          <a:xfrm>
            <a:off x="7117123" y="2194743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Validazione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D868C2D2-4F35-4A19-93A9-B3837F87FE5A}"/>
              </a:ext>
            </a:extLst>
          </p:cNvPr>
          <p:cNvSpPr txBox="1"/>
          <p:nvPr/>
        </p:nvSpPr>
        <p:spPr>
          <a:xfrm>
            <a:off x="7117123" y="2898192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Sottoscrizione elenco di versamento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4963010E-1A58-4834-9954-3A9B719CEA00}"/>
              </a:ext>
            </a:extLst>
          </p:cNvPr>
          <p:cNvSpPr txBox="1"/>
          <p:nvPr/>
        </p:nvSpPr>
        <p:spPr>
          <a:xfrm>
            <a:off x="7117123" y="3601641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Normalizzazione Metadati</a:t>
            </a:r>
          </a:p>
        </p:txBody>
      </p: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0B603DDD-4831-4D3C-ACCC-A0198E6D7E08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9277123" y="3961641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DB673759-26D4-4C7F-8B6C-946BDDF9550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9277123" y="3258192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2DB86FEA-1E34-4F7B-8891-C8BAD4205B68}"/>
              </a:ext>
            </a:extLst>
          </p:cNvPr>
          <p:cNvSpPr txBox="1"/>
          <p:nvPr/>
        </p:nvSpPr>
        <p:spPr>
          <a:xfrm>
            <a:off x="7117123" y="430509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Migrazione dei formati</a:t>
            </a:r>
          </a:p>
        </p:txBody>
      </p: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E60ECAD3-B82F-422B-917C-8176AECAFE97}"/>
              </a:ext>
            </a:extLst>
          </p:cNvPr>
          <p:cNvCxnSpPr>
            <a:cxnSpLocks/>
            <a:stCxn id="119" idx="2"/>
            <a:endCxn id="123" idx="0"/>
          </p:cNvCxnSpPr>
          <p:nvPr/>
        </p:nvCxnSpPr>
        <p:spPr>
          <a:xfrm>
            <a:off x="9277123" y="4665090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AD08137F-7CEE-40CE-A361-F57A83303B26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9277123" y="2554743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7FB443A2-D57C-4D26-859E-48DD50D95B5C}"/>
              </a:ext>
            </a:extLst>
          </p:cNvPr>
          <p:cNvSpPr txBox="1"/>
          <p:nvPr/>
        </p:nvSpPr>
        <p:spPr>
          <a:xfrm>
            <a:off x="7117123" y="5008539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Generazione  AIP delle Unità Archivistiche e delle Serie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C5FDED-93B6-4301-91CB-F279BA915BB8}"/>
              </a:ext>
            </a:extLst>
          </p:cNvPr>
          <p:cNvCxnSpPr>
            <a:cxnSpLocks/>
            <a:stCxn id="107" idx="2"/>
            <a:endCxn id="16" idx="0"/>
          </p:cNvCxnSpPr>
          <p:nvPr/>
        </p:nvCxnSpPr>
        <p:spPr>
          <a:xfrm>
            <a:off x="4360090" y="1089290"/>
            <a:ext cx="0" cy="11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C25E6B2E-658E-4B2E-ABC2-622AE68FEB7F}"/>
              </a:ext>
            </a:extLst>
          </p:cNvPr>
          <p:cNvCxnSpPr>
            <a:cxnSpLocks/>
            <a:stCxn id="15" idx="2"/>
            <a:endCxn id="114" idx="0"/>
          </p:cNvCxnSpPr>
          <p:nvPr/>
        </p:nvCxnSpPr>
        <p:spPr>
          <a:xfrm>
            <a:off x="9277123" y="1089290"/>
            <a:ext cx="0" cy="11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A2AB42C3-B264-4CD6-9666-21B1954CA695}"/>
              </a:ext>
            </a:extLst>
          </p:cNvPr>
          <p:cNvSpPr txBox="1"/>
          <p:nvPr/>
        </p:nvSpPr>
        <p:spPr>
          <a:xfrm>
            <a:off x="4658606" y="578482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Trasferimento nel sistema di conservazione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E9F8131-D970-49E6-BC96-6AE0C09655AE}"/>
              </a:ext>
            </a:extLst>
          </p:cNvPr>
          <p:cNvCxnSpPr>
            <a:cxnSpLocks/>
            <a:stCxn id="60" idx="2"/>
            <a:endCxn id="127" idx="1"/>
          </p:cNvCxnSpPr>
          <p:nvPr/>
        </p:nvCxnSpPr>
        <p:spPr>
          <a:xfrm rot="16200000" flipH="1">
            <a:off x="4211208" y="5517421"/>
            <a:ext cx="596281" cy="298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3032B679-BF5B-4A65-827C-1BDEAABE9976}"/>
              </a:ext>
            </a:extLst>
          </p:cNvPr>
          <p:cNvCxnSpPr>
            <a:stCxn id="123" idx="2"/>
            <a:endCxn id="127" idx="3"/>
          </p:cNvCxnSpPr>
          <p:nvPr/>
        </p:nvCxnSpPr>
        <p:spPr>
          <a:xfrm rot="5400000">
            <a:off x="8829725" y="5517421"/>
            <a:ext cx="596281" cy="298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6C21D136-686B-455F-973F-7D21B7504B0C}"/>
              </a:ext>
            </a:extLst>
          </p:cNvPr>
          <p:cNvSpPr/>
          <p:nvPr/>
        </p:nvSpPr>
        <p:spPr>
          <a:xfrm rot="16200000">
            <a:off x="711410" y="632389"/>
            <a:ext cx="1406063" cy="34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Ente versatore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A52ECD81-7A3D-4E29-BD9D-651E732DF8A7}"/>
              </a:ext>
            </a:extLst>
          </p:cNvPr>
          <p:cNvSpPr/>
          <p:nvPr/>
        </p:nvSpPr>
        <p:spPr>
          <a:xfrm rot="16200000">
            <a:off x="-989405" y="4068689"/>
            <a:ext cx="4784271" cy="34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Ente conservatore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41492D-D0E6-4509-81B4-080AEF202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13F243-7C6F-4DCD-BE4E-E9D48DA00E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4A8543-C7B6-4C0B-82E9-0CF10F233C7D}">
  <ds:schemaRefs>
    <ds:schemaRef ds:uri="http://purl.org/dc/terms/"/>
    <ds:schemaRef ds:uri="def5ebc7-7799-4f4d-b024-566756c4de0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Giovanni Galazzini</cp:lastModifiedBy>
  <cp:revision>1</cp:revision>
  <dcterms:created xsi:type="dcterms:W3CDTF">2018-07-12T14:33:00Z</dcterms:created>
  <dcterms:modified xsi:type="dcterms:W3CDTF">2018-07-24T15:38:45Z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