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504C6-AB6E-4125-8650-EB3719687A51}" v="75" dt="2018-08-03T17:32:52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celeste Cazzorla" userId="4a63e286-87d4-442c-bf5a-933f0e69100f" providerId="ADAL" clId="{25CA2652-2D8A-41FC-B859-20020753F49C}"/>
    <pc:docChg chg="undo custSel modSld">
      <pc:chgData name="Mariaceleste Cazzorla" userId="4a63e286-87d4-442c-bf5a-933f0e69100f" providerId="ADAL" clId="{25CA2652-2D8A-41FC-B859-20020753F49C}" dt="2018-07-31T14:08:57.235" v="179" actId="255"/>
      <pc:docMkLst>
        <pc:docMk/>
      </pc:docMkLst>
      <pc:sldChg chg="addSp delSp modSp">
        <pc:chgData name="Mariaceleste Cazzorla" userId="4a63e286-87d4-442c-bf5a-933f0e69100f" providerId="ADAL" clId="{25CA2652-2D8A-41FC-B859-20020753F49C}" dt="2018-07-31T14:08:57.235" v="179" actId="255"/>
        <pc:sldMkLst>
          <pc:docMk/>
          <pc:sldMk cId="1126705" sldId="256"/>
        </pc:sldMkLst>
        <pc:spChg chg="mod">
          <ac:chgData name="Mariaceleste Cazzorla" userId="4a63e286-87d4-442c-bf5a-933f0e69100f" providerId="ADAL" clId="{25CA2652-2D8A-41FC-B859-20020753F49C}" dt="2018-07-31T14:08:09.126" v="171" actId="255"/>
          <ac:spMkLst>
            <pc:docMk/>
            <pc:sldMk cId="1126705" sldId="256"/>
            <ac:spMk id="14" creationId="{04844DEA-7736-4857-B16C-83E52F18CF49}"/>
          </ac:spMkLst>
        </pc:spChg>
        <pc:spChg chg="mod">
          <ac:chgData name="Mariaceleste Cazzorla" userId="4a63e286-87d4-442c-bf5a-933f0e69100f" providerId="ADAL" clId="{25CA2652-2D8A-41FC-B859-20020753F49C}" dt="2018-07-31T14:07:28.302" v="132" actId="20577"/>
          <ac:spMkLst>
            <pc:docMk/>
            <pc:sldMk cId="1126705" sldId="256"/>
            <ac:spMk id="15" creationId="{CDE89D14-3485-4397-B3C4-5A034995B3CF}"/>
          </ac:spMkLst>
        </pc:spChg>
        <pc:spChg chg="mod">
          <ac:chgData name="Mariaceleste Cazzorla" userId="4a63e286-87d4-442c-bf5a-933f0e69100f" providerId="ADAL" clId="{25CA2652-2D8A-41FC-B859-20020753F49C}" dt="2018-07-31T14:08:18.226" v="173" actId="255"/>
          <ac:spMkLst>
            <pc:docMk/>
            <pc:sldMk cId="1126705" sldId="256"/>
            <ac:spMk id="20" creationId="{6889B94D-27F1-4D33-9BD7-9524666E1FD1}"/>
          </ac:spMkLst>
        </pc:spChg>
        <pc:spChg chg="mod">
          <ac:chgData name="Mariaceleste Cazzorla" userId="4a63e286-87d4-442c-bf5a-933f0e69100f" providerId="ADAL" clId="{25CA2652-2D8A-41FC-B859-20020753F49C}" dt="2018-07-31T14:08:33.621" v="176" actId="255"/>
          <ac:spMkLst>
            <pc:docMk/>
            <pc:sldMk cId="1126705" sldId="256"/>
            <ac:spMk id="24" creationId="{38AB4E51-91FA-4F82-BD4D-24EFC90BBD50}"/>
          </ac:spMkLst>
        </pc:spChg>
        <pc:spChg chg="add del">
          <ac:chgData name="Mariaceleste Cazzorla" userId="4a63e286-87d4-442c-bf5a-933f0e69100f" providerId="ADAL" clId="{25CA2652-2D8A-41FC-B859-20020753F49C}" dt="2018-07-31T14:03:18.727" v="1" actId="478"/>
          <ac:spMkLst>
            <pc:docMk/>
            <pc:sldMk cId="1126705" sldId="256"/>
            <ac:spMk id="28" creationId="{89F1369A-849D-425D-A85F-E0E1BA774F4C}"/>
          </ac:spMkLst>
        </pc:spChg>
        <pc:spChg chg="mod">
          <ac:chgData name="Mariaceleste Cazzorla" userId="4a63e286-87d4-442c-bf5a-933f0e69100f" providerId="ADAL" clId="{25CA2652-2D8A-41FC-B859-20020753F49C}" dt="2018-07-31T14:08:48.330" v="178" actId="255"/>
          <ac:spMkLst>
            <pc:docMk/>
            <pc:sldMk cId="1126705" sldId="256"/>
            <ac:spMk id="31" creationId="{BADC4D27-0BA4-4106-8EBC-B5D796A2AC4F}"/>
          </ac:spMkLst>
        </pc:spChg>
        <pc:spChg chg="mod">
          <ac:chgData name="Mariaceleste Cazzorla" userId="4a63e286-87d4-442c-bf5a-933f0e69100f" providerId="ADAL" clId="{25CA2652-2D8A-41FC-B859-20020753F49C}" dt="2018-07-31T14:04:34.510" v="12" actId="164"/>
          <ac:spMkLst>
            <pc:docMk/>
            <pc:sldMk cId="1126705" sldId="256"/>
            <ac:spMk id="32" creationId="{7D5ED7CB-33EE-40E5-9018-FACA9AF46F14}"/>
          </ac:spMkLst>
        </pc:spChg>
        <pc:spChg chg="mod">
          <ac:chgData name="Mariaceleste Cazzorla" userId="4a63e286-87d4-442c-bf5a-933f0e69100f" providerId="ADAL" clId="{25CA2652-2D8A-41FC-B859-20020753F49C}" dt="2018-07-31T14:04:05.444" v="7" actId="164"/>
          <ac:spMkLst>
            <pc:docMk/>
            <pc:sldMk cId="1126705" sldId="256"/>
            <ac:spMk id="33" creationId="{A5C14061-49A2-4063-9202-099481AB3BB3}"/>
          </ac:spMkLst>
        </pc:spChg>
        <pc:spChg chg="mod">
          <ac:chgData name="Mariaceleste Cazzorla" userId="4a63e286-87d4-442c-bf5a-933f0e69100f" providerId="ADAL" clId="{25CA2652-2D8A-41FC-B859-20020753F49C}" dt="2018-07-31T14:03:58.590" v="6" actId="164"/>
          <ac:spMkLst>
            <pc:docMk/>
            <pc:sldMk cId="1126705" sldId="256"/>
            <ac:spMk id="34" creationId="{78BFBC5C-1028-4BDA-A71B-D702EACDFC4D}"/>
          </ac:spMkLst>
        </pc:spChg>
        <pc:spChg chg="mod">
          <ac:chgData name="Mariaceleste Cazzorla" userId="4a63e286-87d4-442c-bf5a-933f0e69100f" providerId="ADAL" clId="{25CA2652-2D8A-41FC-B859-20020753F49C}" dt="2018-07-31T14:08:57.235" v="179" actId="255"/>
          <ac:spMkLst>
            <pc:docMk/>
            <pc:sldMk cId="1126705" sldId="256"/>
            <ac:spMk id="36" creationId="{B7DBFF6C-709D-43C7-9301-C4D745383F9D}"/>
          </ac:spMkLst>
        </pc:spChg>
        <pc:spChg chg="mod">
          <ac:chgData name="Mariaceleste Cazzorla" userId="4a63e286-87d4-442c-bf5a-933f0e69100f" providerId="ADAL" clId="{25CA2652-2D8A-41FC-B859-20020753F49C}" dt="2018-07-31T14:08:28.312" v="175" actId="255"/>
          <ac:spMkLst>
            <pc:docMk/>
            <pc:sldMk cId="1126705" sldId="256"/>
            <ac:spMk id="39" creationId="{5790616B-9EE3-469C-808A-E528D7DABA7E}"/>
          </ac:spMkLst>
        </pc:spChg>
        <pc:spChg chg="add mod">
          <ac:chgData name="Mariaceleste Cazzorla" userId="4a63e286-87d4-442c-bf5a-933f0e69100f" providerId="ADAL" clId="{25CA2652-2D8A-41FC-B859-20020753F49C}" dt="2018-07-31T14:04:12.420" v="8" actId="164"/>
          <ac:spMkLst>
            <pc:docMk/>
            <pc:sldMk cId="1126705" sldId="256"/>
            <ac:spMk id="42" creationId="{46A45957-CF54-4434-89E9-06F7B1D695BD}"/>
          </ac:spMkLst>
        </pc:spChg>
        <pc:grpChg chg="add mod">
          <ac:chgData name="Mariaceleste Cazzorla" userId="4a63e286-87d4-442c-bf5a-933f0e69100f" providerId="ADAL" clId="{25CA2652-2D8A-41FC-B859-20020753F49C}" dt="2018-07-31T14:05:30.362" v="41" actId="408"/>
          <ac:grpSpMkLst>
            <pc:docMk/>
            <pc:sldMk cId="1126705" sldId="256"/>
            <ac:grpSpMk id="2" creationId="{688D57D1-3BD3-4F62-BC50-E138916398AB}"/>
          </ac:grpSpMkLst>
        </pc:grpChg>
        <pc:grpChg chg="add mod">
          <ac:chgData name="Mariaceleste Cazzorla" userId="4a63e286-87d4-442c-bf5a-933f0e69100f" providerId="ADAL" clId="{25CA2652-2D8A-41FC-B859-20020753F49C}" dt="2018-07-31T14:05:30.362" v="41" actId="408"/>
          <ac:grpSpMkLst>
            <pc:docMk/>
            <pc:sldMk cId="1126705" sldId="256"/>
            <ac:grpSpMk id="3" creationId="{73F8096C-FAA1-46D4-A247-0EB97A682F24}"/>
          </ac:grpSpMkLst>
        </pc:grpChg>
        <pc:grpChg chg="add mod">
          <ac:chgData name="Mariaceleste Cazzorla" userId="4a63e286-87d4-442c-bf5a-933f0e69100f" providerId="ADAL" clId="{25CA2652-2D8A-41FC-B859-20020753F49C}" dt="2018-07-31T14:05:30.362" v="41" actId="408"/>
          <ac:grpSpMkLst>
            <pc:docMk/>
            <pc:sldMk cId="1126705" sldId="256"/>
            <ac:grpSpMk id="4" creationId="{1F469B20-BF89-4587-BDD1-08FDF5E1E91E}"/>
          </ac:grpSpMkLst>
        </pc:grpChg>
        <pc:grpChg chg="add mod">
          <ac:chgData name="Mariaceleste Cazzorla" userId="4a63e286-87d4-442c-bf5a-933f0e69100f" providerId="ADAL" clId="{25CA2652-2D8A-41FC-B859-20020753F49C}" dt="2018-07-31T14:05:30.362" v="41" actId="408"/>
          <ac:grpSpMkLst>
            <pc:docMk/>
            <pc:sldMk cId="1126705" sldId="256"/>
            <ac:grpSpMk id="5" creationId="{6D7044B7-C133-492E-8A01-C8EB961DEDE9}"/>
          </ac:grpSpMkLst>
        </pc:grpChg>
        <pc:grpChg chg="mod">
          <ac:chgData name="Mariaceleste Cazzorla" userId="4a63e286-87d4-442c-bf5a-933f0e69100f" providerId="ADAL" clId="{25CA2652-2D8A-41FC-B859-20020753F49C}" dt="2018-07-31T14:04:34.510" v="12" actId="164"/>
          <ac:grpSpMkLst>
            <pc:docMk/>
            <pc:sldMk cId="1126705" sldId="256"/>
            <ac:grpSpMk id="18" creationId="{FE398AF2-5E39-4FB9-8BC8-D428F25CB960}"/>
          </ac:grpSpMkLst>
        </pc:grpChg>
        <pc:grpChg chg="mod">
          <ac:chgData name="Mariaceleste Cazzorla" userId="4a63e286-87d4-442c-bf5a-933f0e69100f" providerId="ADAL" clId="{25CA2652-2D8A-41FC-B859-20020753F49C}" dt="2018-07-31T14:05:30.362" v="41" actId="408"/>
          <ac:grpSpMkLst>
            <pc:docMk/>
            <pc:sldMk cId="1126705" sldId="256"/>
            <ac:grpSpMk id="19" creationId="{35B25181-109E-4F6B-86D9-31593FAD0030}"/>
          </ac:grpSpMkLst>
        </pc:grpChg>
        <pc:grpChg chg="mod">
          <ac:chgData name="Mariaceleste Cazzorla" userId="4a63e286-87d4-442c-bf5a-933f0e69100f" providerId="ADAL" clId="{25CA2652-2D8A-41FC-B859-20020753F49C}" dt="2018-07-31T14:05:06.125" v="14" actId="554"/>
          <ac:grpSpMkLst>
            <pc:docMk/>
            <pc:sldMk cId="1126705" sldId="256"/>
            <ac:grpSpMk id="23" creationId="{92420A7A-AF74-47AA-A444-06480CCE1BA1}"/>
          </ac:grpSpMkLst>
        </pc:grpChg>
        <pc:grpChg chg="add mod">
          <ac:chgData name="Mariaceleste Cazzorla" userId="4a63e286-87d4-442c-bf5a-933f0e69100f" providerId="ADAL" clId="{25CA2652-2D8A-41FC-B859-20020753F49C}" dt="2018-07-31T14:05:30.362" v="41" actId="408"/>
          <ac:grpSpMkLst>
            <pc:docMk/>
            <pc:sldMk cId="1126705" sldId="256"/>
            <ac:grpSpMk id="30" creationId="{F45455F4-DFF3-435A-81AA-FDD40B0CEE69}"/>
          </ac:grpSpMkLst>
        </pc:grpChg>
      </pc:sldChg>
    </pc:docChg>
  </pc:docChgLst>
  <pc:docChgLst>
    <pc:chgData name="Giovanni Galazzini" userId="4bbb7a84-3e1d-45a5-96de-00861fc7e329" providerId="ADAL" clId="{E35504C6-AB6E-4125-8650-EB3719687A51}"/>
    <pc:docChg chg="custSel modSld">
      <pc:chgData name="Giovanni Galazzini" userId="4bbb7a84-3e1d-45a5-96de-00861fc7e329" providerId="ADAL" clId="{E35504C6-AB6E-4125-8650-EB3719687A51}" dt="2018-08-03T17:32:52.971" v="74" actId="6549"/>
      <pc:docMkLst>
        <pc:docMk/>
      </pc:docMkLst>
      <pc:sldChg chg="modSp">
        <pc:chgData name="Giovanni Galazzini" userId="4bbb7a84-3e1d-45a5-96de-00861fc7e329" providerId="ADAL" clId="{E35504C6-AB6E-4125-8650-EB3719687A51}" dt="2018-08-03T17:32:52.971" v="74" actId="6549"/>
        <pc:sldMkLst>
          <pc:docMk/>
          <pc:sldMk cId="1126705" sldId="256"/>
        </pc:sldMkLst>
        <pc:spChg chg="mod">
          <ac:chgData name="Giovanni Galazzini" userId="4bbb7a84-3e1d-45a5-96de-00861fc7e329" providerId="ADAL" clId="{E35504C6-AB6E-4125-8650-EB3719687A51}" dt="2018-08-03T17:32:23.901" v="73" actId="20577"/>
          <ac:spMkLst>
            <pc:docMk/>
            <pc:sldMk cId="1126705" sldId="256"/>
            <ac:spMk id="24" creationId="{38AB4E51-91FA-4F82-BD4D-24EFC90BBD50}"/>
          </ac:spMkLst>
        </pc:spChg>
        <pc:spChg chg="mod">
          <ac:chgData name="Giovanni Galazzini" userId="4bbb7a84-3e1d-45a5-96de-00861fc7e329" providerId="ADAL" clId="{E35504C6-AB6E-4125-8650-EB3719687A51}" dt="2018-08-03T17:32:52.971" v="74" actId="6549"/>
          <ac:spMkLst>
            <pc:docMk/>
            <pc:sldMk cId="1126705" sldId="256"/>
            <ac:spMk id="29" creationId="{272C456A-5F8E-498D-95BC-78826E0F4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F6847-2F27-4D7F-B68A-62CEA173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A47381-A602-4C88-A06A-035588EB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80B5D-E649-44DC-8D75-9B3C64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B991-D9C3-4F02-887D-DF1BCE8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FE05-F40A-4AF0-ABE0-270DE46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ED833-D45F-47BE-9569-E70C5F9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BA734E-5D2C-461A-BF3D-30D7E059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21F9C-8E03-4B79-8C8A-5337251E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BBDF8-2999-4D31-B47B-9F92BA4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41F8A-950C-4460-91A3-BE766FE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5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BD2BB2-9717-4B39-9E49-F78F5B19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BF26FE-F5A3-487C-992D-9663BE53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BA94F-2CE3-411E-8A92-0EA9E1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1F4D29-D9F2-435B-A19D-EDD6A3C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7BB63-45EC-4B4A-B69A-4220F5A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4DEC9-30DD-4D85-8D75-B92CE9C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6F53B-995A-453D-8F95-72312CE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C7DDC-1673-4108-B9A2-E769624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54E9-D679-4332-968C-B7772FD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E7D4C-D9D3-4D7F-A616-0183507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C6827-C5CD-426F-8494-198BE802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11EBD-1A75-431F-B3E0-0660BAA2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1AFEB-411D-4B38-8D56-11D501F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42D-4E19-40D4-BFE7-6E13479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4EEC8-0E96-4BF1-AB6D-5C7743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B5F0-8BB1-4DA5-84DE-066416F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DA37-3363-4716-BD30-7612F1B5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8CA27-F91C-4E15-AD94-56E2AF46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FE3C9-F232-446A-9B3D-029CB731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7DA8D-0CCF-41D7-AB4B-5659739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AE981D-E7CC-4D26-9DF6-51A9133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6D29C-A69A-4846-BFDD-B258565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75DB7-1C86-40B3-8DA8-4D17173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F133C9-EE82-4AC3-ACDE-5D4A1C5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875E8-6523-45B2-8593-9DB2257E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63785F-AE7B-406E-A4F2-D42C74C8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FD2C0-CFF5-46EC-A686-62BC6FA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2E963-33A9-4E3E-A116-4F2FEE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E7303-C5F2-41FA-A401-C1F2C26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CD069-B62E-472C-8609-0806166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839C0E-E250-45AB-8281-01FE25B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3F87A4-CF51-4A5A-90FA-F7BA49C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26A8B-40C7-4A89-8B76-7954E01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9F3B9C-1FA8-49D5-BC7B-3963543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13BB22-A8A5-4AD8-A86A-AEE7E823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3365E2-2A0B-4977-AF9A-0615D3B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99279-A040-4F12-A43D-C93B0183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B3F7-9606-467D-8785-E454F42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047678-0151-4DC3-A191-BC7494B4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35DEE-DD10-4273-9630-0F4501E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395B7-F382-4BDA-A180-4B68EB5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F2821-FDC8-4D7A-9B3E-8ABD878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976F-7DB8-4CD5-9BF4-2D60D33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94DB8-6204-476D-8A33-311DEB64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4C63C6-BDBD-4FE8-883D-2EBD91C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485BE-D5BC-4B6C-A48F-7EB3D5E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C34B9-1679-47DB-82BF-E1357AE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4D565-6849-48E2-B6B0-585607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B7A90-F7E8-41F3-9C26-33F023B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3A7F4-54D9-43D6-9D67-BB5D65A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430FE-7F63-4AD4-A2D1-8A36345E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22-4DC8-4A6A-9964-E593CBD10CF9}" type="datetimeFigureOut">
              <a:rPr lang="it-IT" smtClean="0"/>
              <a:t>03/08/2018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C71B6-B55D-4B4F-A744-09D5B02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DA248-8DCA-45C8-BFAC-7FF48A2E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E046FD63-D366-4CF4-98A4-E76662E6C17E}"/>
              </a:ext>
            </a:extLst>
          </p:cNvPr>
          <p:cNvSpPr/>
          <p:nvPr/>
        </p:nvSpPr>
        <p:spPr>
          <a:xfrm>
            <a:off x="851925" y="3604107"/>
            <a:ext cx="10709647" cy="65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Sistema di Conservazione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72C456A-5F8E-498D-95BC-78826E0F4D96}"/>
              </a:ext>
            </a:extLst>
          </p:cNvPr>
          <p:cNvSpPr/>
          <p:nvPr/>
        </p:nvSpPr>
        <p:spPr>
          <a:xfrm>
            <a:off x="902094" y="5003647"/>
            <a:ext cx="4743331" cy="380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MiBAC</a:t>
            </a:r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DC4D27-0BA4-4106-8EBC-B5D796A2AC4F}"/>
              </a:ext>
            </a:extLst>
          </p:cNvPr>
          <p:cNvSpPr/>
          <p:nvPr/>
        </p:nvSpPr>
        <p:spPr>
          <a:xfrm>
            <a:off x="902094" y="5403318"/>
            <a:ext cx="4743331" cy="729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Ruolo di tutela e vigilanza in ambito di conservazione degli archivi pubblici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D7044B7-C133-492E-8A01-C8EB961DEDE9}"/>
              </a:ext>
            </a:extLst>
          </p:cNvPr>
          <p:cNvGrpSpPr/>
          <p:nvPr/>
        </p:nvGrpSpPr>
        <p:grpSpPr>
          <a:xfrm>
            <a:off x="690067" y="544747"/>
            <a:ext cx="2413741" cy="2533544"/>
            <a:chOff x="690067" y="544747"/>
            <a:chExt cx="3248674" cy="2533544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FE398AF2-5E39-4FB9-8BC8-D428F25CB960}"/>
                </a:ext>
              </a:extLst>
            </p:cNvPr>
            <p:cNvGrpSpPr/>
            <p:nvPr/>
          </p:nvGrpSpPr>
          <p:grpSpPr>
            <a:xfrm>
              <a:off x="690067" y="544747"/>
              <a:ext cx="3248674" cy="2232040"/>
              <a:chOff x="891684" y="550917"/>
              <a:chExt cx="3248674" cy="2232040"/>
            </a:xfrm>
          </p:grpSpPr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04844DEA-7736-4857-B16C-83E52F18CF49}"/>
                  </a:ext>
                </a:extLst>
              </p:cNvPr>
              <p:cNvSpPr/>
              <p:nvPr/>
            </p:nvSpPr>
            <p:spPr>
              <a:xfrm>
                <a:off x="1010952" y="1027990"/>
                <a:ext cx="3129406" cy="17549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Ente accreditato che presenta al suo interno l'infrastruttura tecnologica necessaria, comprensiva di sito primario e sito per il Disaster Recovery e cura l'evoluzione tecnologica e l'aggiornamento o la migrazione del Sistema di conservazione, adottando anche le opportune misure di sicurezza.</a:t>
                </a: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CDE89D14-3485-4397-B3C4-5A034995B3CF}"/>
                  </a:ext>
                </a:extLst>
              </p:cNvPr>
              <p:cNvSpPr/>
              <p:nvPr/>
            </p:nvSpPr>
            <p:spPr>
              <a:xfrm>
                <a:off x="1010952" y="647463"/>
                <a:ext cx="3129406" cy="3805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Outsourcer</a:t>
                </a:r>
                <a:endParaRPr lang="it-IT" dirty="0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A874D16D-72D5-4D51-920A-435C3C9B1D7A}"/>
                  </a:ext>
                </a:extLst>
              </p:cNvPr>
              <p:cNvSpPr/>
              <p:nvPr/>
            </p:nvSpPr>
            <p:spPr>
              <a:xfrm>
                <a:off x="891684" y="550917"/>
                <a:ext cx="369168" cy="3634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2" name="Triangolo isoscele 31">
              <a:extLst>
                <a:ext uri="{FF2B5EF4-FFF2-40B4-BE49-F238E27FC236}">
                  <a16:creationId xmlns:a16="http://schemas.microsoft.com/office/drawing/2014/main" id="{7D5ED7CB-33EE-40E5-9018-FACA9AF46F14}"/>
                </a:ext>
              </a:extLst>
            </p:cNvPr>
            <p:cNvSpPr/>
            <p:nvPr/>
          </p:nvSpPr>
          <p:spPr>
            <a:xfrm flipV="1">
              <a:off x="1016638" y="2782957"/>
              <a:ext cx="2595533" cy="29533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73F8096C-FAA1-46D4-A247-0EB97A682F24}"/>
              </a:ext>
            </a:extLst>
          </p:cNvPr>
          <p:cNvGrpSpPr/>
          <p:nvPr/>
        </p:nvGrpSpPr>
        <p:grpSpPr>
          <a:xfrm>
            <a:off x="3522931" y="544747"/>
            <a:ext cx="2413741" cy="2527374"/>
            <a:chOff x="4483021" y="550917"/>
            <a:chExt cx="3248674" cy="2527374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35B25181-109E-4F6B-86D9-31593FAD0030}"/>
                </a:ext>
              </a:extLst>
            </p:cNvPr>
            <p:cNvGrpSpPr/>
            <p:nvPr/>
          </p:nvGrpSpPr>
          <p:grpSpPr>
            <a:xfrm>
              <a:off x="4483021" y="550917"/>
              <a:ext cx="3248674" cy="2232040"/>
              <a:chOff x="891684" y="550917"/>
              <a:chExt cx="3248674" cy="2232040"/>
            </a:xfrm>
          </p:grpSpPr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6889B94D-27F1-4D33-9BD7-9524666E1FD1}"/>
                  </a:ext>
                </a:extLst>
              </p:cNvPr>
              <p:cNvSpPr/>
              <p:nvPr/>
            </p:nvSpPr>
            <p:spPr>
              <a:xfrm>
                <a:off x="1010952" y="1027990"/>
                <a:ext cx="3129406" cy="17549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Costituiscono la Comunità di Riferimento (Enti Pubblici e Privati, Ricercatori, Cittadini), che interagisce con l’Ente Conservatore in quanto depositario dell’archivio di deposito e storico, per accedere ai documenti conservati con finalità amministrative, scientifiche, di ricerca storica …</a:t>
                </a:r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04E4993-C006-46D2-BF62-54C048205801}"/>
                  </a:ext>
                </a:extLst>
              </p:cNvPr>
              <p:cNvSpPr/>
              <p:nvPr/>
            </p:nvSpPr>
            <p:spPr>
              <a:xfrm>
                <a:off x="1010952" y="647463"/>
                <a:ext cx="3129406" cy="3805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Utenti</a:t>
                </a:r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E2944F54-A4C1-4936-B34D-CBC664F5EE49}"/>
                  </a:ext>
                </a:extLst>
              </p:cNvPr>
              <p:cNvSpPr/>
              <p:nvPr/>
            </p:nvSpPr>
            <p:spPr>
              <a:xfrm>
                <a:off x="891684" y="550917"/>
                <a:ext cx="369168" cy="3634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3" name="Triangolo isoscele 32">
              <a:extLst>
                <a:ext uri="{FF2B5EF4-FFF2-40B4-BE49-F238E27FC236}">
                  <a16:creationId xmlns:a16="http://schemas.microsoft.com/office/drawing/2014/main" id="{A5C14061-49A2-4063-9202-099481AB3BB3}"/>
                </a:ext>
              </a:extLst>
            </p:cNvPr>
            <p:cNvSpPr/>
            <p:nvPr/>
          </p:nvSpPr>
          <p:spPr>
            <a:xfrm flipV="1">
              <a:off x="4900478" y="2782957"/>
              <a:ext cx="2595533" cy="29533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688D57D1-3BD3-4F62-BC50-E138916398AB}"/>
              </a:ext>
            </a:extLst>
          </p:cNvPr>
          <p:cNvGrpSpPr/>
          <p:nvPr/>
        </p:nvGrpSpPr>
        <p:grpSpPr>
          <a:xfrm>
            <a:off x="9188660" y="544747"/>
            <a:ext cx="2413741" cy="2527374"/>
            <a:chOff x="8312898" y="550917"/>
            <a:chExt cx="3248674" cy="2527374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92420A7A-AF74-47AA-A444-06480CCE1BA1}"/>
                </a:ext>
              </a:extLst>
            </p:cNvPr>
            <p:cNvGrpSpPr/>
            <p:nvPr/>
          </p:nvGrpSpPr>
          <p:grpSpPr>
            <a:xfrm>
              <a:off x="8312898" y="550917"/>
              <a:ext cx="3248674" cy="2232040"/>
              <a:chOff x="891684" y="550917"/>
              <a:chExt cx="3248674" cy="2232040"/>
            </a:xfrm>
          </p:grpSpPr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38AB4E51-91FA-4F82-BD4D-24EFC90BBD50}"/>
                  </a:ext>
                </a:extLst>
              </p:cNvPr>
              <p:cNvSpPr/>
              <p:nvPr/>
            </p:nvSpPr>
            <p:spPr>
              <a:xfrm>
                <a:off x="1010952" y="1027990"/>
                <a:ext cx="3129406" cy="17549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Enti Conservatore che stabilisce la politica generale di conservazione, definisce gli obiettivi di lungo termine, assicura il funzionamento e fornisce le linee guide per l’utilizzo delle risorse (finanziarie, umane e strumentali), utilizzando l’infrastruttura tecnologica dell’</a:t>
                </a:r>
                <a:r>
                  <a:rPr lang="it-IT" sz="1100" dirty="0" err="1">
                    <a:solidFill>
                      <a:schemeClr val="tx1"/>
                    </a:solidFill>
                  </a:rPr>
                  <a:t>outsourcer</a:t>
                </a:r>
                <a:endParaRPr lang="it-IT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A0FDD09F-6CF7-4ABA-9E9F-033ACFC02869}"/>
                  </a:ext>
                </a:extLst>
              </p:cNvPr>
              <p:cNvSpPr/>
              <p:nvPr/>
            </p:nvSpPr>
            <p:spPr>
              <a:xfrm>
                <a:off x="1010952" y="647463"/>
                <a:ext cx="3129406" cy="3805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Responsabile</a:t>
                </a:r>
              </a:p>
            </p:txBody>
          </p:sp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1BA8E772-68FE-4BCF-A5EA-9650CB2AC847}"/>
                  </a:ext>
                </a:extLst>
              </p:cNvPr>
              <p:cNvSpPr/>
              <p:nvPr/>
            </p:nvSpPr>
            <p:spPr>
              <a:xfrm>
                <a:off x="891684" y="550917"/>
                <a:ext cx="369168" cy="3634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4" name="Triangolo isoscele 33">
              <a:extLst>
                <a:ext uri="{FF2B5EF4-FFF2-40B4-BE49-F238E27FC236}">
                  <a16:creationId xmlns:a16="http://schemas.microsoft.com/office/drawing/2014/main" id="{78BFBC5C-1028-4BDA-A71B-D702EACDFC4D}"/>
                </a:ext>
              </a:extLst>
            </p:cNvPr>
            <p:cNvSpPr/>
            <p:nvPr/>
          </p:nvSpPr>
          <p:spPr>
            <a:xfrm flipV="1">
              <a:off x="8693438" y="2782957"/>
              <a:ext cx="2595533" cy="29533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42F0758F-577F-4951-8265-1070521245FF}"/>
              </a:ext>
            </a:extLst>
          </p:cNvPr>
          <p:cNvSpPr/>
          <p:nvPr/>
        </p:nvSpPr>
        <p:spPr>
          <a:xfrm>
            <a:off x="6785125" y="4991333"/>
            <a:ext cx="4743331" cy="380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AgID</a:t>
            </a:r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B7DBFF6C-709D-43C7-9301-C4D745383F9D}"/>
              </a:ext>
            </a:extLst>
          </p:cNvPr>
          <p:cNvSpPr/>
          <p:nvPr/>
        </p:nvSpPr>
        <p:spPr>
          <a:xfrm>
            <a:off x="6785125" y="5371860"/>
            <a:ext cx="4743331" cy="729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Ruolo di vigilanza e normazione in ambito di innovazione tecnologica</a:t>
            </a:r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E78538C7-48DE-4433-A6AB-4212FA0B6E2A}"/>
              </a:ext>
            </a:extLst>
          </p:cNvPr>
          <p:cNvSpPr/>
          <p:nvPr/>
        </p:nvSpPr>
        <p:spPr>
          <a:xfrm>
            <a:off x="1998244" y="4707375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iangolo isoscele 37">
            <a:extLst>
              <a:ext uri="{FF2B5EF4-FFF2-40B4-BE49-F238E27FC236}">
                <a16:creationId xmlns:a16="http://schemas.microsoft.com/office/drawing/2014/main" id="{DF3FBB6C-9CF0-44E3-85CF-E0D79CA8A5AC}"/>
              </a:ext>
            </a:extLst>
          </p:cNvPr>
          <p:cNvSpPr/>
          <p:nvPr/>
        </p:nvSpPr>
        <p:spPr>
          <a:xfrm>
            <a:off x="7731695" y="4700484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F469B20-BF89-4587-BDD1-08FDF5E1E91E}"/>
              </a:ext>
            </a:extLst>
          </p:cNvPr>
          <p:cNvGrpSpPr/>
          <p:nvPr/>
        </p:nvGrpSpPr>
        <p:grpSpPr>
          <a:xfrm>
            <a:off x="6355795" y="544747"/>
            <a:ext cx="2413741" cy="2527374"/>
            <a:chOff x="805545" y="703317"/>
            <a:chExt cx="3248674" cy="2527374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F45455F4-DFF3-435A-81AA-FDD40B0CEE69}"/>
                </a:ext>
              </a:extLst>
            </p:cNvPr>
            <p:cNvGrpSpPr/>
            <p:nvPr/>
          </p:nvGrpSpPr>
          <p:grpSpPr>
            <a:xfrm>
              <a:off x="805545" y="703317"/>
              <a:ext cx="3248674" cy="2232040"/>
              <a:chOff x="891684" y="550917"/>
              <a:chExt cx="3248674" cy="2232040"/>
            </a:xfrm>
          </p:grpSpPr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5790616B-9EE3-469C-808A-E528D7DABA7E}"/>
                  </a:ext>
                </a:extLst>
              </p:cNvPr>
              <p:cNvSpPr/>
              <p:nvPr/>
            </p:nvSpPr>
            <p:spPr>
              <a:xfrm>
                <a:off x="1010952" y="1027990"/>
                <a:ext cx="3129406" cy="17549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Enti Pubblici (Ministeri, Regioni, Enti Locali, Aziende Sanitarie, Università …) che trasmettono all’Ente Conservatore i documenti e le aggregazioni documentali da conservare, in continuità con il processo di gestione documentale iniziato nella fase corrente all’interno delle proprie strutture  </a:t>
                </a:r>
              </a:p>
            </p:txBody>
          </p:sp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1ADFD6F0-0D38-4A1E-B87C-576FC49D3DDA}"/>
                  </a:ext>
                </a:extLst>
              </p:cNvPr>
              <p:cNvSpPr/>
              <p:nvPr/>
            </p:nvSpPr>
            <p:spPr>
              <a:xfrm>
                <a:off x="1010952" y="647463"/>
                <a:ext cx="3129406" cy="3805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Produttori</a:t>
                </a:r>
              </a:p>
            </p:txBody>
          </p: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E6EE5C71-C7F4-4EF8-AEB3-889E997822F9}"/>
                  </a:ext>
                </a:extLst>
              </p:cNvPr>
              <p:cNvSpPr/>
              <p:nvPr/>
            </p:nvSpPr>
            <p:spPr>
              <a:xfrm>
                <a:off x="891684" y="550917"/>
                <a:ext cx="369168" cy="3634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46A45957-CF54-4434-89E9-06F7B1D695BD}"/>
                </a:ext>
              </a:extLst>
            </p:cNvPr>
            <p:cNvSpPr/>
            <p:nvPr/>
          </p:nvSpPr>
          <p:spPr>
            <a:xfrm flipV="1">
              <a:off x="1169038" y="2935357"/>
              <a:ext cx="2595533" cy="29533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2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B35ADB-E821-467F-9A72-4E7F1ADDC6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808D91-55CD-4C10-8583-CCF26755B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1E3377-53DF-4C6F-ADC3-69324C45118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def5ebc7-7799-4f4d-b024-566756c4de05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2018-04-10T08:27:55Z</dcterms:created>
  <dcterms:modified xsi:type="dcterms:W3CDTF">2018-08-03T17:32:57Z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