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dd3a47a2723b683" providerId="LiveId" clId="{70112476-F0C3-4A42-987E-79238E100BB6}"/>
    <pc:docChg chg="undo custSel addSld modSld sldOrd">
      <pc:chgData name="" userId="2dd3a47a2723b683" providerId="LiveId" clId="{70112476-F0C3-4A42-987E-79238E100BB6}" dt="2018-04-10T09:47:56.759" v="2037" actId="20577"/>
      <pc:docMkLst>
        <pc:docMk/>
      </pc:docMkLst>
      <pc:sldChg chg="addSp delSp modSp add ord">
        <pc:chgData name="" userId="2dd3a47a2723b683" providerId="LiveId" clId="{70112476-F0C3-4A42-987E-79238E100BB6}" dt="2018-04-10T09:47:56.759" v="2037" actId="20577"/>
        <pc:sldMkLst>
          <pc:docMk/>
          <pc:sldMk cId="1126705" sldId="256"/>
        </pc:sldMkLst>
        <pc:spChg chg="del">
          <ac:chgData name="" userId="2dd3a47a2723b683" providerId="LiveId" clId="{70112476-F0C3-4A42-987E-79238E100BB6}" dt="2018-04-10T08:28:08.411" v="1" actId="478"/>
          <ac:spMkLst>
            <pc:docMk/>
            <pc:sldMk cId="1126705" sldId="256"/>
            <ac:spMk id="2" creationId="{CAFE3586-A845-4401-B1BF-BFE51BB69F84}"/>
          </ac:spMkLst>
        </pc:spChg>
        <pc:spChg chg="del">
          <ac:chgData name="" userId="2dd3a47a2723b683" providerId="LiveId" clId="{70112476-F0C3-4A42-987E-79238E100BB6}" dt="2018-04-10T08:28:10.608" v="2" actId="478"/>
          <ac:spMkLst>
            <pc:docMk/>
            <pc:sldMk cId="1126705" sldId="256"/>
            <ac:spMk id="3" creationId="{52A7A480-D2A2-4222-A9F6-6063BB2C0DF0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5" creationId="{D0F5A362-280B-4517-B017-54A14B5AE0BA}"/>
          </ac:spMkLst>
        </pc:spChg>
        <pc:spChg chg="add del mod">
          <ac:chgData name="" userId="2dd3a47a2723b683" providerId="LiveId" clId="{70112476-F0C3-4A42-987E-79238E100BB6}" dt="2018-04-10T08:35:33.744" v="140" actId="478"/>
          <ac:spMkLst>
            <pc:docMk/>
            <pc:sldMk cId="1126705" sldId="256"/>
            <ac:spMk id="6" creationId="{E48357DB-EC78-4F69-B05B-F6701636FDA3}"/>
          </ac:spMkLst>
        </pc:spChg>
        <pc:spChg chg="add del mod">
          <ac:chgData name="" userId="2dd3a47a2723b683" providerId="LiveId" clId="{70112476-F0C3-4A42-987E-79238E100BB6}" dt="2018-04-10T08:35:37.373" v="142" actId="478"/>
          <ac:spMkLst>
            <pc:docMk/>
            <pc:sldMk cId="1126705" sldId="256"/>
            <ac:spMk id="7" creationId="{99935EB1-34BD-4CCC-96C5-06B74C9688CD}"/>
          </ac:spMkLst>
        </pc:spChg>
        <pc:spChg chg="add del mod">
          <ac:chgData name="" userId="2dd3a47a2723b683" providerId="LiveId" clId="{70112476-F0C3-4A42-987E-79238E100BB6}" dt="2018-04-10T08:35:38.029" v="143" actId="478"/>
          <ac:spMkLst>
            <pc:docMk/>
            <pc:sldMk cId="1126705" sldId="256"/>
            <ac:spMk id="8" creationId="{4D33E723-D901-4F51-A19E-C18E20F6C311}"/>
          </ac:spMkLst>
        </pc:spChg>
        <pc:spChg chg="add del mod">
          <ac:chgData name="" userId="2dd3a47a2723b683" providerId="LiveId" clId="{70112476-F0C3-4A42-987E-79238E100BB6}" dt="2018-04-10T08:32:38.014" v="133" actId="478"/>
          <ac:spMkLst>
            <pc:docMk/>
            <pc:sldMk cId="1126705" sldId="256"/>
            <ac:spMk id="9" creationId="{68B61166-37B8-4227-A398-2D439E10E946}"/>
          </ac:spMkLst>
        </pc:spChg>
        <pc:spChg chg="add del mod">
          <ac:chgData name="" userId="2dd3a47a2723b683" providerId="LiveId" clId="{70112476-F0C3-4A42-987E-79238E100BB6}" dt="2018-04-10T08:32:41.538" v="134" actId="478"/>
          <ac:spMkLst>
            <pc:docMk/>
            <pc:sldMk cId="1126705" sldId="256"/>
            <ac:spMk id="10" creationId="{5DA27ADA-50B4-4D70-BF6F-370A9F81FF18}"/>
          </ac:spMkLst>
        </pc:spChg>
        <pc:spChg chg="add del mod">
          <ac:chgData name="" userId="2dd3a47a2723b683" providerId="LiveId" clId="{70112476-F0C3-4A42-987E-79238E100BB6}" dt="2018-04-10T08:32:44.039" v="136" actId="478"/>
          <ac:spMkLst>
            <pc:docMk/>
            <pc:sldMk cId="1126705" sldId="256"/>
            <ac:spMk id="11" creationId="{19D932A2-AAA2-4825-AE78-F7C90A1F12EA}"/>
          </ac:spMkLst>
        </pc:spChg>
        <pc:spChg chg="add mod">
          <ac:chgData name="" userId="2dd3a47a2723b683" providerId="LiveId" clId="{70112476-F0C3-4A42-987E-79238E100BB6}" dt="2018-04-10T09:47:56.759" v="2037" actId="20577"/>
          <ac:spMkLst>
            <pc:docMk/>
            <pc:sldMk cId="1126705" sldId="256"/>
            <ac:spMk id="14" creationId="{04844DEA-7736-4857-B16C-83E52F18CF49}"/>
          </ac:spMkLst>
        </pc:spChg>
        <pc:spChg chg="add mod">
          <ac:chgData name="" userId="2dd3a47a2723b683" providerId="LiveId" clId="{70112476-F0C3-4A42-987E-79238E100BB6}" dt="2018-04-10T08:48:02.804" v="923" actId="20577"/>
          <ac:spMkLst>
            <pc:docMk/>
            <pc:sldMk cId="1126705" sldId="256"/>
            <ac:spMk id="15" creationId="{CDE89D14-3485-4397-B3C4-5A034995B3CF}"/>
          </ac:spMkLst>
        </pc:spChg>
        <pc:spChg chg="add mod">
          <ac:chgData name="" userId="2dd3a47a2723b683" providerId="LiveId" clId="{70112476-F0C3-4A42-987E-79238E100BB6}" dt="2018-04-10T08:42:04.518" v="492" actId="164"/>
          <ac:spMkLst>
            <pc:docMk/>
            <pc:sldMk cId="1126705" sldId="256"/>
            <ac:spMk id="16" creationId="{A874D16D-72D5-4D51-920A-435C3C9B1D7A}"/>
          </ac:spMkLst>
        </pc:spChg>
        <pc:spChg chg="mod">
          <ac:chgData name="" userId="2dd3a47a2723b683" providerId="LiveId" clId="{70112476-F0C3-4A42-987E-79238E100BB6}" dt="2018-04-10T08:48:33.116" v="928" actId="20577"/>
          <ac:spMkLst>
            <pc:docMk/>
            <pc:sldMk cId="1126705" sldId="256"/>
            <ac:spMk id="20" creationId="{6889B94D-27F1-4D33-9BD7-9524666E1FD1}"/>
          </ac:spMkLst>
        </pc:spChg>
        <pc:spChg chg="mod">
          <ac:chgData name="" userId="2dd3a47a2723b683" providerId="LiveId" clId="{70112476-F0C3-4A42-987E-79238E100BB6}" dt="2018-04-10T08:44:06.772" v="566" actId="20577"/>
          <ac:spMkLst>
            <pc:docMk/>
            <pc:sldMk cId="1126705" sldId="256"/>
            <ac:spMk id="21" creationId="{E04E4993-C006-46D2-BF62-54C048205801}"/>
          </ac:spMkLst>
        </pc:spChg>
        <pc:spChg chg="mod">
          <ac:chgData name="" userId="2dd3a47a2723b683" providerId="LiveId" clId="{70112476-F0C3-4A42-987E-79238E100BB6}" dt="2018-04-10T08:52:14.804" v="1173" actId="20577"/>
          <ac:spMkLst>
            <pc:docMk/>
            <pc:sldMk cId="1126705" sldId="256"/>
            <ac:spMk id="24" creationId="{38AB4E51-91FA-4F82-BD4D-24EFC90BBD50}"/>
          </ac:spMkLst>
        </pc:spChg>
        <pc:spChg chg="mod">
          <ac:chgData name="" userId="2dd3a47a2723b683" providerId="LiveId" clId="{70112476-F0C3-4A42-987E-79238E100BB6}" dt="2018-04-10T08:47:24.304" v="911" actId="20577"/>
          <ac:spMkLst>
            <pc:docMk/>
            <pc:sldMk cId="1126705" sldId="256"/>
            <ac:spMk id="25" creationId="{A0FDD09F-6CF7-4ABA-9E9F-033ACFC0286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7" creationId="{E046FD63-D366-4CF4-98A4-E76662E6C17E}"/>
          </ac:spMkLst>
        </pc:spChg>
        <pc:spChg chg="add del">
          <ac:chgData name="" userId="2dd3a47a2723b683" providerId="LiveId" clId="{70112476-F0C3-4A42-987E-79238E100BB6}" dt="2018-04-10T08:54:35.666" v="1199" actId="164"/>
          <ac:spMkLst>
            <pc:docMk/>
            <pc:sldMk cId="1126705" sldId="256"/>
            <ac:spMk id="28" creationId="{D928A3EA-97BB-4B82-9C7C-6C081D1D2489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29" creationId="{272C456A-5F8E-498D-95BC-78826E0F4D96}"/>
          </ac:spMkLst>
        </pc:spChg>
        <pc:spChg chg="add del">
          <ac:chgData name="" userId="2dd3a47a2723b683" providerId="LiveId" clId="{70112476-F0C3-4A42-987E-79238E100BB6}" dt="2018-04-10T08:55:24.144" v="1219" actId="164"/>
          <ac:spMkLst>
            <pc:docMk/>
            <pc:sldMk cId="1126705" sldId="256"/>
            <ac:spMk id="30" creationId="{71799134-C8BE-4ED7-9E55-4FD2158D9A66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1" creationId="{BADC4D27-0BA4-4106-8EBC-B5D796A2AC4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2" creationId="{7D5ED7CB-33EE-40E5-9018-FACA9AF46F14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3" creationId="{A5C14061-49A2-4063-9202-099481AB3BB3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4" creationId="{78BFBC5C-1028-4BDA-A71B-D702EACDFC4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7" creationId="{E78538C7-48DE-4433-A6AB-4212FA0B6E2A}"/>
          </ac:spMkLst>
        </pc:spChg>
        <pc:spChg chg="add mod">
          <ac:chgData name="" userId="2dd3a47a2723b683" providerId="LiveId" clId="{70112476-F0C3-4A42-987E-79238E100BB6}" dt="2018-04-10T09:33:40.887" v="2007" actId="164"/>
          <ac:spMkLst>
            <pc:docMk/>
            <pc:sldMk cId="1126705" sldId="256"/>
            <ac:spMk id="38" creationId="{DF3FBB6C-9CF0-44E3-85CF-E0D79CA8A5AC}"/>
          </ac:spMkLst>
        </pc:spChg>
        <pc:grpChg chg="add mod">
          <ac:chgData name="" userId="2dd3a47a2723b683" providerId="LiveId" clId="{70112476-F0C3-4A42-987E-79238E100BB6}" dt="2018-04-10T08:37:42.073" v="154" actId="164"/>
          <ac:grpSpMkLst>
            <pc:docMk/>
            <pc:sldMk cId="1126705" sldId="256"/>
            <ac:grpSpMk id="17" creationId="{25F4CB29-A8D6-4670-83D5-95586C0E6E3C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8" creationId="{FE398AF2-5E39-4FB9-8BC8-D428F25CB96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19" creationId="{35B25181-109E-4F6B-86D9-31593FAD0030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23" creationId="{92420A7A-AF74-47AA-A444-06480CCE1BA1}"/>
          </ac:grpSpMkLst>
        </pc:grpChg>
        <pc:grpChg chg="add mod">
          <ac:chgData name="" userId="2dd3a47a2723b683" providerId="LiveId" clId="{70112476-F0C3-4A42-987E-79238E100BB6}" dt="2018-04-10T09:33:40.887" v="2007" actId="164"/>
          <ac:grpSpMkLst>
            <pc:docMk/>
            <pc:sldMk cId="1126705" sldId="256"/>
            <ac:grpSpMk id="39" creationId="{A5F2480D-7F26-4BEC-B3BF-FACF3E2D4C99}"/>
          </ac:grpSpMkLst>
        </pc:grpChg>
        <pc:picChg chg="add del">
          <ac:chgData name="" userId="2dd3a47a2723b683" providerId="LiveId" clId="{70112476-F0C3-4A42-987E-79238E100BB6}" dt="2018-04-10T08:29:02.370" v="4" actId="478"/>
          <ac:picMkLst>
            <pc:docMk/>
            <pc:sldMk cId="1126705" sldId="256"/>
            <ac:picMk id="4" creationId="{9C4A7FD6-23B2-408E-9288-33F46060F425}"/>
          </ac:picMkLst>
        </pc:picChg>
        <pc:cxnChg chg="add del mod">
          <ac:chgData name="" userId="2dd3a47a2723b683" providerId="LiveId" clId="{70112476-F0C3-4A42-987E-79238E100BB6}" dt="2018-04-10T08:35:36.608" v="141" actId="478"/>
          <ac:cxnSpMkLst>
            <pc:docMk/>
            <pc:sldMk cId="1126705" sldId="256"/>
            <ac:cxnSpMk id="13" creationId="{FA37976D-DE1C-46C5-AA09-2565C86106E5}"/>
          </ac:cxnSpMkLst>
        </pc:cxnChg>
      </pc:sldChg>
    </pc:docChg>
  </pc:docChgLst>
  <pc:docChgLst>
    <pc:chgData name="Giovanni Galazzini" userId="2dd3a47a2723b683" providerId="LiveId" clId="{95C7416D-95BB-4FC0-B75A-E53C60B9A3AD}"/>
    <pc:docChg chg="undo custSel modSld">
      <pc:chgData name="Giovanni Galazzini" userId="2dd3a47a2723b683" providerId="LiveId" clId="{95C7416D-95BB-4FC0-B75A-E53C60B9A3AD}" dt="2018-04-16T11:02:00.963" v="894" actId="1076"/>
      <pc:docMkLst>
        <pc:docMk/>
      </pc:docMkLst>
      <pc:sldChg chg="addSp delSp modSp">
        <pc:chgData name="Giovanni Galazzini" userId="2dd3a47a2723b683" providerId="LiveId" clId="{95C7416D-95BB-4FC0-B75A-E53C60B9A3AD}" dt="2018-04-16T11:02:00.963" v="894" actId="1076"/>
        <pc:sldMkLst>
          <pc:docMk/>
          <pc:sldMk cId="1126705" sldId="256"/>
        </pc:sldMkLst>
        <pc:spChg chg="mod">
          <ac:chgData name="Giovanni Galazzini" userId="2dd3a47a2723b683" providerId="LiveId" clId="{95C7416D-95BB-4FC0-B75A-E53C60B9A3AD}" dt="2018-04-16T10:37:45.837" v="545" actId="20577"/>
          <ac:spMkLst>
            <pc:docMk/>
            <pc:sldMk cId="1126705" sldId="256"/>
            <ac:spMk id="14" creationId="{04844DEA-7736-4857-B16C-83E52F18CF49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17" creationId="{C8DDC7E5-4AD5-47C6-8C88-592C4D577839}"/>
          </ac:spMkLst>
        </pc:spChg>
        <pc:spChg chg="add del mod">
          <ac:chgData name="Giovanni Galazzini" userId="2dd3a47a2723b683" providerId="LiveId" clId="{95C7416D-95BB-4FC0-B75A-E53C60B9A3AD}" dt="2018-04-16T10:12:38.106" v="186" actId="478"/>
          <ac:spMkLst>
            <pc:docMk/>
            <pc:sldMk cId="1126705" sldId="256"/>
            <ac:spMk id="25" creationId="{D6DFC80F-5F46-47DA-8CAA-71A7676A294F}"/>
          </ac:spMkLst>
        </pc:spChg>
        <pc:spChg chg="add mod">
          <ac:chgData name="Giovanni Galazzini" userId="2dd3a47a2723b683" providerId="LiveId" clId="{95C7416D-95BB-4FC0-B75A-E53C60B9A3AD}" dt="2018-04-16T10:38:17.966" v="570" actId="20577"/>
          <ac:spMkLst>
            <pc:docMk/>
            <pc:sldMk cId="1126705" sldId="256"/>
            <ac:spMk id="32" creationId="{5EBABD10-8AA2-40F1-9AF9-E717BA3F8015}"/>
          </ac:spMkLst>
        </pc:spChg>
        <pc:spChg chg="add mod">
          <ac:chgData name="Giovanni Galazzini" userId="2dd3a47a2723b683" providerId="LiveId" clId="{95C7416D-95BB-4FC0-B75A-E53C60B9A3AD}" dt="2018-04-16T10:37:56.777" v="551" actId="20577"/>
          <ac:spMkLst>
            <pc:docMk/>
            <pc:sldMk cId="1126705" sldId="256"/>
            <ac:spMk id="33" creationId="{C610D61C-40EC-4660-8AAD-EFB2A726F911}"/>
          </ac:spMkLst>
        </pc:spChg>
        <pc:spChg chg="del mod">
          <ac:chgData name="Giovanni Galazzini" userId="2dd3a47a2723b683" providerId="LiveId" clId="{95C7416D-95BB-4FC0-B75A-E53C60B9A3AD}" dt="2018-04-16T10:13:32.938" v="245" actId="478"/>
          <ac:spMkLst>
            <pc:docMk/>
            <pc:sldMk cId="1126705" sldId="256"/>
            <ac:spMk id="35" creationId="{95393C45-7474-4400-9652-9081B6EE0BA6}"/>
          </ac:spMkLst>
        </pc:spChg>
        <pc:spChg chg="del mod">
          <ac:chgData name="Giovanni Galazzini" userId="2dd3a47a2723b683" providerId="LiveId" clId="{95C7416D-95BB-4FC0-B75A-E53C60B9A3AD}" dt="2018-04-16T10:13:49.362" v="282" actId="478"/>
          <ac:spMkLst>
            <pc:docMk/>
            <pc:sldMk cId="1126705" sldId="256"/>
            <ac:spMk id="36" creationId="{540C489A-8D46-4B00-933A-1E2831FFA715}"/>
          </ac:spMkLst>
        </pc:spChg>
        <pc:spChg chg="mod">
          <ac:chgData name="Giovanni Galazzini" userId="2dd3a47a2723b683" providerId="LiveId" clId="{95C7416D-95BB-4FC0-B75A-E53C60B9A3AD}" dt="2018-04-16T10:51:45.932" v="575" actId="20577"/>
          <ac:spMkLst>
            <pc:docMk/>
            <pc:sldMk cId="1126705" sldId="256"/>
            <ac:spMk id="37" creationId="{F3380364-F813-4B44-8DFA-94A44E4D26C6}"/>
          </ac:spMkLst>
        </pc:spChg>
        <pc:spChg chg="add mod">
          <ac:chgData name="Giovanni Galazzini" userId="2dd3a47a2723b683" providerId="LiveId" clId="{95C7416D-95BB-4FC0-B75A-E53C60B9A3AD}" dt="2018-04-16T10:54:47.770" v="577"/>
          <ac:spMkLst>
            <pc:docMk/>
            <pc:sldMk cId="1126705" sldId="256"/>
            <ac:spMk id="39" creationId="{7FAE9D37-139E-4183-A1C1-E8EEA26702CB}"/>
          </ac:spMkLst>
        </pc:spChg>
        <pc:spChg chg="add mod">
          <ac:chgData name="Giovanni Galazzini" userId="2dd3a47a2723b683" providerId="LiveId" clId="{95C7416D-95BB-4FC0-B75A-E53C60B9A3AD}" dt="2018-04-16T10:57:50.936" v="786" actId="1038"/>
          <ac:spMkLst>
            <pc:docMk/>
            <pc:sldMk cId="1126705" sldId="256"/>
            <ac:spMk id="40" creationId="{715418D3-CCB8-43E5-85C6-87B7D5FD4307}"/>
          </ac:spMkLst>
        </pc:spChg>
        <pc:spChg chg="add mod">
          <ac:chgData name="Giovanni Galazzini" userId="2dd3a47a2723b683" providerId="LiveId" clId="{95C7416D-95BB-4FC0-B75A-E53C60B9A3AD}" dt="2018-04-16T10:57:39.008" v="754" actId="1037"/>
          <ac:spMkLst>
            <pc:docMk/>
            <pc:sldMk cId="1126705" sldId="256"/>
            <ac:spMk id="42" creationId="{65FF35D8-522F-4D4A-B94D-09C7C506A490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2" creationId="{1D48209B-C89B-41EB-9814-2784F96F6869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3" creationId="{03FFF64B-995E-4E9D-A118-9B6F0ABBCD16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4" creationId="{7828E411-07C8-46AF-B854-5C6295ACED8C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6" creationId="{64AD9AAF-23E3-4B90-AD79-B9D6DEE02353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7" creationId="{C909F5FB-247B-44E3-A57D-9BBA02837116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8" creationId="{0347CBBA-2933-49AE-87C9-7D2DBAFE3FA3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59" creationId="{CD2EF708-D121-4F3F-BEB4-8F549924CF4F}"/>
          </ac:spMkLst>
        </pc:spChg>
        <pc:spChg chg="add del mod">
          <ac:chgData name="Giovanni Galazzini" userId="2dd3a47a2723b683" providerId="LiveId" clId="{95C7416D-95BB-4FC0-B75A-E53C60B9A3AD}" dt="2018-04-16T10:57:06.109" v="719" actId="478"/>
          <ac:spMkLst>
            <pc:docMk/>
            <pc:sldMk cId="1126705" sldId="256"/>
            <ac:spMk id="62" creationId="{73562E28-5B3D-4962-A406-787A3222A027}"/>
          </ac:spMkLst>
        </pc:spChg>
        <pc:spChg chg="add mod">
          <ac:chgData name="Giovanni Galazzini" userId="2dd3a47a2723b683" providerId="LiveId" clId="{95C7416D-95BB-4FC0-B75A-E53C60B9A3AD}" dt="2018-04-16T10:58:13.956" v="818" actId="1038"/>
          <ac:spMkLst>
            <pc:docMk/>
            <pc:sldMk cId="1126705" sldId="256"/>
            <ac:spMk id="63" creationId="{CC412AAB-A44E-491F-BA45-41DDFD6FA3B8}"/>
          </ac:spMkLst>
        </pc:spChg>
        <pc:spChg chg="add mod">
          <ac:chgData name="Giovanni Galazzini" userId="2dd3a47a2723b683" providerId="LiveId" clId="{95C7416D-95BB-4FC0-B75A-E53C60B9A3AD}" dt="2018-04-16T10:58:09.197" v="807" actId="1037"/>
          <ac:spMkLst>
            <pc:docMk/>
            <pc:sldMk cId="1126705" sldId="256"/>
            <ac:spMk id="64" creationId="{8A3FA6AD-67B8-4759-B2C5-A34F33BD0998}"/>
          </ac:spMkLst>
        </pc:spChg>
        <pc:spChg chg="add del mod">
          <ac:chgData name="Giovanni Galazzini" userId="2dd3a47a2723b683" providerId="LiveId" clId="{95C7416D-95BB-4FC0-B75A-E53C60B9A3AD}" dt="2018-04-16T10:57:07.482" v="720" actId="478"/>
          <ac:spMkLst>
            <pc:docMk/>
            <pc:sldMk cId="1126705" sldId="256"/>
            <ac:spMk id="65" creationId="{DE8B7CC0-09CC-463C-81E7-EAB0A81EEB36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71" creationId="{793BE2A0-BDE8-43F1-A6D1-2C16D2A0D061}"/>
          </ac:spMkLst>
        </pc:spChg>
        <pc:spChg chg="del">
          <ac:chgData name="Giovanni Galazzini" userId="2dd3a47a2723b683" providerId="LiveId" clId="{95C7416D-95BB-4FC0-B75A-E53C60B9A3AD}" dt="2018-04-16T10:08:34.879" v="20" actId="478"/>
          <ac:spMkLst>
            <pc:docMk/>
            <pc:sldMk cId="1126705" sldId="256"/>
            <ac:spMk id="72" creationId="{61C077B9-D883-42CE-B71B-4AF53C67C6E9}"/>
          </ac:spMkLst>
        </pc:spChg>
        <pc:spChg chg="add mod">
          <ac:chgData name="Giovanni Galazzini" userId="2dd3a47a2723b683" providerId="LiveId" clId="{95C7416D-95BB-4FC0-B75A-E53C60B9A3AD}" dt="2018-04-16T11:01:13.212" v="888" actId="1038"/>
          <ac:spMkLst>
            <pc:docMk/>
            <pc:sldMk cId="1126705" sldId="256"/>
            <ac:spMk id="90" creationId="{BB5BEAC6-D9FF-49E4-80BB-2A35AE19CF3B}"/>
          </ac:spMkLst>
        </pc:spChg>
        <pc:spChg chg="add mod">
          <ac:chgData name="Giovanni Galazzini" userId="2dd3a47a2723b683" providerId="LiveId" clId="{95C7416D-95BB-4FC0-B75A-E53C60B9A3AD}" dt="2018-04-16T11:01:36.159" v="890" actId="1076"/>
          <ac:spMkLst>
            <pc:docMk/>
            <pc:sldMk cId="1126705" sldId="256"/>
            <ac:spMk id="91" creationId="{D4F12C8D-C07F-45F5-9FE5-24EA1339478A}"/>
          </ac:spMkLst>
        </pc:spChg>
        <pc:spChg chg="add mod">
          <ac:chgData name="Giovanni Galazzini" userId="2dd3a47a2723b683" providerId="LiveId" clId="{95C7416D-95BB-4FC0-B75A-E53C60B9A3AD}" dt="2018-04-16T11:01:50.863" v="892" actId="1076"/>
          <ac:spMkLst>
            <pc:docMk/>
            <pc:sldMk cId="1126705" sldId="256"/>
            <ac:spMk id="92" creationId="{3DB5D725-8EBB-48DD-A282-F7E8E104B2FB}"/>
          </ac:spMkLst>
        </pc:spChg>
        <pc:spChg chg="add mod">
          <ac:chgData name="Giovanni Galazzini" userId="2dd3a47a2723b683" providerId="LiveId" clId="{95C7416D-95BB-4FC0-B75A-E53C60B9A3AD}" dt="2018-04-16T11:02:00.963" v="894" actId="1076"/>
          <ac:spMkLst>
            <pc:docMk/>
            <pc:sldMk cId="1126705" sldId="256"/>
            <ac:spMk id="93" creationId="{FDA5C601-CD0C-40E8-B547-557BC0344F73}"/>
          </ac:spMkLst>
        </pc:spChg>
        <pc:cxnChg chg="del mod">
          <ac:chgData name="Giovanni Galazzini" userId="2dd3a47a2723b683" providerId="LiveId" clId="{95C7416D-95BB-4FC0-B75A-E53C60B9A3AD}" dt="2018-04-16T10:09:31.200" v="24" actId="478"/>
          <ac:cxnSpMkLst>
            <pc:docMk/>
            <pc:sldMk cId="1126705" sldId="256"/>
            <ac:cxnSpMk id="4" creationId="{1BA7D4DA-697E-4796-AD6F-0DE6530DA960}"/>
          </ac:cxnSpMkLst>
        </pc:cxnChg>
        <pc:cxnChg chg="mod">
          <ac:chgData name="Giovanni Galazzini" userId="2dd3a47a2723b683" providerId="LiveId" clId="{95C7416D-95BB-4FC0-B75A-E53C60B9A3AD}" dt="2018-04-16T10:59:25.971" v="823" actId="14100"/>
          <ac:cxnSpMkLst>
            <pc:docMk/>
            <pc:sldMk cId="1126705" sldId="256"/>
            <ac:cxnSpMk id="7" creationId="{1E6645ED-9631-4C1C-A785-3D5AFA37B4B7}"/>
          </ac:cxnSpMkLst>
        </pc:cxnChg>
        <pc:cxnChg chg="del mod">
          <ac:chgData name="Giovanni Galazzini" userId="2dd3a47a2723b683" providerId="LiveId" clId="{95C7416D-95BB-4FC0-B75A-E53C60B9A3AD}" dt="2018-04-16T10:12:42.510" v="187" actId="478"/>
          <ac:cxnSpMkLst>
            <pc:docMk/>
            <pc:sldMk cId="1126705" sldId="256"/>
            <ac:cxnSpMk id="12" creationId="{F278A3A4-94EA-46C5-91B3-A95916ABD887}"/>
          </ac:cxnSpMkLst>
        </pc:cxnChg>
        <pc:cxnChg chg="del">
          <ac:chgData name="Giovanni Galazzini" userId="2dd3a47a2723b683" providerId="LiveId" clId="{95C7416D-95BB-4FC0-B75A-E53C60B9A3AD}" dt="2018-04-16T10:08:34.879" v="20" actId="478"/>
          <ac:cxnSpMkLst>
            <pc:docMk/>
            <pc:sldMk cId="1126705" sldId="256"/>
            <ac:cxnSpMk id="16" creationId="{79A8A62F-79D0-4836-A2EF-44F76AC4C099}"/>
          </ac:cxnSpMkLst>
        </pc:cxnChg>
        <pc:cxnChg chg="add del mod ord">
          <ac:chgData name="Giovanni Galazzini" userId="2dd3a47a2723b683" providerId="LiveId" clId="{95C7416D-95BB-4FC0-B75A-E53C60B9A3AD}" dt="2018-04-16T10:12:38.106" v="186" actId="478"/>
          <ac:cxnSpMkLst>
            <pc:docMk/>
            <pc:sldMk cId="1126705" sldId="256"/>
            <ac:cxnSpMk id="27" creationId="{61509D04-763D-4987-9341-6CECBF8CD327}"/>
          </ac:cxnSpMkLst>
        </pc:cxnChg>
        <pc:cxnChg chg="add del mod">
          <ac:chgData name="Giovanni Galazzini" userId="2dd3a47a2723b683" providerId="LiveId" clId="{95C7416D-95BB-4FC0-B75A-E53C60B9A3AD}" dt="2018-04-16T10:12:33.009" v="185" actId="478"/>
          <ac:cxnSpMkLst>
            <pc:docMk/>
            <pc:sldMk cId="1126705" sldId="256"/>
            <ac:cxnSpMk id="28" creationId="{E0EB9594-E19C-4998-80FA-A259CBCFA352}"/>
          </ac:cxnSpMkLst>
        </pc:cxnChg>
        <pc:cxnChg chg="del">
          <ac:chgData name="Giovanni Galazzini" userId="2dd3a47a2723b683" providerId="LiveId" clId="{95C7416D-95BB-4FC0-B75A-E53C60B9A3AD}" dt="2018-04-16T10:08:34.879" v="20" actId="478"/>
          <ac:cxnSpMkLst>
            <pc:docMk/>
            <pc:sldMk cId="1126705" sldId="256"/>
            <ac:cxnSpMk id="41" creationId="{F835C332-40B1-4FD2-99A6-5D29215B2366}"/>
          </ac:cxnSpMkLst>
        </pc:cxnChg>
        <pc:cxnChg chg="add mod">
          <ac:chgData name="Giovanni Galazzini" userId="2dd3a47a2723b683" providerId="LiveId" clId="{95C7416D-95BB-4FC0-B75A-E53C60B9A3AD}" dt="2018-04-16T10:57:59.076" v="788" actId="14100"/>
          <ac:cxnSpMkLst>
            <pc:docMk/>
            <pc:sldMk cId="1126705" sldId="256"/>
            <ac:cxnSpMk id="45" creationId="{1342DC3C-32F0-43BB-8836-5F889370CE7F}"/>
          </ac:cxnSpMkLst>
        </pc:cxnChg>
        <pc:cxnChg chg="add del">
          <ac:chgData name="Giovanni Galazzini" userId="2dd3a47a2723b683" providerId="LiveId" clId="{95C7416D-95BB-4FC0-B75A-E53C60B9A3AD}" dt="2018-04-16T10:27:49.122" v="469" actId="478"/>
          <ac:cxnSpMkLst>
            <pc:docMk/>
            <pc:sldMk cId="1126705" sldId="256"/>
            <ac:cxnSpMk id="48" creationId="{185D7376-2EBD-4323-8840-F2155C809A4F}"/>
          </ac:cxnSpMkLst>
        </pc:cxnChg>
        <pc:cxnChg chg="add mod ord">
          <ac:chgData name="Giovanni Galazzini" userId="2dd3a47a2723b683" providerId="LiveId" clId="{95C7416D-95BB-4FC0-B75A-E53C60B9A3AD}" dt="2018-04-16T11:00:05.440" v="829" actId="167"/>
          <ac:cxnSpMkLst>
            <pc:docMk/>
            <pc:sldMk cId="1126705" sldId="256"/>
            <ac:cxnSpMk id="50" creationId="{3AF66469-97FB-43BE-B031-7B24BAE6BC2E}"/>
          </ac:cxnSpMkLst>
        </pc:cxnChg>
        <pc:cxnChg chg="add mod ord">
          <ac:chgData name="Giovanni Galazzini" userId="2dd3a47a2723b683" providerId="LiveId" clId="{95C7416D-95BB-4FC0-B75A-E53C60B9A3AD}" dt="2018-04-16T11:00:05.440" v="829" actId="167"/>
          <ac:cxnSpMkLst>
            <pc:docMk/>
            <pc:sldMk cId="1126705" sldId="256"/>
            <ac:cxnSpMk id="60" creationId="{6D8A3FEE-9DEC-48AA-903B-0FCE55D62287}"/>
          </ac:cxnSpMkLst>
        </pc:cxnChg>
        <pc:cxnChg chg="add mod">
          <ac:chgData name="Giovanni Galazzini" userId="2dd3a47a2723b683" providerId="LiveId" clId="{95C7416D-95BB-4FC0-B75A-E53C60B9A3AD}" dt="2018-04-16T10:57:22.285" v="722" actId="14100"/>
          <ac:cxnSpMkLst>
            <pc:docMk/>
            <pc:sldMk cId="1126705" sldId="256"/>
            <ac:cxnSpMk id="66" creationId="{D77258FC-6085-4A91-819A-A28422C36782}"/>
          </ac:cxnSpMkLst>
        </pc:cxnChg>
        <pc:cxnChg chg="add del mod">
          <ac:chgData name="Giovanni Galazzini" userId="2dd3a47a2723b683" providerId="LiveId" clId="{95C7416D-95BB-4FC0-B75A-E53C60B9A3AD}" dt="2018-04-16T10:57:26.743" v="724" actId="478"/>
          <ac:cxnSpMkLst>
            <pc:docMk/>
            <pc:sldMk cId="1126705" sldId="256"/>
            <ac:cxnSpMk id="67" creationId="{EBB6252C-1BAE-4233-9B29-268B7280EC11}"/>
          </ac:cxnSpMkLst>
        </pc:cxnChg>
        <pc:cxnChg chg="add mod">
          <ac:chgData name="Giovanni Galazzini" userId="2dd3a47a2723b683" providerId="LiveId" clId="{95C7416D-95BB-4FC0-B75A-E53C60B9A3AD}" dt="2018-04-16T10:31:55.274" v="519" actId="1076"/>
          <ac:cxnSpMkLst>
            <pc:docMk/>
            <pc:sldMk cId="1126705" sldId="256"/>
            <ac:cxnSpMk id="69" creationId="{D307F0E5-140C-4883-B925-0F5C3CD8AB7D}"/>
          </ac:cxnSpMkLst>
        </pc:cxnChg>
        <pc:cxnChg chg="add del mod">
          <ac:chgData name="Giovanni Galazzini" userId="2dd3a47a2723b683" providerId="LiveId" clId="{95C7416D-95BB-4FC0-B75A-E53C60B9A3AD}" dt="2018-04-16T10:57:25.379" v="723" actId="478"/>
          <ac:cxnSpMkLst>
            <pc:docMk/>
            <pc:sldMk cId="1126705" sldId="256"/>
            <ac:cxnSpMk id="70" creationId="{BBBB112B-B755-497F-97E5-06CC742CF19B}"/>
          </ac:cxnSpMkLst>
        </pc:cxnChg>
        <pc:cxnChg chg="add mod">
          <ac:chgData name="Giovanni Galazzini" userId="2dd3a47a2723b683" providerId="LiveId" clId="{95C7416D-95BB-4FC0-B75A-E53C60B9A3AD}" dt="2018-04-16T10:32:19.102" v="524" actId="1076"/>
          <ac:cxnSpMkLst>
            <pc:docMk/>
            <pc:sldMk cId="1126705" sldId="256"/>
            <ac:cxnSpMk id="73" creationId="{5197D604-5672-432B-A390-22DF029AB2EE}"/>
          </ac:cxnSpMkLst>
        </pc:cxnChg>
        <pc:cxnChg chg="mod">
          <ac:chgData name="Giovanni Galazzini" userId="2dd3a47a2723b683" providerId="LiveId" clId="{95C7416D-95BB-4FC0-B75A-E53C60B9A3AD}" dt="2018-04-16T10:36:54.781" v="529" actId="14100"/>
          <ac:cxnSpMkLst>
            <pc:docMk/>
            <pc:sldMk cId="1126705" sldId="256"/>
            <ac:cxnSpMk id="78" creationId="{A8E405ED-9B6C-422C-ACF8-93A942FAACCA}"/>
          </ac:cxnSpMkLst>
        </pc:cxnChg>
        <pc:cxnChg chg="mod">
          <ac:chgData name="Giovanni Galazzini" userId="2dd3a47a2723b683" providerId="LiveId" clId="{95C7416D-95BB-4FC0-B75A-E53C60B9A3AD}" dt="2018-04-16T10:59:33.565" v="824" actId="14100"/>
          <ac:cxnSpMkLst>
            <pc:docMk/>
            <pc:sldMk cId="1126705" sldId="256"/>
            <ac:cxnSpMk id="81" creationId="{F9526C47-A180-4C5E-B24A-B6B7B34A1E29}"/>
          </ac:cxnSpMkLst>
        </pc:cxnChg>
        <pc:cxnChg chg="mod">
          <ac:chgData name="Giovanni Galazzini" userId="2dd3a47a2723b683" providerId="LiveId" clId="{95C7416D-95BB-4FC0-B75A-E53C60B9A3AD}" dt="2018-04-16T10:58:51.647" v="819" actId="14100"/>
          <ac:cxnSpMkLst>
            <pc:docMk/>
            <pc:sldMk cId="1126705" sldId="256"/>
            <ac:cxnSpMk id="82" creationId="{33CE0C44-CA60-4CF8-A656-4F00D5D46831}"/>
          </ac:cxnSpMkLst>
        </pc:cxnChg>
        <pc:cxnChg chg="del mod">
          <ac:chgData name="Giovanni Galazzini" userId="2dd3a47a2723b683" providerId="LiveId" clId="{95C7416D-95BB-4FC0-B75A-E53C60B9A3AD}" dt="2018-04-16T10:10:40.207" v="75" actId="478"/>
          <ac:cxnSpMkLst>
            <pc:docMk/>
            <pc:sldMk cId="1126705" sldId="256"/>
            <ac:cxnSpMk id="83" creationId="{B01C2D98-62CE-4A5D-9621-B42F1E08D63D}"/>
          </ac:cxnSpMkLst>
        </pc:cxnChg>
      </pc:sldChg>
    </pc:docChg>
  </pc:docChgLst>
  <pc:docChgLst>
    <pc:chgData name="Giovanni Galazzini" userId="2dd3a47a2723b683" providerId="LiveId" clId="{BE1FEC56-95BE-4F9A-BD53-89E14D886899}"/>
    <pc:docChg chg="undo custSel modSld">
      <pc:chgData name="Giovanni Galazzini" userId="2dd3a47a2723b683" providerId="LiveId" clId="{BE1FEC56-95BE-4F9A-BD53-89E14D886899}" dt="2018-04-16T09:44:42.157" v="1080" actId="1036"/>
      <pc:docMkLst>
        <pc:docMk/>
      </pc:docMkLst>
      <pc:sldChg chg="addSp delSp modSp setBg">
        <pc:chgData name="Giovanni Galazzini" userId="2dd3a47a2723b683" providerId="LiveId" clId="{BE1FEC56-95BE-4F9A-BD53-89E14D886899}" dt="2018-04-16T09:44:42.157" v="1080" actId="1036"/>
        <pc:sldMkLst>
          <pc:docMk/>
          <pc:sldMk cId="1126705" sldId="256"/>
        </pc:sldMkLst>
        <pc:spChg chg="add del mod ord topLvl">
          <ac:chgData name="Giovanni Galazzini" userId="2dd3a47a2723b683" providerId="LiveId" clId="{BE1FEC56-95BE-4F9A-BD53-89E14D886899}" dt="2018-04-16T08:00:03.905" v="64" actId="478"/>
          <ac:spMkLst>
            <pc:docMk/>
            <pc:sldMk cId="1126705" sldId="256"/>
            <ac:spMk id="5" creationId="{D0F5A362-280B-4517-B017-54A14B5AE0BA}"/>
          </ac:spMkLst>
        </pc:spChg>
        <pc:spChg chg="mod topLvl">
          <ac:chgData name="Giovanni Galazzini" userId="2dd3a47a2723b683" providerId="LiveId" clId="{BE1FEC56-95BE-4F9A-BD53-89E14D886899}" dt="2018-04-16T09:42:08.191" v="1034" actId="14100"/>
          <ac:spMkLst>
            <pc:docMk/>
            <pc:sldMk cId="1126705" sldId="256"/>
            <ac:spMk id="14" creationId="{04844DEA-7736-4857-B16C-83E52F18CF49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15" creationId="{CDE89D14-3485-4397-B3C4-5A034995B3CF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16" creationId="{A874D16D-72D5-4D51-920A-435C3C9B1D7A}"/>
          </ac:spMkLst>
        </pc:spChg>
        <pc:spChg chg="add mod">
          <ac:chgData name="Giovanni Galazzini" userId="2dd3a47a2723b683" providerId="LiveId" clId="{BE1FEC56-95BE-4F9A-BD53-89E14D886899}" dt="2018-04-16T09:43:41.314" v="1070" actId="1038"/>
          <ac:spMkLst>
            <pc:docMk/>
            <pc:sldMk cId="1126705" sldId="256"/>
            <ac:spMk id="17" creationId="{C8DDC7E5-4AD5-47C6-8C88-592C4D577839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20" creationId="{6889B94D-27F1-4D33-9BD7-9524666E1FD1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1" creationId="{E04E4993-C006-46D2-BF62-54C048205801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2" creationId="{E2944F54-A4C1-4936-B34D-CBC664F5EE49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24" creationId="{38AB4E51-91FA-4F82-BD4D-24EFC90BBD50}"/>
          </ac:spMkLst>
        </pc:spChg>
        <pc:spChg chg="del">
          <ac:chgData name="Giovanni Galazzini" userId="2dd3a47a2723b683" providerId="LiveId" clId="{BE1FEC56-95BE-4F9A-BD53-89E14D886899}" dt="2018-04-16T07:58:54.043" v="53" actId="478"/>
          <ac:spMkLst>
            <pc:docMk/>
            <pc:sldMk cId="1126705" sldId="256"/>
            <ac:spMk id="25" creationId="{A0FDD09F-6CF7-4ABA-9E9F-033ACFC02869}"/>
          </ac:spMkLst>
        </pc:spChg>
        <pc:spChg chg="del">
          <ac:chgData name="Giovanni Galazzini" userId="2dd3a47a2723b683" providerId="LiveId" clId="{BE1FEC56-95BE-4F9A-BD53-89E14D886899}" dt="2018-04-16T07:58:59.935" v="54" actId="478"/>
          <ac:spMkLst>
            <pc:docMk/>
            <pc:sldMk cId="1126705" sldId="256"/>
            <ac:spMk id="26" creationId="{1BA8E772-68FE-4BCF-A5EA-9650CB2AC847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7" creationId="{E046FD63-D366-4CF4-98A4-E76662E6C17E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8" creationId="{0EBEB791-5002-4CC4-8AEE-06E8CF870475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29" creationId="{272C456A-5F8E-498D-95BC-78826E0F4D96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0" creationId="{B9681427-132D-4A39-9E01-150C621FF780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1" creationId="{BADC4D27-0BA4-4106-8EBC-B5D796A2AC4F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2" creationId="{7D5ED7CB-33EE-40E5-9018-FACA9AF46F14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33" creationId="{A5C14061-49A2-4063-9202-099481AB3BB3}"/>
          </ac:spMkLst>
        </pc:spChg>
        <pc:spChg chg="add del mod">
          <ac:chgData name="Giovanni Galazzini" userId="2dd3a47a2723b683" providerId="LiveId" clId="{BE1FEC56-95BE-4F9A-BD53-89E14D886899}" dt="2018-04-16T09:41:02.094" v="1029" actId="478"/>
          <ac:spMkLst>
            <pc:docMk/>
            <pc:sldMk cId="1126705" sldId="256"/>
            <ac:spMk id="34" creationId="{FB797B47-233B-4A17-B92F-39D4450D9573}"/>
          </ac:spMkLst>
        </pc:spChg>
        <pc:spChg chg="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34" creationId="{78BFBC5C-1028-4BDA-A71B-D702EACDFC4D}"/>
          </ac:spMkLst>
        </pc:spChg>
        <pc:spChg chg="del">
          <ac:chgData name="Giovanni Galazzini" userId="2dd3a47a2723b683" providerId="LiveId" clId="{BE1FEC56-95BE-4F9A-BD53-89E14D886899}" dt="2018-04-16T07:59:31.305" v="58" actId="478"/>
          <ac:spMkLst>
            <pc:docMk/>
            <pc:sldMk cId="1126705" sldId="256"/>
            <ac:spMk id="35" creationId="{42F0758F-577F-4951-8265-1070521245FF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5" creationId="{95393C45-7474-4400-9652-9081B6EE0BA6}"/>
          </ac:spMkLst>
        </pc:spChg>
        <pc:spChg chg="del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36" creationId="{B7DBFF6C-709D-43C7-9301-C4D745383F9D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6" creationId="{540C489A-8D46-4B00-933A-1E2831FFA715}"/>
          </ac:spMkLst>
        </pc:spChg>
        <pc:spChg chg="add mod">
          <ac:chgData name="Giovanni Galazzini" userId="2dd3a47a2723b683" providerId="LiveId" clId="{BE1FEC56-95BE-4F9A-BD53-89E14D886899}" dt="2018-04-16T09:41:23.581" v="1031" actId="554"/>
          <ac:spMkLst>
            <pc:docMk/>
            <pc:sldMk cId="1126705" sldId="256"/>
            <ac:spMk id="37" creationId="{F3380364-F813-4B44-8DFA-94A44E4D26C6}"/>
          </ac:spMkLst>
        </pc:spChg>
        <pc:spChg chg="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37" creationId="{E78538C7-48DE-4433-A6AB-4212FA0B6E2A}"/>
          </ac:spMkLst>
        </pc:spChg>
        <pc:spChg chg="del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38" creationId="{DF3FBB6C-9CF0-44E3-85CF-E0D79CA8A5AC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0" creationId="{D7A30EEB-72F7-4445-9D03-95DA529E6052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1" creationId="{34690F6F-79D2-4EE4-82D8-490714C8886F}"/>
          </ac:spMkLst>
        </pc:spChg>
        <pc:spChg chg="add 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42" creationId="{EE9ACFC0-3C0A-400F-8B0F-8C708C796D6D}"/>
          </ac:spMkLst>
        </pc:spChg>
        <pc:spChg chg="add del mod topLvl">
          <ac:chgData name="Giovanni Galazzini" userId="2dd3a47a2723b683" providerId="LiveId" clId="{BE1FEC56-95BE-4F9A-BD53-89E14D886899}" dt="2018-04-16T08:00:09.719" v="65" actId="478"/>
          <ac:spMkLst>
            <pc:docMk/>
            <pc:sldMk cId="1126705" sldId="256"/>
            <ac:spMk id="43" creationId="{B48D44C8-A8A7-4127-83B8-D8ADCF85CA63}"/>
          </ac:spMkLst>
        </pc:spChg>
        <pc:spChg chg="add del mod topLvl">
          <ac:chgData name="Giovanni Galazzini" userId="2dd3a47a2723b683" providerId="LiveId" clId="{BE1FEC56-95BE-4F9A-BD53-89E14D886899}" dt="2018-04-16T08:00:18.170" v="66" actId="478"/>
          <ac:spMkLst>
            <pc:docMk/>
            <pc:sldMk cId="1126705" sldId="256"/>
            <ac:spMk id="44" creationId="{6A02932A-6044-4BEC-912E-2C42CE388BF9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5" creationId="{766AF072-9248-460E-B56B-BA46DAB402CD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6" creationId="{815A5EE0-FDA8-4B4D-898D-1C9E16D5C119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7" creationId="{B7E2FC82-0FA9-46C8-AD2C-9D0624F6DF01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8" creationId="{E3D1A35A-C261-43FC-8A44-61B674FFF61B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49" creationId="{C42CE6EE-BE1A-42A6-B296-F3826D094DA6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50" creationId="{07266CFB-E72E-487A-8819-F19E705C05D5}"/>
          </ac:spMkLst>
        </pc:spChg>
        <pc:spChg chg="add del mod">
          <ac:chgData name="Giovanni Galazzini" userId="2dd3a47a2723b683" providerId="LiveId" clId="{BE1FEC56-95BE-4F9A-BD53-89E14D886899}" dt="2018-04-16T07:59:26.434" v="57" actId="478"/>
          <ac:spMkLst>
            <pc:docMk/>
            <pc:sldMk cId="1126705" sldId="256"/>
            <ac:spMk id="51" creationId="{E996D782-0F0D-433D-BAC2-FC1279D6CD83}"/>
          </ac:spMkLst>
        </pc:spChg>
        <pc:spChg chg="add mod">
          <ac:chgData name="Giovanni Galazzini" userId="2dd3a47a2723b683" providerId="LiveId" clId="{BE1FEC56-95BE-4F9A-BD53-89E14D886899}" dt="2018-04-16T09:43:41.314" v="1070" actId="1038"/>
          <ac:spMkLst>
            <pc:docMk/>
            <pc:sldMk cId="1126705" sldId="256"/>
            <ac:spMk id="52" creationId="{1D48209B-C89B-41EB-9814-2784F96F6869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3" creationId="{03FFF64B-995E-4E9D-A118-9B6F0ABBCD16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4" creationId="{7828E411-07C8-46AF-B854-5C6295ACED8C}"/>
          </ac:spMkLst>
        </pc:spChg>
        <pc:spChg chg="add del mod">
          <ac:chgData name="Giovanni Galazzini" userId="2dd3a47a2723b683" providerId="LiveId" clId="{BE1FEC56-95BE-4F9A-BD53-89E14D886899}" dt="2018-04-16T08:06:40.065" v="190" actId="478"/>
          <ac:spMkLst>
            <pc:docMk/>
            <pc:sldMk cId="1126705" sldId="256"/>
            <ac:spMk id="55" creationId="{A0A2F8C7-5A91-49DD-B718-C98DCF63BA46}"/>
          </ac:spMkLst>
        </pc:spChg>
        <pc:spChg chg="add mod">
          <ac:chgData name="Giovanni Galazzini" userId="2dd3a47a2723b683" providerId="LiveId" clId="{BE1FEC56-95BE-4F9A-BD53-89E14D886899}" dt="2018-04-16T09:44:16.911" v="1071" actId="14100"/>
          <ac:spMkLst>
            <pc:docMk/>
            <pc:sldMk cId="1126705" sldId="256"/>
            <ac:spMk id="56" creationId="{64AD9AAF-23E3-4B90-AD79-B9D6DEE02353}"/>
          </ac:spMkLst>
        </pc:spChg>
        <pc:spChg chg="add mod">
          <ac:chgData name="Giovanni Galazzini" userId="2dd3a47a2723b683" providerId="LiveId" clId="{BE1FEC56-95BE-4F9A-BD53-89E14D886899}" dt="2018-04-16T08:41:50.042" v="879" actId="1035"/>
          <ac:spMkLst>
            <pc:docMk/>
            <pc:sldMk cId="1126705" sldId="256"/>
            <ac:spMk id="57" creationId="{C909F5FB-247B-44E3-A57D-9BBA02837116}"/>
          </ac:spMkLst>
        </pc:spChg>
        <pc:spChg chg="add mod">
          <ac:chgData name="Giovanni Galazzini" userId="2dd3a47a2723b683" providerId="LiveId" clId="{BE1FEC56-95BE-4F9A-BD53-89E14D886899}" dt="2018-04-16T08:41:50.042" v="879" actId="1035"/>
          <ac:spMkLst>
            <pc:docMk/>
            <pc:sldMk cId="1126705" sldId="256"/>
            <ac:spMk id="58" creationId="{0347CBBA-2933-49AE-87C9-7D2DBAFE3FA3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59" creationId="{CD2EF708-D121-4F3F-BEB4-8F549924CF4F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0" creationId="{AF52A030-BD23-47CA-9E95-26FA356A416C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1" creationId="{0845CEF7-2CE1-4BC6-A992-49A1ADFB293A}"/>
          </ac:spMkLst>
        </pc:spChg>
        <pc:spChg chg="add mod">
          <ac:chgData name="Giovanni Galazzini" userId="2dd3a47a2723b683" providerId="LiveId" clId="{BE1FEC56-95BE-4F9A-BD53-89E14D886899}" dt="2018-04-16T08:09:05.500" v="294" actId="164"/>
          <ac:spMkLst>
            <pc:docMk/>
            <pc:sldMk cId="1126705" sldId="256"/>
            <ac:spMk id="62" creationId="{2C0D6CD3-4D40-4C9E-8E45-68C532CEF3B9}"/>
          </ac:spMkLst>
        </pc:spChg>
        <pc:spChg chg="mod">
          <ac:chgData name="Giovanni Galazzini" userId="2dd3a47a2723b683" providerId="LiveId" clId="{BE1FEC56-95BE-4F9A-BD53-89E14D886899}" dt="2018-04-16T08:11:10.457" v="390" actId="1076"/>
          <ac:spMkLst>
            <pc:docMk/>
            <pc:sldMk cId="1126705" sldId="256"/>
            <ac:spMk id="66" creationId="{8414FFDA-DB53-47C3-ADB3-D5F27E6C961B}"/>
          </ac:spMkLst>
        </pc:spChg>
        <pc:spChg chg="del mod topLvl">
          <ac:chgData name="Giovanni Galazzini" userId="2dd3a47a2723b683" providerId="LiveId" clId="{BE1FEC56-95BE-4F9A-BD53-89E14D886899}" dt="2018-04-16T09:39:33.032" v="992" actId="478"/>
          <ac:spMkLst>
            <pc:docMk/>
            <pc:sldMk cId="1126705" sldId="256"/>
            <ac:spMk id="68" creationId="{4A3BE769-618C-4F40-B88C-80110BCE8B03}"/>
          </ac:spMkLst>
        </pc:spChg>
        <pc:spChg chg="del mod topLvl">
          <ac:chgData name="Giovanni Galazzini" userId="2dd3a47a2723b683" providerId="LiveId" clId="{BE1FEC56-95BE-4F9A-BD53-89E14D886899}" dt="2018-04-16T09:39:30.469" v="991" actId="478"/>
          <ac:spMkLst>
            <pc:docMk/>
            <pc:sldMk cId="1126705" sldId="256"/>
            <ac:spMk id="69" creationId="{A54E8069-46A0-446E-8CDA-B5DBB0B19AB5}"/>
          </ac:spMkLst>
        </pc:spChg>
        <pc:spChg chg="del mod topLvl">
          <ac:chgData name="Giovanni Galazzini" userId="2dd3a47a2723b683" providerId="LiveId" clId="{BE1FEC56-95BE-4F9A-BD53-89E14D886899}" dt="2018-04-16T09:41:06.197" v="1030" actId="478"/>
          <ac:spMkLst>
            <pc:docMk/>
            <pc:sldMk cId="1126705" sldId="256"/>
            <ac:spMk id="70" creationId="{AFF3C86F-023C-4EE6-B3D7-C1898D925841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71" creationId="{793BE2A0-BDE8-43F1-A6D1-2C16D2A0D061}"/>
          </ac:spMkLst>
        </pc:spChg>
        <pc:spChg chg="add mod">
          <ac:chgData name="Giovanni Galazzini" userId="2dd3a47a2723b683" providerId="LiveId" clId="{BE1FEC56-95BE-4F9A-BD53-89E14D886899}" dt="2018-04-16T09:40:34.314" v="1014" actId="14100"/>
          <ac:spMkLst>
            <pc:docMk/>
            <pc:sldMk cId="1126705" sldId="256"/>
            <ac:spMk id="72" creationId="{61C077B9-D883-42CE-B71B-4AF53C67C6E9}"/>
          </ac:spMkLst>
        </pc:spChg>
        <pc:grpChg chg="add del mod">
          <ac:chgData name="Giovanni Galazzini" userId="2dd3a47a2723b683" providerId="LiveId" clId="{BE1FEC56-95BE-4F9A-BD53-89E14D886899}" dt="2018-04-16T09:39:01.125" v="987" actId="478"/>
          <ac:grpSpMkLst>
            <pc:docMk/>
            <pc:sldMk cId="1126705" sldId="256"/>
            <ac:grpSpMk id="2" creationId="{1D071E0E-B0A5-4D38-9B26-356408499B38}"/>
          </ac:grpSpMkLst>
        </pc:grpChg>
        <pc:grpChg chg="del">
          <ac:chgData name="Giovanni Galazzini" userId="2dd3a47a2723b683" providerId="LiveId" clId="{BE1FEC56-95BE-4F9A-BD53-89E14D886899}" dt="2018-04-16T07:58:54.043" v="53" actId="478"/>
          <ac:grpSpMkLst>
            <pc:docMk/>
            <pc:sldMk cId="1126705" sldId="256"/>
            <ac:grpSpMk id="18" creationId="{FE398AF2-5E39-4FB9-8BC8-D428F25CB960}"/>
          </ac:grpSpMkLst>
        </pc:grpChg>
        <pc:grpChg chg="del">
          <ac:chgData name="Giovanni Galazzini" userId="2dd3a47a2723b683" providerId="LiveId" clId="{BE1FEC56-95BE-4F9A-BD53-89E14D886899}" dt="2018-04-16T07:58:54.043" v="53" actId="478"/>
          <ac:grpSpMkLst>
            <pc:docMk/>
            <pc:sldMk cId="1126705" sldId="256"/>
            <ac:grpSpMk id="19" creationId="{35B25181-109E-4F6B-86D9-31593FAD0030}"/>
          </ac:grpSpMkLst>
        </pc:grpChg>
        <pc:grpChg chg="del">
          <ac:chgData name="Giovanni Galazzini" userId="2dd3a47a2723b683" providerId="LiveId" clId="{BE1FEC56-95BE-4F9A-BD53-89E14D886899}" dt="2018-04-16T07:58:59.935" v="54" actId="478"/>
          <ac:grpSpMkLst>
            <pc:docMk/>
            <pc:sldMk cId="1126705" sldId="256"/>
            <ac:grpSpMk id="23" creationId="{92420A7A-AF74-47AA-A444-06480CCE1BA1}"/>
          </ac:grpSpMkLst>
        </pc:grpChg>
        <pc:grpChg chg="add del mod">
          <ac:chgData name="Giovanni Galazzini" userId="2dd3a47a2723b683" providerId="LiveId" clId="{BE1FEC56-95BE-4F9A-BD53-89E14D886899}" dt="2018-04-16T08:00:00.325" v="63" actId="165"/>
          <ac:grpSpMkLst>
            <pc:docMk/>
            <pc:sldMk cId="1126705" sldId="256"/>
            <ac:grpSpMk id="39" creationId="{A5F2480D-7F26-4BEC-B3BF-FACF3E2D4C99}"/>
          </ac:grpSpMkLst>
        </pc:grpChg>
        <pc:grpChg chg="add del mod">
          <ac:chgData name="Giovanni Galazzini" userId="2dd3a47a2723b683" providerId="LiveId" clId="{BE1FEC56-95BE-4F9A-BD53-89E14D886899}" dt="2018-04-16T09:39:04.614" v="988" actId="478"/>
          <ac:grpSpMkLst>
            <pc:docMk/>
            <pc:sldMk cId="1126705" sldId="256"/>
            <ac:grpSpMk id="63" creationId="{31A8A094-0231-4531-80B5-05898E3DB195}"/>
          </ac:grpSpMkLst>
        </pc:grpChg>
        <pc:grpChg chg="add del mod">
          <ac:chgData name="Giovanni Galazzini" userId="2dd3a47a2723b683" providerId="LiveId" clId="{BE1FEC56-95BE-4F9A-BD53-89E14D886899}" dt="2018-04-16T09:39:21.487" v="989" actId="165"/>
          <ac:grpSpMkLst>
            <pc:docMk/>
            <pc:sldMk cId="1126705" sldId="256"/>
            <ac:grpSpMk id="67" creationId="{A5FDBE19-9E78-4C30-8014-50F66892DE29}"/>
          </ac:grpSpMkLst>
        </pc:grpChg>
        <pc:cxnChg chg="add mod">
          <ac:chgData name="Giovanni Galazzini" userId="2dd3a47a2723b683" providerId="LiveId" clId="{BE1FEC56-95BE-4F9A-BD53-89E14D886899}" dt="2018-04-16T09:43:41.314" v="1070" actId="1038"/>
          <ac:cxnSpMkLst>
            <pc:docMk/>
            <pc:sldMk cId="1126705" sldId="256"/>
            <ac:cxnSpMk id="4" creationId="{1BA7D4DA-697E-4796-AD6F-0DE6530DA960}"/>
          </ac:cxnSpMkLst>
        </pc:cxnChg>
        <pc:cxnChg chg="add mod">
          <ac:chgData name="Giovanni Galazzini" userId="2dd3a47a2723b683" providerId="LiveId" clId="{BE1FEC56-95BE-4F9A-BD53-89E14D886899}" dt="2018-04-16T09:42:49.918" v="1038" actId="14100"/>
          <ac:cxnSpMkLst>
            <pc:docMk/>
            <pc:sldMk cId="1126705" sldId="256"/>
            <ac:cxnSpMk id="7" creationId="{1E6645ED-9631-4C1C-A785-3D5AFA37B4B7}"/>
          </ac:cxnSpMkLst>
        </pc:cxnChg>
        <pc:cxnChg chg="add del mod">
          <ac:chgData name="Giovanni Galazzini" userId="2dd3a47a2723b683" providerId="LiveId" clId="{BE1FEC56-95BE-4F9A-BD53-89E14D886899}" dt="2018-04-16T08:35:30.845" v="656" actId="478"/>
          <ac:cxnSpMkLst>
            <pc:docMk/>
            <pc:sldMk cId="1126705" sldId="256"/>
            <ac:cxnSpMk id="9" creationId="{469F1333-5D27-427D-B82A-775282B178A5}"/>
          </ac:cxnSpMkLst>
        </pc:cxnChg>
        <pc:cxnChg chg="add mod">
          <ac:chgData name="Giovanni Galazzini" userId="2dd3a47a2723b683" providerId="LiveId" clId="{BE1FEC56-95BE-4F9A-BD53-89E14D886899}" dt="2018-04-16T09:42:08.191" v="1034" actId="14100"/>
          <ac:cxnSpMkLst>
            <pc:docMk/>
            <pc:sldMk cId="1126705" sldId="256"/>
            <ac:cxnSpMk id="12" creationId="{F278A3A4-94EA-46C5-91B3-A95916ABD887}"/>
          </ac:cxnSpMkLst>
        </pc:cxnChg>
        <pc:cxnChg chg="add mod">
          <ac:chgData name="Giovanni Galazzini" userId="2dd3a47a2723b683" providerId="LiveId" clId="{BE1FEC56-95BE-4F9A-BD53-89E14D886899}" dt="2018-04-16T09:44:42.157" v="1080" actId="1036"/>
          <ac:cxnSpMkLst>
            <pc:docMk/>
            <pc:sldMk cId="1126705" sldId="256"/>
            <ac:cxnSpMk id="16" creationId="{79A8A62F-79D0-4836-A2EF-44F76AC4C099}"/>
          </ac:cxnSpMkLst>
        </pc:cxnChg>
        <pc:cxnChg chg="add mod">
          <ac:chgData name="Giovanni Galazzini" userId="2dd3a47a2723b683" providerId="LiveId" clId="{BE1FEC56-95BE-4F9A-BD53-89E14D886899}" dt="2018-04-16T08:44:23.565" v="984" actId="1035"/>
          <ac:cxnSpMkLst>
            <pc:docMk/>
            <pc:sldMk cId="1126705" sldId="256"/>
            <ac:cxnSpMk id="41" creationId="{F835C332-40B1-4FD2-99A6-5D29215B2366}"/>
          </ac:cxnSpMkLst>
        </pc:cxnChg>
        <pc:cxnChg chg="add mod ord">
          <ac:chgData name="Giovanni Galazzini" userId="2dd3a47a2723b683" providerId="LiveId" clId="{BE1FEC56-95BE-4F9A-BD53-89E14D886899}" dt="2018-04-16T08:42:16.456" v="882" actId="14100"/>
          <ac:cxnSpMkLst>
            <pc:docMk/>
            <pc:sldMk cId="1126705" sldId="256"/>
            <ac:cxnSpMk id="78" creationId="{A8E405ED-9B6C-422C-ACF8-93A942FAACCA}"/>
          </ac:cxnSpMkLst>
        </pc:cxnChg>
        <pc:cxnChg chg="add mod ord">
          <ac:chgData name="Giovanni Galazzini" userId="2dd3a47a2723b683" providerId="LiveId" clId="{BE1FEC56-95BE-4F9A-BD53-89E14D886899}" dt="2018-04-16T09:39:30.469" v="991" actId="478"/>
          <ac:cxnSpMkLst>
            <pc:docMk/>
            <pc:sldMk cId="1126705" sldId="256"/>
            <ac:cxnSpMk id="81" creationId="{F9526C47-A180-4C5E-B24A-B6B7B34A1E29}"/>
          </ac:cxnSpMkLst>
        </pc:cxnChg>
        <pc:cxnChg chg="add mod ord">
          <ac:chgData name="Giovanni Galazzini" userId="2dd3a47a2723b683" providerId="LiveId" clId="{BE1FEC56-95BE-4F9A-BD53-89E14D886899}" dt="2018-04-16T09:39:01.125" v="987" actId="478"/>
          <ac:cxnSpMkLst>
            <pc:docMk/>
            <pc:sldMk cId="1126705" sldId="256"/>
            <ac:cxnSpMk id="82" creationId="{33CE0C44-CA60-4CF8-A656-4F00D5D46831}"/>
          </ac:cxnSpMkLst>
        </pc:cxnChg>
        <pc:cxnChg chg="add mod ord">
          <ac:chgData name="Giovanni Galazzini" userId="2dd3a47a2723b683" providerId="LiveId" clId="{BE1FEC56-95BE-4F9A-BD53-89E14D886899}" dt="2018-04-16T08:42:27.326" v="883" actId="14100"/>
          <ac:cxnSpMkLst>
            <pc:docMk/>
            <pc:sldMk cId="1126705" sldId="256"/>
            <ac:cxnSpMk id="83" creationId="{B01C2D98-62CE-4A5D-9621-B42F1E08D6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F6847-2F27-4D7F-B68A-62CEA173E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A47381-A602-4C88-A06A-035588EB2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80B5D-E649-44DC-8D75-9B3C64D9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43B991-D9C3-4F02-887D-DF1BCE8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3EFE05-F40A-4AF0-ABE0-270DE46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9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1ED833-D45F-47BE-9569-E70C5F9A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BA734E-5D2C-461A-BF3D-30D7E0591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21F9C-8E03-4B79-8C8A-5337251E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ABBDF8-2999-4D31-B47B-9F92BA40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D41F8A-950C-4460-91A3-BE766FE1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5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BD2BB2-9717-4B39-9E49-F78F5B194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BF26FE-F5A3-487C-992D-9663BE53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BA94F-2CE3-411E-8A92-0EA9E1B1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1F4D29-D9F2-435B-A19D-EDD6A3C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7BB63-45EC-4B4A-B69A-4220F5A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4DEC9-30DD-4D85-8D75-B92CE9C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6F53B-995A-453D-8F95-72312CE8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C7DDC-1673-4108-B9A2-E7696246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C54E9-D679-4332-968C-B7772FDF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E7D4C-D9D3-4D7F-A616-0183507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C6827-C5CD-426F-8494-198BE802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E11EBD-1A75-431F-B3E0-0660BAA28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1AFEB-411D-4B38-8D56-11D501F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42D-4E19-40D4-BFE7-6E134799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4EEC8-0E96-4BF1-AB6D-5C7743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32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B5F0-8BB1-4DA5-84DE-066416F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7ADA37-3363-4716-BD30-7612F1B5F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D8CA27-F91C-4E15-AD94-56E2AF46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CFE3C9-F232-446A-9B3D-029CB731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97DA8D-0CCF-41D7-AB4B-56597399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AE981D-E7CC-4D26-9DF6-51A9133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6D29C-A69A-4846-BFDD-B258565F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475DB7-1C86-40B3-8DA8-4D17173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F133C9-EE82-4AC3-ACDE-5D4A1C5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1875E8-6523-45B2-8593-9DB2257ED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163785F-AE7B-406E-A4F2-D42C74C8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0FD2C0-CFF5-46EC-A686-62BC6FA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72E963-33A9-4E3E-A116-4F2FEEE5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50E7303-C5F2-41FA-A401-C1F2C26D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73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CD069-B62E-472C-8609-0806166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839C0E-E250-45AB-8281-01FE25B5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3F87A4-CF51-4A5A-90FA-F7BA49C6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26A8B-40C7-4A89-8B76-7954E012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70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9F3B9C-1FA8-49D5-BC7B-3963543D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13BB22-A8A5-4AD8-A86A-AEE7E823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3365E2-2A0B-4977-AF9A-0615D3B9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E99279-A040-4F12-A43D-C93B0183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9B3F7-9606-467D-8785-E454F42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047678-0151-4DC3-A191-BC7494B48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735DEE-DD10-4273-9630-0F4501E6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395B7-F382-4BDA-A180-4B68EB5E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5F2821-FDC8-4D7A-9B3E-8ABD878B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0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A976F-7DB8-4CD5-9BF4-2D60D33E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4494DB8-6204-476D-8A33-311DEB64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44C63C6-BDBD-4FE8-883D-2EBD91CD2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D485BE-D5BC-4B6C-A48F-7EB3D5E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C34B9-1679-47DB-82BF-E1357AED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34D565-6849-48E2-B6B0-5856074D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1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0AB7A90-F7E8-41F3-9C26-33F023B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43A7F4-54D9-43D6-9D67-BB5D65A7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430FE-7F63-4AD4-A2D1-8A36345E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4122-4DC8-4A6A-9964-E593CBD10CF9}" type="datetimeFigureOut">
              <a:rPr lang="it-IT" smtClean="0"/>
              <a:t>16/04/2018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3C71B6-B55D-4B4F-A744-09D5B02A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DA248-8DCA-45C8-BFAC-7FF48A2E9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0F917-D49A-4D4E-AF35-3779EF28FE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AF66469-97FB-43BE-B031-7B24BAE6BC2E}"/>
              </a:ext>
            </a:extLst>
          </p:cNvPr>
          <p:cNvCxnSpPr>
            <a:cxnSpLocks/>
          </p:cNvCxnSpPr>
          <p:nvPr/>
        </p:nvCxnSpPr>
        <p:spPr>
          <a:xfrm flipV="1">
            <a:off x="2981892" y="3772543"/>
            <a:ext cx="0" cy="1264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D8A3FEE-9DEC-48AA-903B-0FCE55D62287}"/>
              </a:ext>
            </a:extLst>
          </p:cNvPr>
          <p:cNvCxnSpPr>
            <a:cxnSpLocks/>
          </p:cNvCxnSpPr>
          <p:nvPr/>
        </p:nvCxnSpPr>
        <p:spPr>
          <a:xfrm>
            <a:off x="8677522" y="3767996"/>
            <a:ext cx="19516" cy="1198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33CE0C44-CA60-4CF8-A656-4F00D5D46831}"/>
              </a:ext>
            </a:extLst>
          </p:cNvPr>
          <p:cNvCxnSpPr>
            <a:cxnSpLocks/>
          </p:cNvCxnSpPr>
          <p:nvPr/>
        </p:nvCxnSpPr>
        <p:spPr>
          <a:xfrm flipV="1">
            <a:off x="1694665" y="1931791"/>
            <a:ext cx="1" cy="1484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F9526C47-A180-4C5E-B24A-B6B7B34A1E29}"/>
              </a:ext>
            </a:extLst>
          </p:cNvPr>
          <p:cNvCxnSpPr>
            <a:cxnSpLocks/>
          </p:cNvCxnSpPr>
          <p:nvPr/>
        </p:nvCxnSpPr>
        <p:spPr>
          <a:xfrm flipV="1">
            <a:off x="10127416" y="1943880"/>
            <a:ext cx="0" cy="148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A8E405ED-9B6C-422C-ACF8-93A942FAACCA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5951913" y="1465283"/>
            <a:ext cx="27710" cy="3901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04844DEA-7736-4857-B16C-83E52F18CF49}"/>
              </a:ext>
            </a:extLst>
          </p:cNvPr>
          <p:cNvSpPr/>
          <p:nvPr/>
        </p:nvSpPr>
        <p:spPr>
          <a:xfrm>
            <a:off x="4555375" y="479831"/>
            <a:ext cx="2793076" cy="985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Unità Documentaria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E6645ED-9631-4C1C-A785-3D5AFA37B4B7}"/>
              </a:ext>
            </a:extLst>
          </p:cNvPr>
          <p:cNvCxnSpPr>
            <a:cxnSpLocks/>
          </p:cNvCxnSpPr>
          <p:nvPr/>
        </p:nvCxnSpPr>
        <p:spPr>
          <a:xfrm>
            <a:off x="1716559" y="1936720"/>
            <a:ext cx="8410857" cy="7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F3380364-F813-4B44-8DFA-94A44E4D26C6}"/>
              </a:ext>
            </a:extLst>
          </p:cNvPr>
          <p:cNvSpPr/>
          <p:nvPr/>
        </p:nvSpPr>
        <p:spPr>
          <a:xfrm>
            <a:off x="4860071" y="2160978"/>
            <a:ext cx="2111940" cy="952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Documento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5EBABD10-8AA2-40F1-9AF9-E717BA3F8015}"/>
              </a:ext>
            </a:extLst>
          </p:cNvPr>
          <p:cNvSpPr/>
          <p:nvPr/>
        </p:nvSpPr>
        <p:spPr>
          <a:xfrm>
            <a:off x="9071446" y="2178511"/>
            <a:ext cx="2111940" cy="952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Documento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C610D61C-40EC-4660-8AAD-EFB2A726F911}"/>
              </a:ext>
            </a:extLst>
          </p:cNvPr>
          <p:cNvSpPr/>
          <p:nvPr/>
        </p:nvSpPr>
        <p:spPr>
          <a:xfrm>
            <a:off x="648696" y="2178511"/>
            <a:ext cx="2111940" cy="952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Documento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7FAE9D37-139E-4183-A1C1-E8EEA26702CB}"/>
              </a:ext>
            </a:extLst>
          </p:cNvPr>
          <p:cNvSpPr/>
          <p:nvPr/>
        </p:nvSpPr>
        <p:spPr>
          <a:xfrm>
            <a:off x="5042903" y="3987017"/>
            <a:ext cx="1742559" cy="767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Componente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15418D3-CCB8-43E5-85C6-87B7D5FD4307}"/>
              </a:ext>
            </a:extLst>
          </p:cNvPr>
          <p:cNvSpPr/>
          <p:nvPr/>
        </p:nvSpPr>
        <p:spPr>
          <a:xfrm>
            <a:off x="7825759" y="3955634"/>
            <a:ext cx="1742559" cy="767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Componente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5FF35D8-522F-4D4A-B94D-09C7C506A490}"/>
              </a:ext>
            </a:extLst>
          </p:cNvPr>
          <p:cNvSpPr/>
          <p:nvPr/>
        </p:nvSpPr>
        <p:spPr>
          <a:xfrm>
            <a:off x="2110415" y="3992563"/>
            <a:ext cx="1742559" cy="767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Componente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1342DC3C-32F0-43BB-8836-5F889370CE7F}"/>
              </a:ext>
            </a:extLst>
          </p:cNvPr>
          <p:cNvCxnSpPr>
            <a:cxnSpLocks/>
          </p:cNvCxnSpPr>
          <p:nvPr/>
        </p:nvCxnSpPr>
        <p:spPr>
          <a:xfrm flipV="1">
            <a:off x="2964387" y="3765468"/>
            <a:ext cx="5719641" cy="208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ttangolo 62">
            <a:extLst>
              <a:ext uri="{FF2B5EF4-FFF2-40B4-BE49-F238E27FC236}">
                <a16:creationId xmlns:a16="http://schemas.microsoft.com/office/drawing/2014/main" id="{CC412AAB-A44E-491F-BA45-41DDFD6FA3B8}"/>
              </a:ext>
            </a:extLst>
          </p:cNvPr>
          <p:cNvSpPr/>
          <p:nvPr/>
        </p:nvSpPr>
        <p:spPr>
          <a:xfrm>
            <a:off x="4171389" y="5650963"/>
            <a:ext cx="1583205" cy="691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Sottocomponente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A3FA6AD-67B8-4759-B2C5-A34F33BD0998}"/>
              </a:ext>
            </a:extLst>
          </p:cNvPr>
          <p:cNvSpPr/>
          <p:nvPr/>
        </p:nvSpPr>
        <p:spPr>
          <a:xfrm>
            <a:off x="6379217" y="5650963"/>
            <a:ext cx="1583205" cy="691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Sottocomponente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77258FC-6085-4A91-819A-A28422C36782}"/>
              </a:ext>
            </a:extLst>
          </p:cNvPr>
          <p:cNvCxnSpPr>
            <a:cxnSpLocks/>
          </p:cNvCxnSpPr>
          <p:nvPr/>
        </p:nvCxnSpPr>
        <p:spPr>
          <a:xfrm flipV="1">
            <a:off x="4830469" y="5344458"/>
            <a:ext cx="2539857" cy="149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307F0E5-140C-4883-B925-0F5C3CD8AB7D}"/>
              </a:ext>
            </a:extLst>
          </p:cNvPr>
          <p:cNvCxnSpPr>
            <a:cxnSpLocks/>
          </p:cNvCxnSpPr>
          <p:nvPr/>
        </p:nvCxnSpPr>
        <p:spPr>
          <a:xfrm flipV="1">
            <a:off x="4830469" y="5366478"/>
            <a:ext cx="0" cy="262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5197D604-5672-432B-A390-22DF029AB2EE}"/>
              </a:ext>
            </a:extLst>
          </p:cNvPr>
          <p:cNvCxnSpPr>
            <a:cxnSpLocks/>
          </p:cNvCxnSpPr>
          <p:nvPr/>
        </p:nvCxnSpPr>
        <p:spPr>
          <a:xfrm flipV="1">
            <a:off x="7357641" y="5366478"/>
            <a:ext cx="0" cy="262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BB5BEAC6-D9FF-49E4-80BB-2A35AE19CF3B}"/>
              </a:ext>
            </a:extLst>
          </p:cNvPr>
          <p:cNvSpPr txBox="1"/>
          <p:nvPr/>
        </p:nvSpPr>
        <p:spPr>
          <a:xfrm>
            <a:off x="1306550" y="3263442"/>
            <a:ext cx="8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……....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D4F12C8D-C07F-45F5-9FE5-24EA1339478A}"/>
              </a:ext>
            </a:extLst>
          </p:cNvPr>
          <p:cNvSpPr txBox="1"/>
          <p:nvPr/>
        </p:nvSpPr>
        <p:spPr>
          <a:xfrm>
            <a:off x="9814034" y="3287255"/>
            <a:ext cx="8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……....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3DB5D725-8EBB-48DD-A282-F7E8E104B2FB}"/>
              </a:ext>
            </a:extLst>
          </p:cNvPr>
          <p:cNvSpPr txBox="1"/>
          <p:nvPr/>
        </p:nvSpPr>
        <p:spPr>
          <a:xfrm>
            <a:off x="2580751" y="4935555"/>
            <a:ext cx="8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……....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FDA5C601-CD0C-40E8-B547-557BC0344F73}"/>
              </a:ext>
            </a:extLst>
          </p:cNvPr>
          <p:cNvSpPr txBox="1"/>
          <p:nvPr/>
        </p:nvSpPr>
        <p:spPr>
          <a:xfrm>
            <a:off x="8296095" y="4852847"/>
            <a:ext cx="80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……....</a:t>
            </a:r>
          </a:p>
        </p:txBody>
      </p:sp>
    </p:spTree>
    <p:extLst>
      <p:ext uri="{BB962C8B-B14F-4D97-AF65-F5344CB8AC3E}">
        <p14:creationId xmlns:p14="http://schemas.microsoft.com/office/powerpoint/2010/main" val="112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7916C82D0C52488E40E5A2C63920E9" ma:contentTypeVersion="2" ma:contentTypeDescription="Creare un nuovo documento." ma:contentTypeScope="" ma:versionID="ade37bc36eb52b2feac49a1830dafdf5">
  <xsd:schema xmlns:xsd="http://www.w3.org/2001/XMLSchema" xmlns:xs="http://www.w3.org/2001/XMLSchema" xmlns:p="http://schemas.microsoft.com/office/2006/metadata/properties" xmlns:ns2="def5ebc7-7799-4f4d-b024-566756c4de05" targetNamespace="http://schemas.microsoft.com/office/2006/metadata/properties" ma:root="true" ma:fieldsID="5feff06596b4279856c7dba9c5a9f6c3" ns2:_="">
    <xsd:import namespace="def5ebc7-7799-4f4d-b024-566756c4de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5ebc7-7799-4f4d-b024-566756c4de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7701B6-9BAF-4BEB-9489-F54C86521BAF}"/>
</file>

<file path=customXml/itemProps2.xml><?xml version="1.0" encoding="utf-8"?>
<ds:datastoreItem xmlns:ds="http://schemas.openxmlformats.org/officeDocument/2006/customXml" ds:itemID="{37F8FF2F-18D7-4967-832E-90D3E0CF3F5F}"/>
</file>

<file path=customXml/itemProps3.xml><?xml version="1.0" encoding="utf-8"?>
<ds:datastoreItem xmlns:ds="http://schemas.openxmlformats.org/officeDocument/2006/customXml" ds:itemID="{C1EB38E6-68D2-4C94-A01B-0A97211A1B11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2018-04-10T08:27:55Z</dcterms:created>
  <dcterms:modified xsi:type="dcterms:W3CDTF">2018-04-16T11:02:01Z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0x010100CB7916C82D0C52488E40E5A2C63920E9</vt:lpwstr>
  </property>
</Properties>
</file>