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4D172-AB75-40B2-A8F8-A29BCD450A5D}" v="3" dt="2018-12-18T09:29:2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A0F4D172-AB75-40B2-A8F8-A29BCD450A5D}"/>
    <pc:docChg chg="undo modSld">
      <pc:chgData name="Giovanni Galazzini" userId="2dd3a47a2723b683" providerId="LiveId" clId="{A0F4D172-AB75-40B2-A8F8-A29BCD450A5D}" dt="2018-12-18T09:29:20.717" v="18" actId="207"/>
      <pc:docMkLst>
        <pc:docMk/>
      </pc:docMkLst>
      <pc:sldChg chg="modSp">
        <pc:chgData name="Giovanni Galazzini" userId="2dd3a47a2723b683" providerId="LiveId" clId="{A0F4D172-AB75-40B2-A8F8-A29BCD450A5D}" dt="2018-12-18T09:29:20.717" v="18" actId="207"/>
        <pc:sldMkLst>
          <pc:docMk/>
          <pc:sldMk cId="3382618237" sldId="271"/>
        </pc:sldMkLst>
        <pc:spChg chg="mod">
          <ac:chgData name="Giovanni Galazzini" userId="2dd3a47a2723b683" providerId="LiveId" clId="{A0F4D172-AB75-40B2-A8F8-A29BCD450A5D}" dt="2018-12-18T09:23:16.017" v="1" actId="14100"/>
          <ac:spMkLst>
            <pc:docMk/>
            <pc:sldMk cId="3382618237" sldId="271"/>
            <ac:spMk id="15" creationId="{33258F6E-2848-4E5F-8AA8-F726C95C8BAD}"/>
          </ac:spMkLst>
        </pc:spChg>
        <pc:spChg chg="mod">
          <ac:chgData name="Giovanni Galazzini" userId="2dd3a47a2723b683" providerId="LiveId" clId="{A0F4D172-AB75-40B2-A8F8-A29BCD450A5D}" dt="2018-12-18T09:28:40.148" v="15" actId="6549"/>
          <ac:spMkLst>
            <pc:docMk/>
            <pc:sldMk cId="3382618237" sldId="271"/>
            <ac:spMk id="16" creationId="{D6D48F06-CAD5-4A54-BAD4-BB156D1F69D5}"/>
          </ac:spMkLst>
        </pc:spChg>
        <pc:spChg chg="mod">
          <ac:chgData name="Giovanni Galazzini" userId="2dd3a47a2723b683" providerId="LiveId" clId="{A0F4D172-AB75-40B2-A8F8-A29BCD450A5D}" dt="2018-12-18T09:29:20.717" v="18" actId="207"/>
          <ac:spMkLst>
            <pc:docMk/>
            <pc:sldMk cId="3382618237" sldId="271"/>
            <ac:spMk id="17" creationId="{81C68810-74BF-4574-B0DF-D3460EA420F4}"/>
          </ac:spMkLst>
        </pc:spChg>
        <pc:spChg chg="mod">
          <ac:chgData name="Giovanni Galazzini" userId="2dd3a47a2723b683" providerId="LiveId" clId="{A0F4D172-AB75-40B2-A8F8-A29BCD450A5D}" dt="2018-12-18T09:23:16.017" v="1" actId="14100"/>
          <ac:spMkLst>
            <pc:docMk/>
            <pc:sldMk cId="3382618237" sldId="271"/>
            <ac:spMk id="22" creationId="{C2F90594-0AEF-4FF9-957A-7E4B239D5081}"/>
          </ac:spMkLst>
        </pc:spChg>
        <pc:spChg chg="mod">
          <ac:chgData name="Giovanni Galazzini" userId="2dd3a47a2723b683" providerId="LiveId" clId="{A0F4D172-AB75-40B2-A8F8-A29BCD450A5D}" dt="2018-12-18T09:23:16.017" v="1" actId="14100"/>
          <ac:spMkLst>
            <pc:docMk/>
            <pc:sldMk cId="3382618237" sldId="271"/>
            <ac:spMk id="23" creationId="{AEEF72E3-4863-4908-BAD7-5DBA3C0C04EE}"/>
          </ac:spMkLst>
        </pc:spChg>
        <pc:spChg chg="mod">
          <ac:chgData name="Giovanni Galazzini" userId="2dd3a47a2723b683" providerId="LiveId" clId="{A0F4D172-AB75-40B2-A8F8-A29BCD450A5D}" dt="2018-12-18T09:23:16.017" v="1" actId="14100"/>
          <ac:spMkLst>
            <pc:docMk/>
            <pc:sldMk cId="3382618237" sldId="271"/>
            <ac:spMk id="24" creationId="{CA4F0600-66A3-490E-AFA9-749801711794}"/>
          </ac:spMkLst>
        </pc:spChg>
        <pc:spChg chg="mod">
          <ac:chgData name="Giovanni Galazzini" userId="2dd3a47a2723b683" providerId="LiveId" clId="{A0F4D172-AB75-40B2-A8F8-A29BCD450A5D}" dt="2018-12-18T09:23:16.017" v="1" actId="14100"/>
          <ac:spMkLst>
            <pc:docMk/>
            <pc:sldMk cId="3382618237" sldId="271"/>
            <ac:spMk id="27" creationId="{2B586155-1ADF-4E2D-B7DD-DEB15FEE0AF3}"/>
          </ac:spMkLst>
        </pc:spChg>
        <pc:spChg chg="mod">
          <ac:chgData name="Giovanni Galazzini" userId="2dd3a47a2723b683" providerId="LiveId" clId="{A0F4D172-AB75-40B2-A8F8-A29BCD450A5D}" dt="2018-12-18T09:28:53.308" v="16"/>
          <ac:spMkLst>
            <pc:docMk/>
            <pc:sldMk cId="3382618237" sldId="271"/>
            <ac:spMk id="28" creationId="{836E6AB7-D329-4622-9C3B-EEDF28F17E92}"/>
          </ac:spMkLst>
        </pc:spChg>
        <pc:spChg chg="mod">
          <ac:chgData name="Giovanni Galazzini" userId="2dd3a47a2723b683" providerId="LiveId" clId="{A0F4D172-AB75-40B2-A8F8-A29BCD450A5D}" dt="2018-12-18T09:28:58.227" v="17"/>
          <ac:spMkLst>
            <pc:docMk/>
            <pc:sldMk cId="3382618237" sldId="271"/>
            <ac:spMk id="31" creationId="{E37DF310-F7B8-455F-BD35-1275B1AAB576}"/>
          </ac:spMkLst>
        </pc:sp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9" creationId="{59F8EEDF-8A57-4065-B7BA-6B2D707E1F4A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32" creationId="{0A4EF8F2-E67D-4E94-B14C-3498C889DCBA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34" creationId="{4B3B25E3-39E8-49E1-9717-12C137D7E240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37" creationId="{05AA255C-11CE-4235-B135-66F354C37B36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39" creationId="{AF5C6FAB-4DA8-4F71-B0C9-9FB7E664C8F3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47" creationId="{97624A81-BFE2-4AB2-BCD7-922EC6036A7E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49" creationId="{C71973FF-ABCD-4959-9123-0B7BE0FAE36E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53" creationId="{70613416-F1B1-411C-B230-5E5957D57AA4}"/>
          </ac:cxnSpMkLst>
        </pc:cxnChg>
        <pc:cxnChg chg="mod">
          <ac:chgData name="Giovanni Galazzini" userId="2dd3a47a2723b683" providerId="LiveId" clId="{A0F4D172-AB75-40B2-A8F8-A29BCD450A5D}" dt="2018-12-18T09:23:16.017" v="1" actId="14100"/>
          <ac:cxnSpMkLst>
            <pc:docMk/>
            <pc:sldMk cId="3382618237" sldId="271"/>
            <ac:cxnSpMk id="55" creationId="{1AB7997B-249E-4FC2-8DE6-CCC07244BD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810BC-00D0-4994-AA19-30ABE104C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6073C0-F4AB-4C55-A375-480CFE9F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1CE98-F276-4D96-806B-81772946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0AFB3-83BC-480F-BA0F-F703812B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9737A-9517-48A2-B8F9-4D89F1B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869EB-3752-4812-955C-3019F7D4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FDE290-D3AF-4D2E-B80E-F68B8589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FD616-87F3-4A12-9090-F693FDB7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7A1D6-DD5D-405E-9E6D-0EF6C818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23ECF-ED63-4DBE-B93E-475D769F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2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D79F76-5A9A-4535-A86B-E6C14E9E6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CE748C-9FCF-4E96-9E0D-CCD4332A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7C9A97-7392-4DAA-973C-E52BA5E0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DB239-8F4D-4D2B-8E23-C54D594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F1F7D4-E1CF-4AC0-87E2-E4BF80A8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6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0F1F4-9625-4722-8C5B-23195792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69397-B9CE-4333-92D5-8E1870B9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6FB35-EDEE-40F6-986D-7F467AB8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E044A4-1741-4761-900A-94BC3624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104CFC-9EB3-487B-B8DF-6583A2B1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3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42F3D-50D7-43C6-B498-27F04F65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71FFBC-5034-4A97-8991-991C546C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9329A-1D09-4498-B00D-EE31D0B9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C0A3B0-ECFA-4D93-AAA8-A0FB1C8A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987DA-F0E2-475E-8448-23B941F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82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2BB32-02B4-4F38-854C-23909333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55D3D-34DF-4E56-9650-529C7DF7F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CE1A09-B088-4246-8B45-63D62B29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F7D9F-79B0-420B-AA28-D2A4B9E0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E220AA-34C2-4FF9-9CCC-5903F55D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14A787-193F-4DAB-9A6D-E386DB90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4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FA466-A63C-4759-A23C-3C2068D0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35E494-2C73-410D-B57F-9757035A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41D8A0-D472-4AF2-B914-DD3D72C9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E36060-D3F3-4567-B142-C053DE61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FCF3CB-3403-499B-9D84-864236E8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F4BE8-802B-438F-83A4-15A2DBB6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52E48E-3F5E-491C-9FF6-933B5DB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8E8B54-E4FF-47C6-9713-F7E56013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63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84357-2158-40EC-BE6A-AD1AFA81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F49667-77DF-4319-83DC-3C3ECA37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6C09A8-BE54-4621-BCF2-EC1DB14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269822-C828-4134-82E3-BF744E0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36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858032-C0EA-4B50-8447-EBEECC8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38E0D-D928-4462-83AE-C72906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1B10BC-6EE5-496E-9CAE-0B8FA643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27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8228F-7A07-4E4D-A9EC-836C1B4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388D9-88C7-46AE-BA14-12F09EBB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31D0BF-8D12-467F-896A-BDD175B3F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BD020B-1B62-430A-9D3D-A7E7665C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A7B680-BF69-4F26-85AA-078F0CDD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2A1059-128B-4260-8F66-23600805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09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2A087-D2CB-43E2-BE6A-F0351841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E44C1B-5AAC-4CC1-95BC-01A1CCA40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D3D9D1-32DB-4A74-9988-CA955BED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E1A63-E9C2-4D55-A5EE-7A28740D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B9A6F0-2399-48AE-BEA9-9D39A5A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39FE0B-4A04-4B1C-A9CC-7CBCDD4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37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1CBAAF-52DC-4AC5-A20D-1AFD7930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650660-EA5E-4E2C-92D2-6B17AB30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B604F-05B6-4AF4-B08E-EE655147B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E718-7ACC-4DE1-BABA-C909B4264CDE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BA3992-E6C2-44FA-B9F1-7513086C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E0F680-6296-4593-ACEA-78F6CFDC9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7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33258F6E-2848-4E5F-8AA8-F726C95C8BAD}"/>
              </a:ext>
            </a:extLst>
          </p:cNvPr>
          <p:cNvSpPr/>
          <p:nvPr/>
        </p:nvSpPr>
        <p:spPr>
          <a:xfrm>
            <a:off x="1842597" y="3719118"/>
            <a:ext cx="1137587" cy="10474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[PARER] 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6D48F06-CAD5-4A54-BAD4-BB156D1F69D5}"/>
              </a:ext>
            </a:extLst>
          </p:cNvPr>
          <p:cNvSpPr/>
          <p:nvPr/>
        </p:nvSpPr>
        <p:spPr>
          <a:xfrm>
            <a:off x="1860648" y="5392320"/>
            <a:ext cx="1092247" cy="7683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 Produttori PARER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1C68810-74BF-4574-B0DF-D3460EA420F4}"/>
              </a:ext>
            </a:extLst>
          </p:cNvPr>
          <p:cNvSpPr/>
          <p:nvPr/>
        </p:nvSpPr>
        <p:spPr>
          <a:xfrm>
            <a:off x="3320858" y="2319169"/>
            <a:ext cx="1798710" cy="1047457"/>
          </a:xfrm>
          <a:prstGeom prst="roundRect">
            <a:avLst/>
          </a:prstGeom>
          <a:solidFill>
            <a:schemeClr val="accent6"/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Conservatore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[PARER]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C2F90594-0AEF-4FF9-957A-7E4B239D5081}"/>
              </a:ext>
            </a:extLst>
          </p:cNvPr>
          <p:cNvSpPr/>
          <p:nvPr/>
        </p:nvSpPr>
        <p:spPr>
          <a:xfrm>
            <a:off x="5739500" y="953335"/>
            <a:ext cx="1745674" cy="10474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Amministratore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[PARER]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EEF72E3-4863-4908-BAD7-5DBA3C0C04EE}"/>
              </a:ext>
            </a:extLst>
          </p:cNvPr>
          <p:cNvSpPr/>
          <p:nvPr/>
        </p:nvSpPr>
        <p:spPr>
          <a:xfrm>
            <a:off x="8007846" y="2364930"/>
            <a:ext cx="1798710" cy="1047457"/>
          </a:xfrm>
          <a:prstGeom prst="roundRect">
            <a:avLst/>
          </a:prstGeom>
          <a:solidFill>
            <a:schemeClr val="accent4"/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Conservatore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[PAT]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CA4F0600-66A3-490E-AFA9-749801711794}"/>
              </a:ext>
            </a:extLst>
          </p:cNvPr>
          <p:cNvSpPr/>
          <p:nvPr/>
        </p:nvSpPr>
        <p:spPr>
          <a:xfrm>
            <a:off x="5626320" y="3719725"/>
            <a:ext cx="1137587" cy="10474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rov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BZ] 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2B586155-1ADF-4E2D-B7DD-DEB15FEE0AF3}"/>
              </a:ext>
            </a:extLst>
          </p:cNvPr>
          <p:cNvSpPr/>
          <p:nvPr/>
        </p:nvSpPr>
        <p:spPr>
          <a:xfrm>
            <a:off x="8338405" y="3714924"/>
            <a:ext cx="1137587" cy="1047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[PAT] 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836E6AB7-D329-4622-9C3B-EEDF28F17E92}"/>
              </a:ext>
            </a:extLst>
          </p:cNvPr>
          <p:cNvSpPr/>
          <p:nvPr/>
        </p:nvSpPr>
        <p:spPr>
          <a:xfrm>
            <a:off x="5648989" y="5392320"/>
            <a:ext cx="1092247" cy="7683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 </a:t>
            </a:r>
            <a:r>
              <a:rPr lang="it-IT" sz="1400" b="1" dirty="0">
                <a:solidFill>
                  <a:prstClr val="black"/>
                </a:solidFill>
              </a:rPr>
              <a:t>Produttori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BZ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37DF310-F7B8-455F-BD35-1275B1AAB576}"/>
              </a:ext>
            </a:extLst>
          </p:cNvPr>
          <p:cNvSpPr/>
          <p:nvPr/>
        </p:nvSpPr>
        <p:spPr>
          <a:xfrm>
            <a:off x="8361076" y="5386781"/>
            <a:ext cx="1092247" cy="768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 </a:t>
            </a:r>
            <a:r>
              <a:rPr lang="it-IT" sz="1400" b="1" dirty="0">
                <a:solidFill>
                  <a:prstClr val="black"/>
                </a:solidFill>
              </a:rPr>
              <a:t>Produttori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59F8EEDF-8A57-4065-B7BA-6B2D707E1F4A}"/>
              </a:ext>
            </a:extLst>
          </p:cNvPr>
          <p:cNvCxnSpPr>
            <a:stCxn id="22" idx="1"/>
            <a:endCxn id="17" idx="0"/>
          </p:cNvCxnSpPr>
          <p:nvPr/>
        </p:nvCxnSpPr>
        <p:spPr>
          <a:xfrm rot="10800000" flipV="1">
            <a:off x="4220214" y="1477063"/>
            <a:ext cx="1519287" cy="84210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0A4EF8F2-E67D-4E94-B14C-3498C889DCBA}"/>
              </a:ext>
            </a:extLst>
          </p:cNvPr>
          <p:cNvCxnSpPr>
            <a:stCxn id="22" idx="3"/>
            <a:endCxn id="23" idx="0"/>
          </p:cNvCxnSpPr>
          <p:nvPr/>
        </p:nvCxnSpPr>
        <p:spPr>
          <a:xfrm>
            <a:off x="7485174" y="1477064"/>
            <a:ext cx="1422027" cy="88786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4B3B25E3-39E8-49E1-9717-12C137D7E24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5400000">
            <a:off x="8755932" y="3563654"/>
            <a:ext cx="302537" cy="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5AA255C-11CE-4235-B135-66F354C37B36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2406772" y="4766575"/>
            <a:ext cx="4619" cy="625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AF5C6FAB-4DA8-4F71-B0C9-9FB7E664C8F3}"/>
              </a:ext>
            </a:extLst>
          </p:cNvPr>
          <p:cNvCxnSpPr>
            <a:stCxn id="28" idx="0"/>
            <a:endCxn id="24" idx="2"/>
          </p:cNvCxnSpPr>
          <p:nvPr/>
        </p:nvCxnSpPr>
        <p:spPr>
          <a:xfrm rot="5400000" flipH="1" flipV="1">
            <a:off x="5882544" y="5079751"/>
            <a:ext cx="625138" cy="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97624A81-BFE2-4AB2-BCD7-922EC6036A7E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rot="5400000" flipH="1" flipV="1">
            <a:off x="3139556" y="2638461"/>
            <a:ext cx="352492" cy="180882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C71973FF-ABCD-4959-9123-0B7BE0FAE36E}"/>
              </a:ext>
            </a:extLst>
          </p:cNvPr>
          <p:cNvCxnSpPr>
            <a:stCxn id="24" idx="0"/>
            <a:endCxn id="17" idx="2"/>
          </p:cNvCxnSpPr>
          <p:nvPr/>
        </p:nvCxnSpPr>
        <p:spPr>
          <a:xfrm rot="16200000" flipV="1">
            <a:off x="5031115" y="2555725"/>
            <a:ext cx="353099" cy="19749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70613416-F1B1-411C-B230-5E5957D57AA4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5030413" y="2556427"/>
            <a:ext cx="348299" cy="1968698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1AB7997B-249E-4FC2-8DE6-CCC07244BD87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rot="16200000" flipH="1">
            <a:off x="8594999" y="5074580"/>
            <a:ext cx="624400" cy="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1823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2</cp:revision>
  <dcterms:created xsi:type="dcterms:W3CDTF">2018-12-17T10:48:17Z</dcterms:created>
  <dcterms:modified xsi:type="dcterms:W3CDTF">2018-12-18T09:29:29Z</dcterms:modified>
</cp:coreProperties>
</file>