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867" r:id="rId5"/>
    <p:sldId id="871" r:id="rId6"/>
    <p:sldId id="1018" r:id="rId7"/>
    <p:sldId id="958" r:id="rId8"/>
    <p:sldId id="1009" r:id="rId9"/>
    <p:sldId id="1017" r:id="rId10"/>
    <p:sldId id="1013" r:id="rId11"/>
    <p:sldId id="1015" r:id="rId12"/>
    <p:sldId id="1016" r:id="rId13"/>
  </p:sldIdLst>
  <p:sldSz cx="9144000" cy="6858000" type="screen4x3"/>
  <p:notesSz cx="6807200" cy="99393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EAEAEA"/>
    <a:srgbClr val="99FF99"/>
    <a:srgbClr val="008000"/>
    <a:srgbClr val="FFC1C1"/>
    <a:srgbClr val="FFA3A3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B7388-C3ED-4BD4-9949-00EAEEDD3888}" v="24" dt="2018-10-24T08:25:26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7" autoAdjust="0"/>
    <p:restoredTop sz="92007" autoAdjust="0"/>
  </p:normalViewPr>
  <p:slideViewPr>
    <p:cSldViewPr snapToObjects="1">
      <p:cViewPr varScale="1">
        <p:scale>
          <a:sx n="91" d="100"/>
          <a:sy n="91" d="100"/>
        </p:scale>
        <p:origin x="15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30" y="1081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-2958" y="-108"/>
      </p:cViewPr>
      <p:guideLst>
        <p:guide orient="horz" pos="2928"/>
        <p:guide pos="220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4E0B7388-C3ED-4BD4-9949-00EAEEDD3888}"/>
    <pc:docChg chg="undo redo custSel addSld delSld modSld modMainMaster">
      <pc:chgData name="Giovanni Galazzini" userId="2dd3a47a2723b683" providerId="LiveId" clId="{4E0B7388-C3ED-4BD4-9949-00EAEEDD3888}" dt="2018-10-24T08:26:16.169" v="232" actId="20577"/>
      <pc:docMkLst>
        <pc:docMk/>
      </pc:docMkLst>
      <pc:sldChg chg="add del setBg">
        <pc:chgData name="Giovanni Galazzini" userId="2dd3a47a2723b683" providerId="LiveId" clId="{4E0B7388-C3ED-4BD4-9949-00EAEEDD3888}" dt="2018-10-24T08:20:13.466" v="209"/>
        <pc:sldMkLst>
          <pc:docMk/>
          <pc:sldMk cId="1335581155" sldId="258"/>
        </pc:sldMkLst>
      </pc:sldChg>
      <pc:sldChg chg="addSp delSp modSp">
        <pc:chgData name="Giovanni Galazzini" userId="2dd3a47a2723b683" providerId="LiveId" clId="{4E0B7388-C3ED-4BD4-9949-00EAEEDD3888}" dt="2018-10-24T08:05:21.181" v="44" actId="1035"/>
        <pc:sldMkLst>
          <pc:docMk/>
          <pc:sldMk cId="2265350221" sldId="867"/>
        </pc:sldMkLst>
        <pc:spChg chg="add del mod">
          <ac:chgData name="Giovanni Galazzini" userId="2dd3a47a2723b683" providerId="LiveId" clId="{4E0B7388-C3ED-4BD4-9949-00EAEEDD3888}" dt="2018-10-24T07:55:33.762" v="6"/>
          <ac:spMkLst>
            <pc:docMk/>
            <pc:sldMk cId="2265350221" sldId="867"/>
            <ac:spMk id="2" creationId="{114E399A-9A24-4478-9F99-34BA44C200CD}"/>
          </ac:spMkLst>
        </pc:spChg>
        <pc:spChg chg="mod">
          <ac:chgData name="Giovanni Galazzini" userId="2dd3a47a2723b683" providerId="LiveId" clId="{4E0B7388-C3ED-4BD4-9949-00EAEEDD3888}" dt="2018-10-24T08:05:21.181" v="44" actId="1035"/>
          <ac:spMkLst>
            <pc:docMk/>
            <pc:sldMk cId="2265350221" sldId="867"/>
            <ac:spMk id="10246" creationId="{00000000-0000-0000-0000-000000000000}"/>
          </ac:spMkLst>
        </pc:spChg>
        <pc:picChg chg="add del mod">
          <ac:chgData name="Giovanni Galazzini" userId="2dd3a47a2723b683" providerId="LiveId" clId="{4E0B7388-C3ED-4BD4-9949-00EAEEDD3888}" dt="2018-10-24T07:57:10.948" v="11" actId="478"/>
          <ac:picMkLst>
            <pc:docMk/>
            <pc:sldMk cId="2265350221" sldId="867"/>
            <ac:picMk id="5" creationId="{A295D316-5C65-4991-9B6B-5E4803CF7A30}"/>
          </ac:picMkLst>
        </pc:picChg>
        <pc:picChg chg="del">
          <ac:chgData name="Giovanni Galazzini" userId="2dd3a47a2723b683" providerId="LiveId" clId="{4E0B7388-C3ED-4BD4-9949-00EAEEDD3888}" dt="2018-10-24T07:53:34.430" v="2" actId="478"/>
          <ac:picMkLst>
            <pc:docMk/>
            <pc:sldMk cId="2265350221" sldId="867"/>
            <ac:picMk id="10243" creationId="{00000000-0000-0000-0000-000000000000}"/>
          </ac:picMkLst>
        </pc:picChg>
        <pc:picChg chg="del">
          <ac:chgData name="Giovanni Galazzini" userId="2dd3a47a2723b683" providerId="LiveId" clId="{4E0B7388-C3ED-4BD4-9949-00EAEEDD3888}" dt="2018-10-24T07:53:41.384" v="3" actId="478"/>
          <ac:picMkLst>
            <pc:docMk/>
            <pc:sldMk cId="2265350221" sldId="867"/>
            <ac:picMk id="10244" creationId="{00000000-0000-0000-0000-000000000000}"/>
          </ac:picMkLst>
        </pc:picChg>
      </pc:sldChg>
      <pc:sldChg chg="modSp">
        <pc:chgData name="Giovanni Galazzini" userId="2dd3a47a2723b683" providerId="LiveId" clId="{4E0B7388-C3ED-4BD4-9949-00EAEEDD3888}" dt="2018-10-24T08:07:10.019" v="115" actId="20577"/>
        <pc:sldMkLst>
          <pc:docMk/>
          <pc:sldMk cId="3892481489" sldId="871"/>
        </pc:sldMkLst>
        <pc:spChg chg="mod">
          <ac:chgData name="Giovanni Galazzini" userId="2dd3a47a2723b683" providerId="LiveId" clId="{4E0B7388-C3ED-4BD4-9949-00EAEEDD3888}" dt="2018-10-24T08:07:10.019" v="115" actId="20577"/>
          <ac:spMkLst>
            <pc:docMk/>
            <pc:sldMk cId="3892481489" sldId="871"/>
            <ac:spMk id="3" creationId="{010383E7-A280-4792-880F-0C08E6398A86}"/>
          </ac:spMkLst>
        </pc:spChg>
      </pc:sldChg>
      <pc:sldChg chg="addSp delSp modSp">
        <pc:chgData name="Giovanni Galazzini" userId="2dd3a47a2723b683" providerId="LiveId" clId="{4E0B7388-C3ED-4BD4-9949-00EAEEDD3888}" dt="2018-10-24T08:24:50.359" v="224" actId="1038"/>
        <pc:sldMkLst>
          <pc:docMk/>
          <pc:sldMk cId="135454574" sldId="958"/>
        </pc:sldMkLst>
        <pc:spChg chg="add del mod">
          <ac:chgData name="Giovanni Galazzini" userId="2dd3a47a2723b683" providerId="LiveId" clId="{4E0B7388-C3ED-4BD4-9949-00EAEEDD3888}" dt="2018-10-24T08:10:16.753" v="147" actId="478"/>
          <ac:spMkLst>
            <pc:docMk/>
            <pc:sldMk cId="135454574" sldId="958"/>
            <ac:spMk id="2" creationId="{CF670383-71F6-43FB-B936-9BAC5E271AF4}"/>
          </ac:spMkLst>
        </pc:spChg>
        <pc:spChg chg="mod">
          <ac:chgData name="Giovanni Galazzini" userId="2dd3a47a2723b683" providerId="LiveId" clId="{4E0B7388-C3ED-4BD4-9949-00EAEEDD3888}" dt="2018-10-24T08:24:50.359" v="224" actId="1038"/>
          <ac:spMkLst>
            <pc:docMk/>
            <pc:sldMk cId="135454574" sldId="958"/>
            <ac:spMk id="5" creationId="{00000000-0000-0000-0000-000000000000}"/>
          </ac:spMkLst>
        </pc:spChg>
        <pc:spChg chg="add mod">
          <ac:chgData name="Giovanni Galazzini" userId="2dd3a47a2723b683" providerId="LiveId" clId="{4E0B7388-C3ED-4BD4-9949-00EAEEDD3888}" dt="2018-10-24T08:24:50.359" v="224" actId="1038"/>
          <ac:spMkLst>
            <pc:docMk/>
            <pc:sldMk cId="135454574" sldId="958"/>
            <ac:spMk id="15" creationId="{7602BE56-640E-4626-A27B-56C9B053AFBA}"/>
          </ac:spMkLst>
        </pc:spChg>
        <pc:spChg chg="mod">
          <ac:chgData name="Giovanni Galazzini" userId="2dd3a47a2723b683" providerId="LiveId" clId="{4E0B7388-C3ED-4BD4-9949-00EAEEDD3888}" dt="2018-10-24T08:24:50.359" v="224" actId="1038"/>
          <ac:spMkLst>
            <pc:docMk/>
            <pc:sldMk cId="135454574" sldId="958"/>
            <ac:spMk id="19" creationId="{A45E0565-BF29-4E27-9A79-17EC84A6FAAF}"/>
          </ac:spMkLst>
        </pc:spChg>
      </pc:sldChg>
      <pc:sldChg chg="modSp">
        <pc:chgData name="Giovanni Galazzini" userId="2dd3a47a2723b683" providerId="LiveId" clId="{4E0B7388-C3ED-4BD4-9949-00EAEEDD3888}" dt="2018-10-24T08:26:16.169" v="232" actId="20577"/>
        <pc:sldMkLst>
          <pc:docMk/>
          <pc:sldMk cId="2945262275" sldId="1015"/>
        </pc:sldMkLst>
        <pc:spChg chg="mod">
          <ac:chgData name="Giovanni Galazzini" userId="2dd3a47a2723b683" providerId="LiveId" clId="{4E0B7388-C3ED-4BD4-9949-00EAEEDD3888}" dt="2018-10-24T08:26:16.169" v="232" actId="20577"/>
          <ac:spMkLst>
            <pc:docMk/>
            <pc:sldMk cId="2945262275" sldId="1015"/>
            <ac:spMk id="10" creationId="{59F7C48D-9B1D-4960-BFFC-D666859DB8A8}"/>
          </ac:spMkLst>
        </pc:spChg>
      </pc:sldChg>
      <pc:sldChg chg="modSp">
        <pc:chgData name="Giovanni Galazzini" userId="2dd3a47a2723b683" providerId="LiveId" clId="{4E0B7388-C3ED-4BD4-9949-00EAEEDD3888}" dt="2018-10-24T08:25:26.796" v="225"/>
        <pc:sldMkLst>
          <pc:docMk/>
          <pc:sldMk cId="2909151566" sldId="1017"/>
        </pc:sldMkLst>
        <pc:spChg chg="mod">
          <ac:chgData name="Giovanni Galazzini" userId="2dd3a47a2723b683" providerId="LiveId" clId="{4E0B7388-C3ED-4BD4-9949-00EAEEDD3888}" dt="2018-10-24T08:25:26.796" v="225"/>
          <ac:spMkLst>
            <pc:docMk/>
            <pc:sldMk cId="2909151566" sldId="1017"/>
            <ac:spMk id="9" creationId="{74D21B81-0229-44E2-909B-D9890BCA43E0}"/>
          </ac:spMkLst>
        </pc:spChg>
        <pc:graphicFrameChg chg="mod">
          <ac:chgData name="Giovanni Galazzini" userId="2dd3a47a2723b683" providerId="LiveId" clId="{4E0B7388-C3ED-4BD4-9949-00EAEEDD3888}" dt="2018-10-24T08:25:26.796" v="225"/>
          <ac:graphicFrameMkLst>
            <pc:docMk/>
            <pc:sldMk cId="2909151566" sldId="1017"/>
            <ac:graphicFrameMk id="6" creationId="{1FF16CDA-D2E0-4EEA-8A23-CFAC32FBD51C}"/>
          </ac:graphicFrameMkLst>
        </pc:graphicFrameChg>
      </pc:sldChg>
      <pc:sldChg chg="addSp delSp modSp add">
        <pc:chgData name="Giovanni Galazzini" userId="2dd3a47a2723b683" providerId="LiveId" clId="{4E0B7388-C3ED-4BD4-9949-00EAEEDD3888}" dt="2018-10-24T08:23:14.540" v="215" actId="1036"/>
        <pc:sldMkLst>
          <pc:docMk/>
          <pc:sldMk cId="3482745891" sldId="1018"/>
        </pc:sldMkLst>
        <pc:spChg chg="del">
          <ac:chgData name="Giovanni Galazzini" userId="2dd3a47a2723b683" providerId="LiveId" clId="{4E0B7388-C3ED-4BD4-9949-00EAEEDD3888}" dt="2018-10-24T08:19:33.179" v="207" actId="478"/>
          <ac:spMkLst>
            <pc:docMk/>
            <pc:sldMk cId="3482745891" sldId="1018"/>
            <ac:spMk id="2" creationId="{9136B67F-749F-4642-8DA5-6834821F7EFF}"/>
          </ac:spMkLst>
        </pc:spChg>
        <pc:spChg chg="mod">
          <ac:chgData name="Giovanni Galazzini" userId="2dd3a47a2723b683" providerId="LiveId" clId="{4E0B7388-C3ED-4BD4-9949-00EAEEDD3888}" dt="2018-10-24T08:19:11.585" v="206" actId="20577"/>
          <ac:spMkLst>
            <pc:docMk/>
            <pc:sldMk cId="3482745891" sldId="1018"/>
            <ac:spMk id="3" creationId="{252C1060-490D-49D5-802D-5ECA0A061CA3}"/>
          </ac:spMkLst>
        </pc:spChg>
        <pc:picChg chg="add mod">
          <ac:chgData name="Giovanni Galazzini" userId="2dd3a47a2723b683" providerId="LiveId" clId="{4E0B7388-C3ED-4BD4-9949-00EAEEDD3888}" dt="2018-10-24T08:23:14.540" v="215" actId="1036"/>
          <ac:picMkLst>
            <pc:docMk/>
            <pc:sldMk cId="3482745891" sldId="1018"/>
            <ac:picMk id="5" creationId="{C03F6B7C-111E-4B54-AB39-E2A3CC626A6F}"/>
          </ac:picMkLst>
        </pc:picChg>
      </pc:sldChg>
      <pc:sldMasterChg chg="modSldLayout">
        <pc:chgData name="Giovanni Galazzini" userId="2dd3a47a2723b683" providerId="LiveId" clId="{4E0B7388-C3ED-4BD4-9949-00EAEEDD3888}" dt="2018-10-24T08:06:30.983" v="54" actId="12788"/>
        <pc:sldMasterMkLst>
          <pc:docMk/>
          <pc:sldMasterMk cId="0" sldId="2147483648"/>
        </pc:sldMasterMkLst>
        <pc:sldLayoutChg chg="addSp delSp modSp">
          <pc:chgData name="Giovanni Galazzini" userId="2dd3a47a2723b683" providerId="LiveId" clId="{4E0B7388-C3ED-4BD4-9949-00EAEEDD3888}" dt="2018-10-24T08:06:30.983" v="54" actId="12788"/>
          <pc:sldLayoutMkLst>
            <pc:docMk/>
            <pc:sldMasterMk cId="0" sldId="2147483648"/>
            <pc:sldLayoutMk cId="3640021236" sldId="2147485873"/>
          </pc:sldLayoutMkLst>
          <pc:picChg chg="del">
            <ac:chgData name="Giovanni Galazzini" userId="2dd3a47a2723b683" providerId="LiveId" clId="{4E0B7388-C3ED-4BD4-9949-00EAEEDD3888}" dt="2018-10-24T07:56:23.061" v="8" actId="478"/>
            <ac:picMkLst>
              <pc:docMk/>
              <pc:sldMasterMk cId="0" sldId="2147483648"/>
              <pc:sldLayoutMk cId="3640021236" sldId="2147485873"/>
              <ac:picMk id="3" creationId="{00000000-0000-0000-0000-000000000000}"/>
            </ac:picMkLst>
          </pc:picChg>
          <pc:picChg chg="del">
            <ac:chgData name="Giovanni Galazzini" userId="2dd3a47a2723b683" providerId="LiveId" clId="{4E0B7388-C3ED-4BD4-9949-00EAEEDD3888}" dt="2018-10-24T07:56:21.204" v="7" actId="478"/>
            <ac:picMkLst>
              <pc:docMk/>
              <pc:sldMasterMk cId="0" sldId="2147483648"/>
              <pc:sldLayoutMk cId="3640021236" sldId="2147485873"/>
              <ac:picMk id="4" creationId="{00000000-0000-0000-0000-000000000000}"/>
            </ac:picMkLst>
          </pc:picChg>
          <pc:picChg chg="mod">
            <ac:chgData name="Giovanni Galazzini" userId="2dd3a47a2723b683" providerId="LiveId" clId="{4E0B7388-C3ED-4BD4-9949-00EAEEDD3888}" dt="2018-10-24T08:04:48.252" v="34" actId="12788"/>
            <ac:picMkLst>
              <pc:docMk/>
              <pc:sldMasterMk cId="0" sldId="2147483648"/>
              <pc:sldLayoutMk cId="3640021236" sldId="2147485873"/>
              <ac:picMk id="5" creationId="{00000000-0000-0000-0000-000000000000}"/>
            </ac:picMkLst>
          </pc:picChg>
          <pc:picChg chg="add mod">
            <ac:chgData name="Giovanni Galazzini" userId="2dd3a47a2723b683" providerId="LiveId" clId="{4E0B7388-C3ED-4BD4-9949-00EAEEDD3888}" dt="2018-10-24T08:06:30.983" v="54" actId="12788"/>
            <ac:picMkLst>
              <pc:docMk/>
              <pc:sldMasterMk cId="0" sldId="2147483648"/>
              <pc:sldLayoutMk cId="3640021236" sldId="2147485873"/>
              <ac:picMk id="6" creationId="{A295D316-5C65-4991-9B6B-5E4803CF7A30}"/>
            </ac:picMkLst>
          </pc:picChg>
        </pc:sldLayoutChg>
        <pc:sldLayoutChg chg="addSp delSp modSp">
          <pc:chgData name="Giovanni Galazzini" userId="2dd3a47a2723b683" providerId="LiveId" clId="{4E0B7388-C3ED-4BD4-9949-00EAEEDD3888}" dt="2018-10-24T07:58:58.676" v="22" actId="1037"/>
          <pc:sldLayoutMkLst>
            <pc:docMk/>
            <pc:sldMasterMk cId="0" sldId="2147483648"/>
            <pc:sldLayoutMk cId="4065148153" sldId="2147485875"/>
          </pc:sldLayoutMkLst>
          <pc:picChg chg="del">
            <ac:chgData name="Giovanni Galazzini" userId="2dd3a47a2723b683" providerId="LiveId" clId="{4E0B7388-C3ED-4BD4-9949-00EAEEDD3888}" dt="2018-10-24T07:57:28.487" v="12" actId="478"/>
            <ac:picMkLst>
              <pc:docMk/>
              <pc:sldMasterMk cId="0" sldId="2147483648"/>
              <pc:sldLayoutMk cId="4065148153" sldId="2147485875"/>
              <ac:picMk id="4" creationId="{00000000-0000-0000-0000-000000000000}"/>
            </ac:picMkLst>
          </pc:picChg>
          <pc:picChg chg="add mod">
            <ac:chgData name="Giovanni Galazzini" userId="2dd3a47a2723b683" providerId="LiveId" clId="{4E0B7388-C3ED-4BD4-9949-00EAEEDD3888}" dt="2018-10-24T07:58:58.676" v="22" actId="1037"/>
            <ac:picMkLst>
              <pc:docMk/>
              <pc:sldMasterMk cId="0" sldId="2147483648"/>
              <pc:sldLayoutMk cId="4065148153" sldId="2147485875"/>
              <ac:picMk id="12" creationId="{A295D316-5C65-4991-9B6B-5E4803CF7A30}"/>
            </ac:picMkLst>
          </pc:picChg>
        </pc:sldLayoutChg>
      </pc:sldMasterChg>
    </pc:docChg>
  </pc:docChgLst>
  <pc:docChgLst>
    <pc:chgData name="Mariaceleste Cazzorla" userId="4a63e286-87d4-442c-bf5a-933f0e69100f" providerId="ADAL" clId="{8FE5959B-F8A2-4964-8439-C007B7D0CC4F}"/>
    <pc:docChg chg="undo redo custSel addSld modSld sldOrd">
      <pc:chgData name="Mariaceleste Cazzorla" userId="4a63e286-87d4-442c-bf5a-933f0e69100f" providerId="ADAL" clId="{8FE5959B-F8A2-4964-8439-C007B7D0CC4F}" dt="2018-10-19T12:53:31.027" v="2817" actId="14734"/>
      <pc:docMkLst>
        <pc:docMk/>
      </pc:docMkLst>
      <pc:sldChg chg="modSp">
        <pc:chgData name="Mariaceleste Cazzorla" userId="4a63e286-87d4-442c-bf5a-933f0e69100f" providerId="ADAL" clId="{8FE5959B-F8A2-4964-8439-C007B7D0CC4F}" dt="2018-10-19T12:06:22.709" v="1176" actId="6549"/>
        <pc:sldMkLst>
          <pc:docMk/>
          <pc:sldMk cId="2265350221" sldId="867"/>
        </pc:sldMkLst>
        <pc:spChg chg="mod">
          <ac:chgData name="Mariaceleste Cazzorla" userId="4a63e286-87d4-442c-bf5a-933f0e69100f" providerId="ADAL" clId="{8FE5959B-F8A2-4964-8439-C007B7D0CC4F}" dt="2018-10-19T12:06:22.709" v="1176" actId="6549"/>
          <ac:spMkLst>
            <pc:docMk/>
            <pc:sldMk cId="2265350221" sldId="867"/>
            <ac:spMk id="10246" creationId="{00000000-0000-0000-0000-000000000000}"/>
          </ac:spMkLst>
        </pc:spChg>
      </pc:sldChg>
      <pc:sldChg chg="modSp">
        <pc:chgData name="Mariaceleste Cazzorla" userId="4a63e286-87d4-442c-bf5a-933f0e69100f" providerId="ADAL" clId="{8FE5959B-F8A2-4964-8439-C007B7D0CC4F}" dt="2018-10-19T12:06:36.159" v="1188" actId="20577"/>
        <pc:sldMkLst>
          <pc:docMk/>
          <pc:sldMk cId="3892481489" sldId="871"/>
        </pc:sldMkLst>
        <pc:spChg chg="mod">
          <ac:chgData name="Mariaceleste Cazzorla" userId="4a63e286-87d4-442c-bf5a-933f0e69100f" providerId="ADAL" clId="{8FE5959B-F8A2-4964-8439-C007B7D0CC4F}" dt="2018-10-19T12:06:36.159" v="1188" actId="20577"/>
          <ac:spMkLst>
            <pc:docMk/>
            <pc:sldMk cId="3892481489" sldId="871"/>
            <ac:spMk id="3" creationId="{010383E7-A280-4792-880F-0C08E6398A86}"/>
          </ac:spMkLst>
        </pc:spChg>
      </pc:sldChg>
      <pc:sldChg chg="delSp modSp">
        <pc:chgData name="Mariaceleste Cazzorla" userId="4a63e286-87d4-442c-bf5a-933f0e69100f" providerId="ADAL" clId="{8FE5959B-F8A2-4964-8439-C007B7D0CC4F}" dt="2018-10-19T12:07:47.673" v="1190" actId="14100"/>
        <pc:sldMkLst>
          <pc:docMk/>
          <pc:sldMk cId="135454574" sldId="958"/>
        </pc:sldMkLst>
        <pc:spChg chg="mod">
          <ac:chgData name="Mariaceleste Cazzorla" userId="4a63e286-87d4-442c-bf5a-933f0e69100f" providerId="ADAL" clId="{8FE5959B-F8A2-4964-8439-C007B7D0CC4F}" dt="2018-10-19T12:07:47.673" v="1190" actId="14100"/>
          <ac:spMkLst>
            <pc:docMk/>
            <pc:sldMk cId="135454574" sldId="958"/>
            <ac:spMk id="7" creationId="{00000000-0000-0000-0000-000000000000}"/>
          </ac:spMkLst>
        </pc:spChg>
        <pc:cxnChg chg="del">
          <ac:chgData name="Mariaceleste Cazzorla" userId="4a63e286-87d4-442c-bf5a-933f0e69100f" providerId="ADAL" clId="{8FE5959B-F8A2-4964-8439-C007B7D0CC4F}" dt="2018-10-19T12:07:31.075" v="1189" actId="478"/>
          <ac:cxnSpMkLst>
            <pc:docMk/>
            <pc:sldMk cId="135454574" sldId="958"/>
            <ac:cxnSpMk id="15" creationId="{00000000-0000-0000-0000-000000000000}"/>
          </ac:cxnSpMkLst>
        </pc:cxnChg>
      </pc:sldChg>
      <pc:sldChg chg="delSp modSp">
        <pc:chgData name="Mariaceleste Cazzorla" userId="4a63e286-87d4-442c-bf5a-933f0e69100f" providerId="ADAL" clId="{8FE5959B-F8A2-4964-8439-C007B7D0CC4F}" dt="2018-10-19T12:53:31.027" v="2817" actId="14734"/>
        <pc:sldMkLst>
          <pc:docMk/>
          <pc:sldMk cId="2498700279" sldId="1009"/>
        </pc:sldMkLst>
        <pc:spChg chg="mod">
          <ac:chgData name="Mariaceleste Cazzorla" userId="4a63e286-87d4-442c-bf5a-933f0e69100f" providerId="ADAL" clId="{8FE5959B-F8A2-4964-8439-C007B7D0CC4F}" dt="2018-10-19T12:53:19.726" v="2816" actId="20577"/>
          <ac:spMkLst>
            <pc:docMk/>
            <pc:sldMk cId="2498700279" sldId="1009"/>
            <ac:spMk id="2" creationId="{66552A81-FF72-4361-AEB7-9A8846542234}"/>
          </ac:spMkLst>
        </pc:spChg>
        <pc:spChg chg="del mod">
          <ac:chgData name="Mariaceleste Cazzorla" userId="4a63e286-87d4-442c-bf5a-933f0e69100f" providerId="ADAL" clId="{8FE5959B-F8A2-4964-8439-C007B7D0CC4F}" dt="2018-10-19T12:51:07.319" v="2660" actId="478"/>
          <ac:spMkLst>
            <pc:docMk/>
            <pc:sldMk cId="2498700279" sldId="1009"/>
            <ac:spMk id="9" creationId="{74D21B81-0229-44E2-909B-D9890BCA43E0}"/>
          </ac:spMkLst>
        </pc:spChg>
        <pc:graphicFrameChg chg="mod modGraphic">
          <ac:chgData name="Mariaceleste Cazzorla" userId="4a63e286-87d4-442c-bf5a-933f0e69100f" providerId="ADAL" clId="{8FE5959B-F8A2-4964-8439-C007B7D0CC4F}" dt="2018-10-19T12:53:31.027" v="2817" actId="14734"/>
          <ac:graphicFrameMkLst>
            <pc:docMk/>
            <pc:sldMk cId="2498700279" sldId="1009"/>
            <ac:graphicFrameMk id="6" creationId="{1FF16CDA-D2E0-4EEA-8A23-CFAC32FBD51C}"/>
          </ac:graphicFrameMkLst>
        </pc:graphicFrameChg>
      </pc:sldChg>
      <pc:sldChg chg="modSp ord">
        <pc:chgData name="Mariaceleste Cazzorla" userId="4a63e286-87d4-442c-bf5a-933f0e69100f" providerId="ADAL" clId="{8FE5959B-F8A2-4964-8439-C007B7D0CC4F}" dt="2018-10-19T12:48:17.147" v="2513"/>
        <pc:sldMkLst>
          <pc:docMk/>
          <pc:sldMk cId="3004480441" sldId="1013"/>
        </pc:sldMkLst>
        <pc:spChg chg="mod">
          <ac:chgData name="Mariaceleste Cazzorla" userId="4a63e286-87d4-442c-bf5a-933f0e69100f" providerId="ADAL" clId="{8FE5959B-F8A2-4964-8439-C007B7D0CC4F}" dt="2018-10-19T12:44:31.876" v="2511" actId="207"/>
          <ac:spMkLst>
            <pc:docMk/>
            <pc:sldMk cId="3004480441" sldId="1013"/>
            <ac:spMk id="17" creationId="{03D1CEBB-5A1E-4CE9-BA47-ACE8204A24F7}"/>
          </ac:spMkLst>
        </pc:spChg>
      </pc:sldChg>
      <pc:sldChg chg="addSp delSp modSp">
        <pc:chgData name="Mariaceleste Cazzorla" userId="4a63e286-87d4-442c-bf5a-933f0e69100f" providerId="ADAL" clId="{8FE5959B-F8A2-4964-8439-C007B7D0CC4F}" dt="2018-10-19T08:25:22.473" v="1122" actId="1035"/>
        <pc:sldMkLst>
          <pc:docMk/>
          <pc:sldMk cId="2945262275" sldId="1015"/>
        </pc:sldMkLst>
        <pc:spChg chg="add del mod">
          <ac:chgData name="Mariaceleste Cazzorla" userId="4a63e286-87d4-442c-bf5a-933f0e69100f" providerId="ADAL" clId="{8FE5959B-F8A2-4964-8439-C007B7D0CC4F}" dt="2018-10-19T08:13:07.501" v="30" actId="478"/>
          <ac:spMkLst>
            <pc:docMk/>
            <pc:sldMk cId="2945262275" sldId="1015"/>
            <ac:spMk id="2" creationId="{E93ED780-5186-427A-8E6E-C6985BB26C1F}"/>
          </ac:spMkLst>
        </pc:spChg>
        <pc:spChg chg="add del mod">
          <ac:chgData name="Mariaceleste Cazzorla" userId="4a63e286-87d4-442c-bf5a-933f0e69100f" providerId="ADAL" clId="{8FE5959B-F8A2-4964-8439-C007B7D0CC4F}" dt="2018-10-19T08:13:16.957" v="32"/>
          <ac:spMkLst>
            <pc:docMk/>
            <pc:sldMk cId="2945262275" sldId="1015"/>
            <ac:spMk id="5" creationId="{B20CE5BC-B53D-4152-BCCA-BB217F851717}"/>
          </ac:spMkLst>
        </pc:spChg>
        <pc:spChg chg="add del mod">
          <ac:chgData name="Mariaceleste Cazzorla" userId="4a63e286-87d4-442c-bf5a-933f0e69100f" providerId="ADAL" clId="{8FE5959B-F8A2-4964-8439-C007B7D0CC4F}" dt="2018-10-19T08:16:45.545" v="322" actId="478"/>
          <ac:spMkLst>
            <pc:docMk/>
            <pc:sldMk cId="2945262275" sldId="1015"/>
            <ac:spMk id="6" creationId="{FBFB7B96-4886-4496-8ED4-1182131C522D}"/>
          </ac:spMkLst>
        </pc:spChg>
        <pc:spChg chg="add del">
          <ac:chgData name="Mariaceleste Cazzorla" userId="4a63e286-87d4-442c-bf5a-933f0e69100f" providerId="ADAL" clId="{8FE5959B-F8A2-4964-8439-C007B7D0CC4F}" dt="2018-10-19T08:16:09.643" v="139"/>
          <ac:spMkLst>
            <pc:docMk/>
            <pc:sldMk cId="2945262275" sldId="1015"/>
            <ac:spMk id="7" creationId="{EAC4CB48-D58C-4BB3-BB7E-E8101D08E722}"/>
          </ac:spMkLst>
        </pc:spChg>
        <pc:spChg chg="add del">
          <ac:chgData name="Mariaceleste Cazzorla" userId="4a63e286-87d4-442c-bf5a-933f0e69100f" providerId="ADAL" clId="{8FE5959B-F8A2-4964-8439-C007B7D0CC4F}" dt="2018-10-19T08:16:13.099" v="141"/>
          <ac:spMkLst>
            <pc:docMk/>
            <pc:sldMk cId="2945262275" sldId="1015"/>
            <ac:spMk id="8" creationId="{9D7F2D2E-DAB1-450E-B625-E5AAB6AB1FEE}"/>
          </ac:spMkLst>
        </pc:spChg>
        <pc:spChg chg="add del">
          <ac:chgData name="Mariaceleste Cazzorla" userId="4a63e286-87d4-442c-bf5a-933f0e69100f" providerId="ADAL" clId="{8FE5959B-F8A2-4964-8439-C007B7D0CC4F}" dt="2018-10-19T08:16:16.214" v="143"/>
          <ac:spMkLst>
            <pc:docMk/>
            <pc:sldMk cId="2945262275" sldId="1015"/>
            <ac:spMk id="9" creationId="{A5381269-5E96-439D-AFE2-7DB2DDEFF6F9}"/>
          </ac:spMkLst>
        </pc:spChg>
        <pc:spChg chg="add mod">
          <ac:chgData name="Mariaceleste Cazzorla" userId="4a63e286-87d4-442c-bf5a-933f0e69100f" providerId="ADAL" clId="{8FE5959B-F8A2-4964-8439-C007B7D0CC4F}" dt="2018-10-19T08:24:49.839" v="1114" actId="6549"/>
          <ac:spMkLst>
            <pc:docMk/>
            <pc:sldMk cId="2945262275" sldId="1015"/>
            <ac:spMk id="10" creationId="{59F7C48D-9B1D-4960-BFFC-D666859DB8A8}"/>
          </ac:spMkLst>
        </pc:spChg>
        <pc:graphicFrameChg chg="mod modGraphic">
          <ac:chgData name="Mariaceleste Cazzorla" userId="4a63e286-87d4-442c-bf5a-933f0e69100f" providerId="ADAL" clId="{8FE5959B-F8A2-4964-8439-C007B7D0CC4F}" dt="2018-10-19T08:25:22.473" v="1122" actId="1035"/>
          <ac:graphicFrameMkLst>
            <pc:docMk/>
            <pc:sldMk cId="2945262275" sldId="1015"/>
            <ac:graphicFrameMk id="11" creationId="{D5F85EFA-2171-48BE-85C7-1600ECED0523}"/>
          </ac:graphicFrameMkLst>
        </pc:graphicFrameChg>
      </pc:sldChg>
      <pc:sldChg chg="add ord">
        <pc:chgData name="Mariaceleste Cazzorla" userId="4a63e286-87d4-442c-bf5a-933f0e69100f" providerId="ADAL" clId="{8FE5959B-F8A2-4964-8439-C007B7D0CC4F}" dt="2018-10-19T12:48:24.236" v="2514"/>
        <pc:sldMkLst>
          <pc:docMk/>
          <pc:sldMk cId="2909151566" sldId="10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263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Verdana" pitchFamily="32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5349" y="0"/>
            <a:ext cx="2950263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Verdana" pitchFamily="32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fld id="{69817BE9-6807-4B5B-A086-E799B37CEC3F}" type="datetimeFigureOut">
              <a:rPr lang="it-IT"/>
              <a:pPr>
                <a:defRPr/>
              </a:pPr>
              <a:t>24/10/2018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50263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Verdana" pitchFamily="32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5349" y="9440864"/>
            <a:ext cx="2950263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Verdana" pitchFamily="32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fld id="{3BECD71E-27EB-476D-A604-AB1A9BCAF57D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4303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AutoShape 1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79" name="AutoShape 2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0" name="AutoShape 3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1" name="AutoShape 4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2" name="AutoShape 5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3" name="AutoShape 6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4" name="AutoShape 7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5" name="AutoShape 8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6" name="AutoShape 9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7" name="AutoShape 10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8" name="AutoShape 11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89" name="AutoShape 12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90" name="AutoShape 13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91" name="AutoShape 14"/>
          <p:cNvSpPr>
            <a:spLocks noChangeArrowheads="1"/>
          </p:cNvSpPr>
          <p:nvPr/>
        </p:nvSpPr>
        <p:spPr bwMode="auto">
          <a:xfrm>
            <a:off x="1" y="0"/>
            <a:ext cx="6807200" cy="99393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6992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755650"/>
            <a:ext cx="4935537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64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79609" y="4719639"/>
            <a:ext cx="5420989" cy="444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29621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5690" algn="l"/>
                <a:tab pos="912998" algn="l"/>
                <a:tab pos="1370304" algn="l"/>
                <a:tab pos="1827610" algn="l"/>
                <a:tab pos="2284917" algn="l"/>
                <a:tab pos="2742224" algn="l"/>
                <a:tab pos="3199530" algn="l"/>
                <a:tab pos="3656836" algn="l"/>
                <a:tab pos="4114143" algn="l"/>
                <a:tab pos="4571450" algn="l"/>
                <a:tab pos="5028755" algn="l"/>
                <a:tab pos="5486063" algn="l"/>
                <a:tab pos="5943369" algn="l"/>
                <a:tab pos="6400676" algn="l"/>
                <a:tab pos="6857982" algn="l"/>
                <a:tab pos="7315289" algn="l"/>
                <a:tab pos="7772595" algn="l"/>
                <a:tab pos="8229902" algn="l"/>
                <a:tab pos="8687207" algn="l"/>
                <a:tab pos="9144514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/>
          </p:nvPr>
        </p:nvSpPr>
        <p:spPr bwMode="auto">
          <a:xfrm>
            <a:off x="3852173" y="1"/>
            <a:ext cx="2929621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5690" algn="l"/>
                <a:tab pos="912998" algn="l"/>
                <a:tab pos="1370304" algn="l"/>
                <a:tab pos="1827610" algn="l"/>
                <a:tab pos="2284917" algn="l"/>
                <a:tab pos="2742224" algn="l"/>
                <a:tab pos="3199530" algn="l"/>
                <a:tab pos="3656836" algn="l"/>
                <a:tab pos="4114143" algn="l"/>
                <a:tab pos="4571450" algn="l"/>
                <a:tab pos="5028755" algn="l"/>
                <a:tab pos="5486063" algn="l"/>
                <a:tab pos="5943369" algn="l"/>
                <a:tab pos="6400676" algn="l"/>
                <a:tab pos="6857982" algn="l"/>
                <a:tab pos="7315289" algn="l"/>
                <a:tab pos="7772595" algn="l"/>
                <a:tab pos="8229902" algn="l"/>
                <a:tab pos="8687207" algn="l"/>
                <a:tab pos="9144514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0" y="9440864"/>
            <a:ext cx="2929621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5690" algn="l"/>
                <a:tab pos="912998" algn="l"/>
                <a:tab pos="1370304" algn="l"/>
                <a:tab pos="1827610" algn="l"/>
                <a:tab pos="2284917" algn="l"/>
                <a:tab pos="2742224" algn="l"/>
                <a:tab pos="3199530" algn="l"/>
                <a:tab pos="3656836" algn="l"/>
                <a:tab pos="4114143" algn="l"/>
                <a:tab pos="4571450" algn="l"/>
                <a:tab pos="5028755" algn="l"/>
                <a:tab pos="5486063" algn="l"/>
                <a:tab pos="5943369" algn="l"/>
                <a:tab pos="6400676" algn="l"/>
                <a:tab pos="6857982" algn="l"/>
                <a:tab pos="7315289" algn="l"/>
                <a:tab pos="7772595" algn="l"/>
                <a:tab pos="8229902" algn="l"/>
                <a:tab pos="8687207" algn="l"/>
                <a:tab pos="9144514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3852173" y="9440864"/>
            <a:ext cx="2929621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5690" algn="l"/>
                <a:tab pos="912998" algn="l"/>
                <a:tab pos="1370304" algn="l"/>
                <a:tab pos="1827610" algn="l"/>
                <a:tab pos="2284917" algn="l"/>
                <a:tab pos="2742224" algn="l"/>
                <a:tab pos="3199530" algn="l"/>
                <a:tab pos="3656836" algn="l"/>
                <a:tab pos="4114143" algn="l"/>
                <a:tab pos="4571450" algn="l"/>
                <a:tab pos="5028755" algn="l"/>
                <a:tab pos="5486063" algn="l"/>
                <a:tab pos="5943369" algn="l"/>
                <a:tab pos="6400676" algn="l"/>
                <a:tab pos="6857982" algn="l"/>
                <a:tab pos="7315289" algn="l"/>
                <a:tab pos="7772595" algn="l"/>
                <a:tab pos="8229902" algn="l"/>
                <a:tab pos="8687207" algn="l"/>
                <a:tab pos="9144514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fld id="{7B21364E-C7D8-4C97-BE91-158416B7A1F1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3540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2838" algn="l"/>
                <a:tab pos="4110038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2838" algn="l"/>
                <a:tab pos="4110038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2838" algn="l"/>
                <a:tab pos="4110038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2838" algn="l"/>
                <a:tab pos="4110038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2838" algn="l"/>
                <a:tab pos="4110038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2838" algn="l"/>
                <a:tab pos="4110038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2838" algn="l"/>
                <a:tab pos="4110038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2838" algn="l"/>
                <a:tab pos="4110038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2838" algn="l"/>
                <a:tab pos="4110038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2025" algn="l"/>
                <a:tab pos="7769225" algn="l"/>
                <a:tab pos="8226425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fld id="{6538B07F-44E4-4BF3-8962-9D5593211142}" type="slidenum">
              <a:rPr lang="it-IT" altLang="it-IT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Times New Roman" pitchFamily="18" charset="0"/>
                <a:buNone/>
              </a:pPr>
              <a:t>1</a:t>
            </a:fld>
            <a:endParaRPr lang="it-IT" alt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908262" y="755651"/>
            <a:ext cx="4989088" cy="3725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077" tIns="46539" rIns="93077" bIns="46539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679609" y="4719638"/>
            <a:ext cx="5422577" cy="4451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034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1055687"/>
            <a:ext cx="441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gnaposto testo 11"/>
          <p:cNvSpPr>
            <a:spLocks noGrp="1"/>
          </p:cNvSpPr>
          <p:nvPr>
            <p:ph type="body" sz="quarter" idx="10"/>
          </p:nvPr>
        </p:nvSpPr>
        <p:spPr>
          <a:xfrm>
            <a:off x="785813" y="3500438"/>
            <a:ext cx="7715250" cy="1928813"/>
          </a:xfrm>
        </p:spPr>
        <p:txBody>
          <a:bodyPr>
            <a:normAutofit/>
          </a:bodyPr>
          <a:lstStyle>
            <a:lvl1pPr algn="ctr">
              <a:buNone/>
              <a:defRPr sz="3200" b="1"/>
            </a:lvl1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95D316-5C65-4991-9B6B-5E4803CF7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06" y="5499230"/>
            <a:ext cx="3176588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2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6138863"/>
            <a:ext cx="29368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929313"/>
            <a:ext cx="2827338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347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 flipH="1">
            <a:off x="430213" y="1030288"/>
            <a:ext cx="8247062" cy="1587"/>
          </a:xfrm>
          <a:prstGeom prst="line">
            <a:avLst/>
          </a:prstGeom>
          <a:noFill/>
          <a:ln w="9360">
            <a:solidFill>
              <a:srgbClr val="BEB6A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337" y="88900"/>
            <a:ext cx="126142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4"/>
          <p:cNvSpPr>
            <a:spLocks noChangeAspect="1" noChangeArrowheads="1"/>
          </p:cNvSpPr>
          <p:nvPr userDrawn="1"/>
        </p:nvSpPr>
        <p:spPr bwMode="auto">
          <a:xfrm>
            <a:off x="6483350" y="6362700"/>
            <a:ext cx="22113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 flipH="1">
            <a:off x="430213" y="493713"/>
            <a:ext cx="8247062" cy="1587"/>
          </a:xfrm>
          <a:prstGeom prst="line">
            <a:avLst/>
          </a:prstGeom>
          <a:noFill/>
          <a:ln w="9360">
            <a:solidFill>
              <a:srgbClr val="BEB6A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ts val="2600"/>
              </a:lnSpc>
            </a:pPr>
            <a:endParaRPr lang="it-IT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 flipH="1">
            <a:off x="430213" y="6318250"/>
            <a:ext cx="8247062" cy="1588"/>
          </a:xfrm>
          <a:prstGeom prst="line">
            <a:avLst/>
          </a:prstGeom>
          <a:noFill/>
          <a:ln w="9360">
            <a:solidFill>
              <a:srgbClr val="BEB6A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0213" y="1250950"/>
            <a:ext cx="8205788" cy="5011738"/>
          </a:xfrm>
        </p:spPr>
        <p:txBody>
          <a:bodyPr/>
          <a:lstStyle>
            <a:lvl1pPr marL="361950" indent="-361950">
              <a:buClr>
                <a:srgbClr val="C00000"/>
              </a:buClr>
              <a:buFont typeface="Tahoma" pitchFamily="34" charset="0"/>
              <a:buChar char="&gt;"/>
              <a:defRPr sz="1600"/>
            </a:lvl1pPr>
            <a:lvl2pPr>
              <a:buFont typeface="Wingdings" pitchFamily="2" charset="2"/>
              <a:buChar char="§"/>
              <a:defRPr sz="1400"/>
            </a:lvl2pPr>
            <a:lvl3pPr>
              <a:buClr>
                <a:srgbClr val="C00000"/>
              </a:buClr>
              <a:buFont typeface="Arial" pitchFamily="34" charset="0"/>
              <a:buChar char="•"/>
              <a:defRPr sz="1200"/>
            </a:lvl3pPr>
            <a:lvl4pPr>
              <a:buClr>
                <a:srgbClr val="C00000"/>
              </a:buClr>
              <a:buSzPct val="60000"/>
              <a:buFont typeface="Courier New" pitchFamily="49" charset="0"/>
              <a:buChar char="o"/>
              <a:defRPr sz="1100"/>
            </a:lvl4pPr>
            <a:lvl5pPr>
              <a:defRPr sz="1000"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37538" cy="539750"/>
          </a:xfrm>
        </p:spPr>
        <p:txBody>
          <a:bodyPr/>
          <a:lstStyle>
            <a:lvl1pPr>
              <a:defRPr sz="2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11" name="Segnaposto numero diapositiva 17"/>
          <p:cNvSpPr>
            <a:spLocks noGrp="1"/>
          </p:cNvSpPr>
          <p:nvPr>
            <p:ph type="sldNum" sz="quarter" idx="10"/>
          </p:nvPr>
        </p:nvSpPr>
        <p:spPr>
          <a:xfrm>
            <a:off x="4314825" y="6530975"/>
            <a:ext cx="500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Verdana" pitchFamily="32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fld id="{F3F6A8B3-3BC1-47DC-8ECD-677F222CFE6C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295D316-5C65-4991-9B6B-5E4803CF7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05" y="35313"/>
            <a:ext cx="1270635" cy="3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7479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1" y="1095375"/>
            <a:ext cx="4025900" cy="5011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35500" y="1095375"/>
            <a:ext cx="4027488" cy="5011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2556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1412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0847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0063"/>
            <a:ext cx="8237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Cliccate per modificare il formato del testo del titolo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057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Cliccate per modificare il formato del testo della struttura</a:t>
            </a:r>
          </a:p>
          <a:p>
            <a:pPr lvl="1"/>
            <a:r>
              <a:rPr lang="en-GB" altLang="it-IT"/>
              <a:t>Secondo livello struttura</a:t>
            </a:r>
          </a:p>
          <a:p>
            <a:pPr lvl="2"/>
            <a:r>
              <a:rPr lang="en-GB" altLang="it-IT"/>
              <a:t>Terzo livello struttura</a:t>
            </a:r>
          </a:p>
          <a:p>
            <a:pPr lvl="3"/>
            <a:r>
              <a:rPr lang="en-GB" altLang="it-IT"/>
              <a:t>Quarto livello struttura</a:t>
            </a:r>
          </a:p>
          <a:p>
            <a:pPr lvl="4"/>
            <a:r>
              <a:rPr lang="en-GB" altLang="it-IT"/>
              <a:t>Quinto livello struttura</a:t>
            </a:r>
          </a:p>
          <a:p>
            <a:pPr lvl="4"/>
            <a:r>
              <a:rPr lang="en-GB" altLang="it-IT"/>
              <a:t>Sesto livello struttura</a:t>
            </a:r>
          </a:p>
          <a:p>
            <a:pPr lvl="4"/>
            <a:r>
              <a:rPr lang="en-GB" altLang="it-IT"/>
              <a:t>Settimo livello struttura</a:t>
            </a:r>
          </a:p>
          <a:p>
            <a:pPr lvl="4"/>
            <a:r>
              <a:rPr lang="en-GB" altLang="it-IT"/>
              <a:t>Ottavo livello struttura</a:t>
            </a:r>
          </a:p>
          <a:p>
            <a:pPr lvl="4"/>
            <a:r>
              <a:rPr lang="en-GB" altLang="it-IT"/>
              <a:t>Nono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3" r:id="rId1"/>
    <p:sldLayoutId id="2147485874" r:id="rId2"/>
    <p:sldLayoutId id="2147485875" r:id="rId3"/>
    <p:sldLayoutId id="2147485869" r:id="rId4"/>
    <p:sldLayoutId id="2147485870" r:id="rId5"/>
    <p:sldLayoutId id="2147485871" r:id="rId6"/>
    <p:sldLayoutId id="2147485872" r:id="rId7"/>
  </p:sldLayoutIdLst>
  <p:hf hdr="0" ftr="0" dt="0"/>
  <p:txStyles>
    <p:titleStyle>
      <a:lvl1pPr algn="l" defTabSz="449263" rtl="0" eaLnBrk="0" fontAlgn="base" hangingPunct="0">
        <a:lnSpc>
          <a:spcPts val="2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D4090D"/>
          </a:solidFill>
          <a:latin typeface="+mn-lt"/>
          <a:ea typeface="Lucida Sans Unicode" pitchFamily="34" charset="0"/>
          <a:cs typeface="+mj-cs"/>
        </a:defRPr>
      </a:lvl1pPr>
      <a:lvl2pPr algn="l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D4090D"/>
          </a:solidFill>
          <a:latin typeface="Tahoma" pitchFamily="34" charset="0"/>
          <a:ea typeface="Lucida Sans Unicode" pitchFamily="34" charset="0"/>
          <a:cs typeface="Lucida Sans Unicode" pitchFamily="32" charset="0"/>
        </a:defRPr>
      </a:lvl2pPr>
      <a:lvl3pPr algn="l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D4090D"/>
          </a:solidFill>
          <a:latin typeface="Tahoma" pitchFamily="34" charset="0"/>
          <a:ea typeface="Lucida Sans Unicode" pitchFamily="34" charset="0"/>
          <a:cs typeface="Lucida Sans Unicode" pitchFamily="32" charset="0"/>
        </a:defRPr>
      </a:lvl3pPr>
      <a:lvl4pPr algn="l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D4090D"/>
          </a:solidFill>
          <a:latin typeface="Tahoma" pitchFamily="34" charset="0"/>
          <a:ea typeface="Lucida Sans Unicode" pitchFamily="34" charset="0"/>
          <a:cs typeface="Lucida Sans Unicode" pitchFamily="32" charset="0"/>
        </a:defRPr>
      </a:lvl4pPr>
      <a:lvl5pPr algn="l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D4090D"/>
          </a:solidFill>
          <a:latin typeface="Tahoma" pitchFamily="34" charset="0"/>
          <a:ea typeface="Lucida Sans Unicode" pitchFamily="34" charset="0"/>
          <a:cs typeface="Lucida Sans Unicode" pitchFamily="32" charset="0"/>
        </a:defRPr>
      </a:lvl5pPr>
      <a:lvl6pPr marL="2514600" indent="-228600" algn="l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D4090D"/>
          </a:solidFill>
          <a:latin typeface="Arial Black" pitchFamily="32" charset="0"/>
          <a:cs typeface="Lucida Sans Unicode" pitchFamily="32" charset="0"/>
        </a:defRPr>
      </a:lvl6pPr>
      <a:lvl7pPr marL="2971800" indent="-228600" algn="l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D4090D"/>
          </a:solidFill>
          <a:latin typeface="Arial Black" pitchFamily="32" charset="0"/>
          <a:cs typeface="Lucida Sans Unicode" pitchFamily="32" charset="0"/>
        </a:defRPr>
      </a:lvl7pPr>
      <a:lvl8pPr marL="3429000" indent="-228600" algn="l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D4090D"/>
          </a:solidFill>
          <a:latin typeface="Arial Black" pitchFamily="32" charset="0"/>
          <a:cs typeface="Lucida Sans Unicode" pitchFamily="32" charset="0"/>
        </a:defRPr>
      </a:lvl8pPr>
      <a:lvl9pPr marL="3886200" indent="-228600" algn="l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D4090D"/>
          </a:solidFill>
          <a:latin typeface="Arial Black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ts val="800"/>
        </a:spcBef>
        <a:spcAft>
          <a:spcPct val="0"/>
        </a:spcAft>
        <a:buClr>
          <a:srgbClr val="C00000"/>
        </a:buClr>
        <a:buSzPct val="100000"/>
        <a:buFont typeface="Tahoma" pitchFamily="34" charset="0"/>
        <a:buChar char="&gt;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808038" indent="-350838" algn="l" defTabSz="449263" rtl="0" eaLnBrk="0" fontAlgn="base" hangingPunct="0">
        <a:lnSpc>
          <a:spcPct val="101000"/>
        </a:lnSpc>
        <a:spcBef>
          <a:spcPts val="700"/>
        </a:spcBef>
        <a:spcAft>
          <a:spcPct val="0"/>
        </a:spcAft>
        <a:buClr>
          <a:srgbClr val="C0000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254125" indent="-339725" algn="l" defTabSz="449263" rtl="0" eaLnBrk="0" fontAlgn="base" hangingPunct="0">
        <a:lnSpc>
          <a:spcPct val="101000"/>
        </a:lnSpc>
        <a:spcBef>
          <a:spcPts val="600"/>
        </a:spcBef>
        <a:spcAft>
          <a:spcPct val="0"/>
        </a:spcAft>
        <a:buClr>
          <a:srgbClr val="C00000"/>
        </a:buClr>
        <a:buSzPct val="100000"/>
        <a:buFont typeface="Arial" pitchFamily="34" charset="0"/>
        <a:buChar char="•"/>
        <a:defRPr sz="1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C00000"/>
        </a:buClr>
        <a:buSzPct val="60000"/>
        <a:buFont typeface="Courier New" pitchFamily="49" charset="0"/>
        <a:buChar char="o"/>
        <a:defRPr sz="12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62163" indent="-180975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8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egnaposto testo 6"/>
          <p:cNvSpPr>
            <a:spLocks noGrp="1"/>
          </p:cNvSpPr>
          <p:nvPr>
            <p:ph type="body" sz="quarter" idx="10"/>
          </p:nvPr>
        </p:nvSpPr>
        <p:spPr>
          <a:xfrm>
            <a:off x="782177" y="3429000"/>
            <a:ext cx="7715250" cy="1053687"/>
          </a:xfrm>
        </p:spPr>
        <p:txBody>
          <a:bodyPr/>
          <a:lstStyle/>
          <a:p>
            <a:r>
              <a:rPr lang="it-IT" altLang="it-IT" dirty="0"/>
              <a:t>Indicazioni per la certificazione ISO27001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265350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0383E7-A280-4792-880F-0C08E639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Scenario organizzativo di gestione del servizio</a:t>
            </a:r>
          </a:p>
          <a:p>
            <a:r>
              <a:rPr lang="it-IT" dirty="0"/>
              <a:t>Elementi da regolamentare </a:t>
            </a:r>
          </a:p>
          <a:p>
            <a:r>
              <a:rPr lang="it-IT" dirty="0"/>
              <a:t>Attività</a:t>
            </a:r>
          </a:p>
          <a:p>
            <a:r>
              <a:rPr lang="it-IT" dirty="0"/>
              <a:t>Documentazione SGSI (Sistema di Gestione della Sicurezza delle Informazioni)</a:t>
            </a:r>
          </a:p>
          <a:p>
            <a:r>
              <a:rPr lang="it-IT" dirty="0"/>
              <a:t>Processo di certificazione	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552A81-FF72-4361-AEB7-9A884654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389248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52C1060-490D-49D5-802D-5ECA0A06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F23995-598C-4C7B-94BE-C8475A24A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F6A8B3-3BC1-47DC-8ECD-677F222CFE6C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3F6B7C-111E-4B54-AB39-E2A3CC62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4" y="1358770"/>
            <a:ext cx="8240915" cy="46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Scenario organizzativo di gestione del servizio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F6A8B3-3BC1-47DC-8ECD-677F222CFE6C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sp>
        <p:nvSpPr>
          <p:cNvPr id="5" name="Rettangolo 13"/>
          <p:cNvSpPr>
            <a:spLocks noChangeArrowheads="1"/>
          </p:cNvSpPr>
          <p:nvPr/>
        </p:nvSpPr>
        <p:spPr bwMode="auto">
          <a:xfrm>
            <a:off x="5058898" y="4194084"/>
            <a:ext cx="2888477" cy="210007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/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tabLst>
                <a:tab pos="1160463" algn="l"/>
              </a:tabLst>
            </a:pPr>
            <a:r>
              <a:rPr lang="it-IT" sz="28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Polo Archivistico</a:t>
            </a:r>
            <a:br>
              <a:rPr lang="it-IT" sz="28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</a:br>
            <a:r>
              <a:rPr lang="it-IT" sz="28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dell’Emilia-Romagna</a:t>
            </a:r>
          </a:p>
        </p:txBody>
      </p:sp>
      <p:sp>
        <p:nvSpPr>
          <p:cNvPr id="6" name="CasellaDiTesto 5"/>
          <p:cNvSpPr txBox="1"/>
          <p:nvPr/>
        </p:nvSpPr>
        <p:spPr>
          <a:xfrm rot="5400000">
            <a:off x="1409047" y="3176208"/>
            <a:ext cx="2820152" cy="34157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anchor="b"/>
          <a:lstStyle>
            <a:defPPr>
              <a:defRPr lang="it-IT"/>
            </a:defPPr>
            <a:lvl1pPr algn="ctr">
              <a:defRPr sz="1000" b="1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12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 rot="5400000">
            <a:off x="216413" y="1983575"/>
            <a:ext cx="5205418" cy="3415747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anchor="b"/>
          <a:lstStyle>
            <a:defPPr>
              <a:defRPr lang="it-IT"/>
            </a:defPPr>
            <a:lvl1pPr algn="ctr">
              <a:defRPr sz="1000" b="1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12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 rot="5400000">
            <a:off x="1626490" y="573502"/>
            <a:ext cx="2385265" cy="341574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1200" b="1" dirty="0">
              <a:solidFill>
                <a:srgbClr val="000066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1764673" y="2285290"/>
            <a:ext cx="2132252" cy="828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/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tabLst>
                <a:tab pos="1160463" algn="l"/>
              </a:tabLst>
            </a:pPr>
            <a:r>
              <a:rPr lang="it-IT" sz="12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Organizzazione e Processi</a:t>
            </a:r>
          </a:p>
        </p:txBody>
      </p:sp>
      <p:sp>
        <p:nvSpPr>
          <p:cNvPr id="10" name="Rettangolo 5"/>
          <p:cNvSpPr>
            <a:spLocks noChangeArrowheads="1"/>
          </p:cNvSpPr>
          <p:nvPr/>
        </p:nvSpPr>
        <p:spPr bwMode="auto">
          <a:xfrm>
            <a:off x="1764673" y="3562338"/>
            <a:ext cx="2132252" cy="7667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/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tabLst>
                <a:tab pos="1160463" algn="l"/>
              </a:tabLst>
            </a:pPr>
            <a:r>
              <a:rPr lang="it-IT" sz="1200" b="1">
                <a:solidFill>
                  <a:srgbClr val="000066"/>
                </a:solidFill>
                <a:latin typeface="Calibri" pitchFamily="34" charset="0"/>
                <a:cs typeface="Arial" charset="0"/>
              </a:rPr>
              <a:t>Gestione Applicativo</a:t>
            </a:r>
          </a:p>
        </p:txBody>
      </p:sp>
      <p:sp>
        <p:nvSpPr>
          <p:cNvPr id="11" name="Rettangolo 6"/>
          <p:cNvSpPr>
            <a:spLocks noChangeArrowheads="1"/>
          </p:cNvSpPr>
          <p:nvPr/>
        </p:nvSpPr>
        <p:spPr bwMode="auto">
          <a:xfrm>
            <a:off x="1764673" y="4416141"/>
            <a:ext cx="2132252" cy="18240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/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tabLst>
                <a:tab pos="1160463" algn="l"/>
              </a:tabLst>
            </a:pPr>
            <a:r>
              <a:rPr lang="it-IT" sz="1200" b="1">
                <a:solidFill>
                  <a:srgbClr val="000066"/>
                </a:solidFill>
                <a:latin typeface="Calibri" pitchFamily="34" charset="0"/>
                <a:cs typeface="Arial" charset="0"/>
              </a:rPr>
              <a:t>Gestione Infrastruttura</a:t>
            </a:r>
          </a:p>
        </p:txBody>
      </p:sp>
      <p:sp>
        <p:nvSpPr>
          <p:cNvPr id="12" name="Rettangolo 7"/>
          <p:cNvSpPr>
            <a:spLocks noChangeArrowheads="1"/>
          </p:cNvSpPr>
          <p:nvPr/>
        </p:nvSpPr>
        <p:spPr bwMode="auto">
          <a:xfrm>
            <a:off x="1764673" y="1356384"/>
            <a:ext cx="2132252" cy="839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/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tabLst>
                <a:tab pos="1160463" algn="l"/>
              </a:tabLst>
            </a:pPr>
            <a:r>
              <a:rPr lang="it-IT" sz="12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Servizio di Conservazione</a:t>
            </a:r>
          </a:p>
        </p:txBody>
      </p:sp>
      <p:sp>
        <p:nvSpPr>
          <p:cNvPr id="13" name="Rettangolo 11"/>
          <p:cNvSpPr>
            <a:spLocks noChangeArrowheads="1"/>
          </p:cNvSpPr>
          <p:nvPr/>
        </p:nvSpPr>
        <p:spPr bwMode="auto">
          <a:xfrm>
            <a:off x="2026964" y="4869160"/>
            <a:ext cx="1599931" cy="314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/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tabLst>
                <a:tab pos="1160463" algn="l"/>
              </a:tabLst>
            </a:pPr>
            <a:r>
              <a:rPr lang="it-IT" sz="1050" b="1">
                <a:solidFill>
                  <a:srgbClr val="000066"/>
                </a:solidFill>
                <a:latin typeface="Calibri" pitchFamily="34" charset="0"/>
                <a:cs typeface="Arial" charset="0"/>
              </a:rPr>
              <a:t>Sito Primario</a:t>
            </a:r>
          </a:p>
        </p:txBody>
      </p:sp>
      <p:sp>
        <p:nvSpPr>
          <p:cNvPr id="14" name="Rettangolo 12"/>
          <p:cNvSpPr>
            <a:spLocks noChangeArrowheads="1"/>
          </p:cNvSpPr>
          <p:nvPr/>
        </p:nvSpPr>
        <p:spPr bwMode="auto">
          <a:xfrm>
            <a:off x="2026964" y="5622641"/>
            <a:ext cx="1599931" cy="450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/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tabLst>
                <a:tab pos="1160463" algn="l"/>
              </a:tabLst>
            </a:pPr>
            <a:r>
              <a:rPr lang="it-IT" sz="105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Sito Disaster Recovery</a:t>
            </a:r>
          </a:p>
        </p:txBody>
      </p:sp>
      <p:sp>
        <p:nvSpPr>
          <p:cNvPr id="19" name="Rettangolo 13">
            <a:extLst>
              <a:ext uri="{FF2B5EF4-FFF2-40B4-BE49-F238E27FC236}">
                <a16:creationId xmlns:a16="http://schemas.microsoft.com/office/drawing/2014/main" id="{A45E0565-BF29-4E27-9A79-17EC84A6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897" y="1088741"/>
            <a:ext cx="2888477" cy="1800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/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tabLst>
                <a:tab pos="1160463" algn="l"/>
              </a:tabLst>
            </a:pPr>
            <a:r>
              <a:rPr lang="it-IT" sz="28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Provincia</a:t>
            </a:r>
            <a:br>
              <a:rPr lang="it-IT" sz="28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</a:br>
            <a:r>
              <a:rPr lang="it-IT" sz="28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Autonoma</a:t>
            </a:r>
            <a:br>
              <a:rPr lang="it-IT" sz="28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</a:br>
            <a:r>
              <a:rPr lang="it-IT" sz="28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di Trento</a:t>
            </a:r>
            <a:endParaRPr lang="it-IT" sz="1050" b="1" dirty="0">
              <a:solidFill>
                <a:srgbClr val="000066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7602BE56-640E-4626-A27B-56C9B053AFBA}"/>
              </a:ext>
            </a:extLst>
          </p:cNvPr>
          <p:cNvSpPr/>
          <p:nvPr/>
        </p:nvSpPr>
        <p:spPr bwMode="auto">
          <a:xfrm>
            <a:off x="5393139" y="2821436"/>
            <a:ext cx="2250252" cy="14626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6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Accordo di Servizio</a:t>
            </a:r>
            <a:r>
              <a:rPr lang="it-IT" sz="1600" b="1" u="sng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 </a:t>
            </a:r>
            <a:r>
              <a:rPr lang="it-IT" sz="1600" b="1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sottoscritto dai responsabili</a:t>
            </a:r>
            <a:endParaRPr kumimoji="0" lang="it-IT" sz="16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Verdana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52A81-FF72-4361-AEB7-9A884654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da regolamentare (Requisiti)  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FF16CDA-D2E0-4EEA-8A23-CFAC32FBD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6037"/>
              </p:ext>
            </p:extLst>
          </p:nvPr>
        </p:nvGraphicFramePr>
        <p:xfrm>
          <a:off x="439614" y="1086970"/>
          <a:ext cx="8255124" cy="453012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971">
                  <a:extLst>
                    <a:ext uri="{9D8B030D-6E8A-4147-A177-3AD203B41FA5}">
                      <a16:colId xmlns:a16="http://schemas.microsoft.com/office/drawing/2014/main" val="3700988090"/>
                    </a:ext>
                  </a:extLst>
                </a:gridCol>
                <a:gridCol w="1755195">
                  <a:extLst>
                    <a:ext uri="{9D8B030D-6E8A-4147-A177-3AD203B41FA5}">
                      <a16:colId xmlns:a16="http://schemas.microsoft.com/office/drawing/2014/main" val="3426105193"/>
                    </a:ext>
                  </a:extLst>
                </a:gridCol>
                <a:gridCol w="6102958">
                  <a:extLst>
                    <a:ext uri="{9D8B030D-6E8A-4147-A177-3AD203B41FA5}">
                      <a16:colId xmlns:a16="http://schemas.microsoft.com/office/drawing/2014/main" val="2953044546"/>
                    </a:ext>
                  </a:extLst>
                </a:gridCol>
              </a:tblGrid>
              <a:tr h="453454">
                <a:tc>
                  <a:txBody>
                    <a:bodyPr/>
                    <a:lstStyle/>
                    <a:p>
                      <a:endParaRPr lang="it-IT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Ambiti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12359"/>
                  </a:ext>
                </a:extLst>
              </a:tr>
              <a:tr h="45345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Context of the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i="0" dirty="0"/>
                        <a:t>Definizione del contesto relativo all’organizzazione e dello scope del sistema di gestione per la sicurezza delle informazio</a:t>
                      </a:r>
                      <a:r>
                        <a:rPr lang="it-IT" sz="1200" b="0" i="0" baseline="0" dirty="0"/>
                        <a:t>ni*</a:t>
                      </a:r>
                      <a:endParaRPr lang="it-IT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61431"/>
                  </a:ext>
                </a:extLst>
              </a:tr>
              <a:tr h="48627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i="0" dirty="0"/>
                        <a:t>Identificazione e coinvolgimento della Direzione</a:t>
                      </a:r>
                    </a:p>
                    <a:p>
                      <a:r>
                        <a:rPr lang="it-IT" sz="1200" b="0" i="0" dirty="0"/>
                        <a:t>Definizione della politica per la sicurezza delle informazioni*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35634"/>
                  </a:ext>
                </a:extLst>
              </a:tr>
              <a:tr h="45345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i="0" dirty="0"/>
                        <a:t>Definizione della metodologia per la</a:t>
                      </a:r>
                      <a:r>
                        <a:rPr lang="it-IT" sz="1200" b="0" i="0" baseline="0" dirty="0"/>
                        <a:t> gestione de</a:t>
                      </a:r>
                      <a:r>
                        <a:rPr lang="it-IT" sz="1200" b="0" i="0" dirty="0"/>
                        <a:t>i rischi presenti nel contesto in cui opera l’organizzazione*</a:t>
                      </a:r>
                    </a:p>
                    <a:p>
                      <a:r>
                        <a:rPr lang="it-IT" sz="1200" b="0" i="0" dirty="0"/>
                        <a:t>Definizione</a:t>
                      </a:r>
                      <a:r>
                        <a:rPr lang="it-IT" sz="1200" b="0" i="0" baseline="0" dirty="0"/>
                        <a:t> degli Obiettivi dei sicurezza delle informazione*</a:t>
                      </a:r>
                      <a:endParaRPr lang="it-IT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56259"/>
                  </a:ext>
                </a:extLst>
              </a:tr>
              <a:tr h="7557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 i="0" dirty="0"/>
                        <a:t>Identificazione di: risorse competenti*</a:t>
                      </a:r>
                      <a:r>
                        <a:rPr lang="it-IT" sz="1200" b="0" i="0" baseline="0" dirty="0"/>
                        <a:t> </a:t>
                      </a:r>
                      <a:r>
                        <a:rPr lang="it-IT" sz="1200" b="0" i="0" dirty="0"/>
                        <a:t>che operino nell’ambito della sicurezza delle informazioni; procedure per la gestione della documentazione; comunicazioni rilevanti; modalità per la sensibilizzazione/formazione in merito alla sicurezza delle informazioni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40449"/>
                  </a:ext>
                </a:extLst>
              </a:tr>
              <a:tr h="45345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dirty="0"/>
                        <a:t>Valutazione dei rischi sulla base della metodologia e definizione di un piano di trattamento*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dirty="0"/>
                        <a:t>Documento</a:t>
                      </a:r>
                      <a:r>
                        <a:rPr lang="it-IT" sz="1200" b="0" i="0" baseline="0" dirty="0"/>
                        <a:t> di Statement of </a:t>
                      </a:r>
                      <a:r>
                        <a:rPr lang="it-IT" sz="1200" b="0" i="0" baseline="0" dirty="0" err="1"/>
                        <a:t>Appliicability</a:t>
                      </a:r>
                      <a:r>
                        <a:rPr lang="it-IT" sz="1200" b="0" i="0" baseline="0" dirty="0"/>
                        <a:t> (SOA) per la dichiarazione di applicabilità di ciascuno dei controlli dell’</a:t>
                      </a:r>
                      <a:r>
                        <a:rPr lang="it-IT" sz="1200" b="0" i="0" baseline="0" dirty="0" err="1"/>
                        <a:t>Annex</a:t>
                      </a:r>
                      <a:r>
                        <a:rPr lang="it-IT" sz="1200" b="0" i="0" baseline="0" dirty="0"/>
                        <a:t> A*</a:t>
                      </a:r>
                      <a:endParaRPr lang="it-IT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72981"/>
                  </a:ext>
                </a:extLst>
              </a:tr>
              <a:tr h="45345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dirty="0"/>
                        <a:t>Pianificazione e realizzazione di attività di monitoraggio*, verifiche ispettive (Audit)* e Riesame della direzione*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76608"/>
                  </a:ext>
                </a:extLst>
              </a:tr>
              <a:tr h="45345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dirty="0"/>
                        <a:t>Gestione delle non conformità* rispetto ai requisiti della ISO27001, a policy e a procedure definite</a:t>
                      </a:r>
                      <a:r>
                        <a:rPr lang="it-IT" sz="1200" b="0" i="0" baseline="0" dirty="0"/>
                        <a:t> nel sistema</a:t>
                      </a:r>
                      <a:endParaRPr lang="it-IT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44851"/>
                  </a:ext>
                </a:extLst>
              </a:tr>
            </a:tbl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4D21B81-0229-44E2-909B-D9890BCA43E0}"/>
              </a:ext>
            </a:extLst>
          </p:cNvPr>
          <p:cNvSpPr txBox="1">
            <a:spLocks/>
          </p:cNvSpPr>
          <p:nvPr/>
        </p:nvSpPr>
        <p:spPr bwMode="auto">
          <a:xfrm>
            <a:off x="440533" y="5949280"/>
            <a:ext cx="8254205" cy="49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63525" indent="-263525" algn="just"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 sz="1800">
                <a:latin typeface="+mn-lt"/>
              </a:defRPr>
            </a:lvl1pPr>
            <a:lvl2pPr marL="187325" lvl="1" indent="-187325" eaLnBrk="1" hangingPunct="1">
              <a:spcBef>
                <a:spcPct val="20000"/>
              </a:spcBef>
              <a:buFont typeface="Wingdings" pitchFamily="2" charset="2"/>
              <a:buChar char="q"/>
              <a:defRPr sz="1600" i="1">
                <a:latin typeface="+mn-lt"/>
              </a:defRPr>
            </a:lvl2pPr>
            <a:lvl3pPr marL="627063" indent="-176213" eaLnBrk="1" hangingPunct="1">
              <a:spcBef>
                <a:spcPct val="20000"/>
              </a:spcBef>
              <a:buFont typeface="Calibri" pitchFamily="34" charset="0"/>
              <a:buChar char="–"/>
              <a:defRPr sz="1400">
                <a:latin typeface="+mn-lt"/>
              </a:defRPr>
            </a:lvl3pPr>
            <a:lvl4pPr marL="265113" indent="0" eaLnBrk="1" hangingPunct="1">
              <a:spcBef>
                <a:spcPct val="20000"/>
              </a:spcBef>
              <a:buFont typeface="Arial" charset="0"/>
              <a:buNone/>
              <a:defRPr lang="it-IT" sz="1800" dirty="0" smtClean="0">
                <a:latin typeface="+mn-lt"/>
              </a:defRPr>
            </a:lvl4pPr>
            <a:lvl5pPr marL="801688" indent="-174625" defTabSz="801688" eaLnBrk="1" hangingPunct="1">
              <a:spcBef>
                <a:spcPct val="20000"/>
              </a:spcBef>
              <a:buFont typeface="Arial" charset="0"/>
              <a:buChar char="»"/>
              <a:defRPr sz="1200">
                <a:latin typeface="+mn-lt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lvl="1" indent="0">
              <a:buNone/>
            </a:pPr>
            <a:r>
              <a:rPr lang="it-IT" sz="1050" i="0" cap="all" dirty="0">
                <a:solidFill>
                  <a:schemeClr val="tx1"/>
                </a:solidFill>
              </a:rPr>
              <a:t>* INFORMAZIONI DOCUMENTATE RICHIESTE DALLA NORMA</a:t>
            </a:r>
          </a:p>
        </p:txBody>
      </p:sp>
    </p:spTree>
    <p:extLst>
      <p:ext uri="{BB962C8B-B14F-4D97-AF65-F5344CB8AC3E}">
        <p14:creationId xmlns:p14="http://schemas.microsoft.com/office/powerpoint/2010/main" val="249870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52A81-FF72-4361-AEB7-9A884654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da regolamentare (</a:t>
            </a:r>
            <a:r>
              <a:rPr lang="it-IT" dirty="0" err="1"/>
              <a:t>Annex</a:t>
            </a:r>
            <a:r>
              <a:rPr lang="it-IT" dirty="0"/>
              <a:t> A) 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FF16CDA-D2E0-4EEA-8A23-CFAC32FBD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35401"/>
              </p:ext>
            </p:extLst>
          </p:nvPr>
        </p:nvGraphicFramePr>
        <p:xfrm>
          <a:off x="439614" y="1086970"/>
          <a:ext cx="8255124" cy="4846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1986">
                  <a:extLst>
                    <a:ext uri="{9D8B030D-6E8A-4147-A177-3AD203B41FA5}">
                      <a16:colId xmlns:a16="http://schemas.microsoft.com/office/drawing/2014/main" val="370098809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426105193"/>
                    </a:ext>
                  </a:extLst>
                </a:gridCol>
                <a:gridCol w="4842818">
                  <a:extLst>
                    <a:ext uri="{9D8B030D-6E8A-4147-A177-3AD203B41FA5}">
                      <a16:colId xmlns:a16="http://schemas.microsoft.com/office/drawing/2014/main" val="2953044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12359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Information security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Policy sulla sicurezza delle informazioni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61431"/>
                  </a:ext>
                </a:extLst>
              </a:tr>
              <a:tr h="41009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Organization o information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Identificazione del Responsabile della sicurezza (coerente con requisiti AGID)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35634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Human resource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Gestione delle risorse umane, contrattualistica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56259"/>
                  </a:ext>
                </a:extLst>
              </a:tr>
              <a:tr h="41009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Asset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Gestione delle PDL</a:t>
                      </a:r>
                    </a:p>
                    <a:p>
                      <a:r>
                        <a:rPr lang="it-IT" sz="1200" dirty="0"/>
                        <a:t>Accordi specifici con </a:t>
                      </a:r>
                      <a:r>
                        <a:rPr lang="it-IT" sz="1200" dirty="0" err="1"/>
                        <a:t>ParER</a:t>
                      </a:r>
                      <a:r>
                        <a:rPr lang="it-IT" sz="1200" dirty="0"/>
                        <a:t> (**)</a:t>
                      </a:r>
                      <a:endParaRPr lang="it-IT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40449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Gestione utenze specifiche</a:t>
                      </a:r>
                      <a:endParaRPr lang="it-IT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72981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Cryptography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Accordi specifici con </a:t>
                      </a:r>
                      <a:r>
                        <a:rPr lang="it-IT" sz="1200" dirty="0" err="1"/>
                        <a:t>ParER</a:t>
                      </a:r>
                      <a:r>
                        <a:rPr lang="it-IT" sz="1200" dirty="0"/>
                        <a:t> (**)</a:t>
                      </a:r>
                      <a:endParaRPr lang="it-IT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76608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Phisical</a:t>
                      </a:r>
                      <a:r>
                        <a:rPr lang="it-IT" sz="1200" dirty="0"/>
                        <a:t> and environmental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Accordi specifici con </a:t>
                      </a:r>
                      <a:r>
                        <a:rPr lang="it-IT" sz="1200" dirty="0" err="1"/>
                        <a:t>ParER</a:t>
                      </a:r>
                      <a:r>
                        <a:rPr lang="it-IT" sz="1200" dirty="0"/>
                        <a:t> (**)</a:t>
                      </a:r>
                      <a:endParaRPr lang="it-IT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44851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Operation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Accordi specifici con </a:t>
                      </a:r>
                      <a:r>
                        <a:rPr lang="it-IT" sz="1200" dirty="0" err="1"/>
                        <a:t>ParER</a:t>
                      </a:r>
                      <a:r>
                        <a:rPr lang="it-IT" sz="1200" dirty="0"/>
                        <a:t> (**)</a:t>
                      </a:r>
                      <a:endParaRPr lang="it-IT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79961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Communications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Accordi specifici con </a:t>
                      </a:r>
                      <a:r>
                        <a:rPr lang="it-IT" sz="1200" dirty="0" err="1"/>
                        <a:t>ParER</a:t>
                      </a:r>
                      <a:r>
                        <a:rPr lang="it-IT" sz="1200" dirty="0"/>
                        <a:t> (**)</a:t>
                      </a:r>
                      <a:endParaRPr lang="it-IT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84123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System </a:t>
                      </a:r>
                      <a:r>
                        <a:rPr lang="it-IT" sz="1200" dirty="0" err="1"/>
                        <a:t>acquisition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development</a:t>
                      </a:r>
                      <a:r>
                        <a:rPr lang="it-IT" sz="1200" dirty="0"/>
                        <a:t> 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Accordi specifici con </a:t>
                      </a:r>
                      <a:r>
                        <a:rPr lang="it-IT" sz="1200" dirty="0" err="1"/>
                        <a:t>ParER</a:t>
                      </a:r>
                      <a:r>
                        <a:rPr lang="it-IT" sz="1200" dirty="0"/>
                        <a:t> (**)</a:t>
                      </a:r>
                      <a:endParaRPr lang="it-IT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71381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Supplier </a:t>
                      </a:r>
                      <a:r>
                        <a:rPr lang="it-IT" sz="1200" dirty="0" err="1"/>
                        <a:t>relationships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dirty="0"/>
                        <a:t>Gestione dell’outsourcer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48851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security </a:t>
                      </a:r>
                      <a:r>
                        <a:rPr lang="it-IT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incident</a:t>
                      </a:r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Gestione incidenti di sicurezza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Accordi specifici con </a:t>
                      </a:r>
                      <a:r>
                        <a:rPr lang="it-IT" sz="1200" dirty="0" err="1"/>
                        <a:t>ParER</a:t>
                      </a:r>
                      <a:r>
                        <a:rPr lang="it-IT" sz="1200" dirty="0"/>
                        <a:t> (**)</a:t>
                      </a:r>
                      <a:endParaRPr lang="it-IT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25748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security </a:t>
                      </a:r>
                      <a:r>
                        <a:rPr lang="it-IT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aspects</a:t>
                      </a:r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business </a:t>
                      </a:r>
                      <a:r>
                        <a:rPr lang="it-IT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continuity</a:t>
                      </a:r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Piano per lo scenario «Indisponibilità degli uffici»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0995"/>
                  </a:ext>
                </a:extLst>
              </a:tr>
              <a:tr h="260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Normativa applicabile nel contesto di riferimento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13539"/>
                  </a:ext>
                </a:extLst>
              </a:tr>
            </a:tbl>
          </a:graphicData>
        </a:graphic>
      </p:graphicFrame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4D21B81-0229-44E2-909B-D9890BCA43E0}"/>
              </a:ext>
            </a:extLst>
          </p:cNvPr>
          <p:cNvSpPr txBox="1">
            <a:spLocks/>
          </p:cNvSpPr>
          <p:nvPr/>
        </p:nvSpPr>
        <p:spPr bwMode="auto">
          <a:xfrm>
            <a:off x="440533" y="5949280"/>
            <a:ext cx="8254205" cy="49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63525" indent="-263525" algn="just"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 sz="1800">
                <a:latin typeface="+mn-lt"/>
              </a:defRPr>
            </a:lvl1pPr>
            <a:lvl2pPr marL="187325" lvl="1" indent="-187325" eaLnBrk="1" hangingPunct="1">
              <a:spcBef>
                <a:spcPct val="20000"/>
              </a:spcBef>
              <a:buFont typeface="Wingdings" pitchFamily="2" charset="2"/>
              <a:buChar char="q"/>
              <a:defRPr sz="1600" i="1">
                <a:latin typeface="+mn-lt"/>
              </a:defRPr>
            </a:lvl2pPr>
            <a:lvl3pPr marL="627063" indent="-176213" eaLnBrk="1" hangingPunct="1">
              <a:spcBef>
                <a:spcPct val="20000"/>
              </a:spcBef>
              <a:buFont typeface="Calibri" pitchFamily="34" charset="0"/>
              <a:buChar char="–"/>
              <a:defRPr sz="1400">
                <a:latin typeface="+mn-lt"/>
              </a:defRPr>
            </a:lvl3pPr>
            <a:lvl4pPr marL="265113" indent="0" eaLnBrk="1" hangingPunct="1">
              <a:spcBef>
                <a:spcPct val="20000"/>
              </a:spcBef>
              <a:buFont typeface="Arial" charset="0"/>
              <a:buNone/>
              <a:defRPr lang="it-IT" sz="1800" dirty="0" smtClean="0">
                <a:latin typeface="+mn-lt"/>
              </a:defRPr>
            </a:lvl4pPr>
            <a:lvl5pPr marL="801688" indent="-174625" defTabSz="801688" eaLnBrk="1" hangingPunct="1">
              <a:spcBef>
                <a:spcPct val="20000"/>
              </a:spcBef>
              <a:buFont typeface="Arial" charset="0"/>
              <a:buChar char="»"/>
              <a:defRPr sz="1200">
                <a:latin typeface="+mn-lt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lvl="1" indent="0">
              <a:buNone/>
            </a:pPr>
            <a:r>
              <a:rPr lang="it-IT" sz="1050" i="0" cap="all" dirty="0">
                <a:solidFill>
                  <a:schemeClr val="tx1"/>
                </a:solidFill>
              </a:rPr>
              <a:t>(**): sarà necessario rivedere gli attuali accordi con </a:t>
            </a:r>
            <a:r>
              <a:rPr lang="it-IT" sz="1050" i="0" cap="all" dirty="0" err="1">
                <a:solidFill>
                  <a:schemeClr val="tx1"/>
                </a:solidFill>
              </a:rPr>
              <a:t>ParER</a:t>
            </a:r>
            <a:r>
              <a:rPr lang="it-IT" sz="1050" i="0" cap="all" dirty="0">
                <a:solidFill>
                  <a:schemeClr val="tx1"/>
                </a:solidFill>
              </a:rPr>
              <a:t>, al fine di inserire apposite clausole per il monitoraggio dell’outsourcer.</a:t>
            </a:r>
          </a:p>
        </p:txBody>
      </p:sp>
    </p:spTree>
    <p:extLst>
      <p:ext uri="{BB962C8B-B14F-4D97-AF65-F5344CB8AC3E}">
        <p14:creationId xmlns:p14="http://schemas.microsoft.com/office/powerpoint/2010/main" val="290915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199" y="495300"/>
            <a:ext cx="8570295" cy="539750"/>
          </a:xfrm>
        </p:spPr>
        <p:txBody>
          <a:bodyPr/>
          <a:lstStyle/>
          <a:p>
            <a:r>
              <a:rPr lang="it-IT" dirty="0"/>
              <a:t>Attività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4314825" y="6484255"/>
            <a:ext cx="500063" cy="365125"/>
          </a:xfrm>
        </p:spPr>
        <p:txBody>
          <a:bodyPr/>
          <a:lstStyle/>
          <a:p>
            <a:pPr>
              <a:defRPr/>
            </a:pPr>
            <a:fld id="{F3F6A8B3-3BC1-47DC-8ECD-677F222CFE6C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D8D38D8-40FD-455C-AD81-401DCBB87FB8}"/>
              </a:ext>
            </a:extLst>
          </p:cNvPr>
          <p:cNvSpPr/>
          <p:nvPr/>
        </p:nvSpPr>
        <p:spPr bwMode="auto">
          <a:xfrm>
            <a:off x="836586" y="1106868"/>
            <a:ext cx="2331470" cy="5465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50" b="1" dirty="0">
                <a:solidFill>
                  <a:schemeClr val="tx1"/>
                </a:solidFill>
                <a:latin typeface="Verdana" pitchFamily="32" charset="0"/>
                <a:cs typeface="Lucida Sans Unicode" pitchFamily="32" charset="0"/>
              </a:rPr>
              <a:t>Definizione del contesto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44AB54-7F2A-4582-A8C8-B662C9399B3E}"/>
              </a:ext>
            </a:extLst>
          </p:cNvPr>
          <p:cNvSpPr/>
          <p:nvPr/>
        </p:nvSpPr>
        <p:spPr bwMode="auto">
          <a:xfrm>
            <a:off x="836586" y="1860036"/>
            <a:ext cx="2331470" cy="5465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50" b="1" dirty="0">
                <a:solidFill>
                  <a:schemeClr val="tx1"/>
                </a:solidFill>
                <a:latin typeface="Verdana" pitchFamily="32" charset="0"/>
                <a:cs typeface="Lucida Sans Unicode" pitchFamily="32" charset="0"/>
              </a:rPr>
              <a:t>Analisi dei rischi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876E21B-E412-4560-BD0F-EC2F0DC82FA7}"/>
              </a:ext>
            </a:extLst>
          </p:cNvPr>
          <p:cNvSpPr/>
          <p:nvPr/>
        </p:nvSpPr>
        <p:spPr bwMode="auto">
          <a:xfrm>
            <a:off x="800371" y="2613202"/>
            <a:ext cx="2331470" cy="5465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50" b="1" dirty="0">
                <a:solidFill>
                  <a:schemeClr val="tx1"/>
                </a:solidFill>
                <a:latin typeface="Verdana" pitchFamily="32" charset="0"/>
                <a:cs typeface="Lucida Sans Unicode" pitchFamily="32" charset="0"/>
              </a:rPr>
              <a:t>Definizione/Implementazione SGSI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FB23CD1-1811-46B9-B434-83B7742280BE}"/>
              </a:ext>
            </a:extLst>
          </p:cNvPr>
          <p:cNvSpPr/>
          <p:nvPr/>
        </p:nvSpPr>
        <p:spPr bwMode="auto">
          <a:xfrm>
            <a:off x="808248" y="3366370"/>
            <a:ext cx="2331470" cy="5534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50" b="1" dirty="0">
                <a:solidFill>
                  <a:schemeClr val="tx1"/>
                </a:solidFill>
                <a:latin typeface="Verdana" pitchFamily="32" charset="0"/>
                <a:cs typeface="Lucida Sans Unicode" pitchFamily="32" charset="0"/>
              </a:rPr>
              <a:t>Audit interni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EB56D7A-F160-4F60-AAA8-78C8E2B25BF0}"/>
              </a:ext>
            </a:extLst>
          </p:cNvPr>
          <p:cNvSpPr/>
          <p:nvPr/>
        </p:nvSpPr>
        <p:spPr bwMode="auto">
          <a:xfrm>
            <a:off x="828447" y="4128220"/>
            <a:ext cx="2331470" cy="5363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50" b="1" dirty="0">
                <a:solidFill>
                  <a:schemeClr val="tx1"/>
                </a:solidFill>
                <a:latin typeface="Verdana" pitchFamily="32" charset="0"/>
                <a:cs typeface="Lucida Sans Unicode" pitchFamily="32" charset="0"/>
              </a:rPr>
              <a:t>Formazione sicurezza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912F3C-5B6E-4833-8422-5C02EB59C3B9}"/>
              </a:ext>
            </a:extLst>
          </p:cNvPr>
          <p:cNvSpPr/>
          <p:nvPr/>
        </p:nvSpPr>
        <p:spPr bwMode="auto">
          <a:xfrm>
            <a:off x="800371" y="4872704"/>
            <a:ext cx="2331470" cy="5363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50" b="1" dirty="0">
                <a:solidFill>
                  <a:schemeClr val="tx1"/>
                </a:solidFill>
                <a:latin typeface="Verdana" pitchFamily="32" charset="0"/>
                <a:cs typeface="Lucida Sans Unicode" pitchFamily="32" charset="0"/>
              </a:rPr>
              <a:t>Management review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4DB2D44-2EA6-4924-9D6D-1428023EEB1B}"/>
              </a:ext>
            </a:extLst>
          </p:cNvPr>
          <p:cNvSpPr/>
          <p:nvPr/>
        </p:nvSpPr>
        <p:spPr bwMode="auto">
          <a:xfrm>
            <a:off x="836586" y="5634555"/>
            <a:ext cx="2331470" cy="539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50" b="1" dirty="0">
                <a:solidFill>
                  <a:schemeClr val="tx1"/>
                </a:solidFill>
                <a:latin typeface="Verdana" pitchFamily="32" charset="0"/>
                <a:cs typeface="Lucida Sans Unicode" pitchFamily="32" charset="0"/>
              </a:rPr>
              <a:t>Certificazione ISO27001 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8537E80-45AC-4D5F-AC34-0A7F4BAA4E43}"/>
              </a:ext>
            </a:extLst>
          </p:cNvPr>
          <p:cNvSpPr/>
          <p:nvPr/>
        </p:nvSpPr>
        <p:spPr bwMode="auto">
          <a:xfrm>
            <a:off x="3330007" y="1043735"/>
            <a:ext cx="5330819" cy="693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00" dirty="0">
                <a:solidFill>
                  <a:schemeClr val="tx1"/>
                </a:solidFill>
                <a:latin typeface="Verdana" pitchFamily="32" charset="0"/>
                <a:cs typeface="Lucida Sans Unicode" pitchFamily="32" charset="0"/>
              </a:rPr>
              <a:t>Individuazione e descrizione del contesto in cui opera l’Ente, nonché dei fattori interni ed esterni che influenzano la possibilità di raggiungere i risultati previsti dal sistema di gestione del processo di conservazione.</a:t>
            </a:r>
            <a:endParaRPr kumimoji="0" lang="it-IT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2" charset="0"/>
              <a:cs typeface="Lucida Sans Unicode" pitchFamily="32" charset="0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AB5B653-F2CE-4A2F-B3E8-BD1A008BA7C0}"/>
              </a:ext>
            </a:extLst>
          </p:cNvPr>
          <p:cNvSpPr/>
          <p:nvPr/>
        </p:nvSpPr>
        <p:spPr bwMode="auto">
          <a:xfrm>
            <a:off x="3328697" y="1796902"/>
            <a:ext cx="5330819" cy="693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it-IT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2" charset="0"/>
                <a:cs typeface="Lucida Sans Unicode" pitchFamily="32" charset="0"/>
              </a:rPr>
              <a:t>Valutazione dei rischi connessi alla sicurezza delle informazioni gestite dall’Ente. Si fa riferimento a: minacce, controlli/conseguenze, asset da proteggere e fattori di rischio.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03D1CEBB-5A1E-4CE9-BA47-ACE8204A24F7}"/>
              </a:ext>
            </a:extLst>
          </p:cNvPr>
          <p:cNvSpPr/>
          <p:nvPr/>
        </p:nvSpPr>
        <p:spPr bwMode="auto">
          <a:xfrm>
            <a:off x="3320777" y="2550069"/>
            <a:ext cx="5330819" cy="693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it-IT" sz="1000" dirty="0">
                <a:solidFill>
                  <a:schemeClr val="tx1"/>
                </a:solidFill>
                <a:latin typeface="Verdana" pitchFamily="32" charset="0"/>
                <a:cs typeface="Lucida Sans Unicode" pitchFamily="32" charset="0"/>
              </a:rPr>
              <a:t>Sulla base del contesto di riferimento e dell’analisi dei rischi, pianificare ed implementare le azioni e la documentazione necessaria, nel rispetto dei requisiti della norma (documenti di sistema, policy, procedure). 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89A12B8A-ED6E-42F2-BA53-31F23BDB94AE}"/>
              </a:ext>
            </a:extLst>
          </p:cNvPr>
          <p:cNvSpPr/>
          <p:nvPr/>
        </p:nvSpPr>
        <p:spPr bwMode="auto">
          <a:xfrm>
            <a:off x="3311861" y="3303236"/>
            <a:ext cx="5330819" cy="693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00" dirty="0">
                <a:solidFill>
                  <a:schemeClr val="tx2"/>
                </a:solidFill>
                <a:latin typeface="Verdana" pitchFamily="32" charset="0"/>
                <a:cs typeface="Lucida Sans Unicode" pitchFamily="32" charset="0"/>
              </a:rPr>
              <a:t>Pianificazione e realizzazione di audit con l’obiettivo di verificare la conformità sia della documentazione del sistema di gestione (processi e procedure) che della corretta applicazione delle attività identificate nella documentazione.</a:t>
            </a:r>
            <a:endParaRPr kumimoji="0" lang="it-IT" sz="10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itchFamily="32" charset="0"/>
              <a:cs typeface="Lucida Sans Unicode" pitchFamily="32" charset="0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C9F1E4D-5A61-43AA-9A93-6C244A8354F7}"/>
              </a:ext>
            </a:extLst>
          </p:cNvPr>
          <p:cNvSpPr/>
          <p:nvPr/>
        </p:nvSpPr>
        <p:spPr bwMode="auto">
          <a:xfrm>
            <a:off x="3330007" y="4056403"/>
            <a:ext cx="5330819" cy="693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00" dirty="0">
                <a:solidFill>
                  <a:schemeClr val="tx2"/>
                </a:solidFill>
                <a:latin typeface="Verdana" pitchFamily="32" charset="0"/>
                <a:cs typeface="Lucida Sans Unicode" pitchFamily="32" charset="0"/>
              </a:rPr>
              <a:t>Pianificazione e realizzazione di corsi specifici sulla sicurezza delle informazioni, in modo tale da formare e sensibilizzare le risorse che operano all’interno del SGSI.</a:t>
            </a:r>
            <a:endParaRPr kumimoji="0" lang="it-IT" sz="1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Verdana" pitchFamily="32" charset="0"/>
              <a:cs typeface="Lucida Sans Unicode" pitchFamily="32" charset="0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56C201A-6431-4C8D-9D8B-DE99901F9123}"/>
              </a:ext>
            </a:extLst>
          </p:cNvPr>
          <p:cNvSpPr/>
          <p:nvPr/>
        </p:nvSpPr>
        <p:spPr bwMode="auto">
          <a:xfrm>
            <a:off x="3311860" y="4809570"/>
            <a:ext cx="5330819" cy="693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it-IT" sz="1000" dirty="0">
                <a:solidFill>
                  <a:schemeClr val="tx2"/>
                </a:solidFill>
                <a:latin typeface="Verdana" pitchFamily="32" charset="0"/>
                <a:cs typeface="Lucida Sans Unicode" pitchFamily="32" charset="0"/>
              </a:rPr>
              <a:t>Riunione con i rappresentanti della Direzione per effettuare il punto rispetto all’andamento complessivo delle attività effettuate nel corso del 2018.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B2D6A145-7430-4B60-AAC8-E8ED5113DD7D}"/>
              </a:ext>
            </a:extLst>
          </p:cNvPr>
          <p:cNvSpPr/>
          <p:nvPr/>
        </p:nvSpPr>
        <p:spPr bwMode="auto">
          <a:xfrm>
            <a:off x="3320776" y="5562739"/>
            <a:ext cx="5330819" cy="6932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eaLnBrk="1" latinLnBrk="0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it-IT" sz="1000" dirty="0">
                <a:solidFill>
                  <a:schemeClr val="tx2"/>
                </a:solidFill>
                <a:latin typeface="Verdana" pitchFamily="32" charset="0"/>
                <a:cs typeface="Lucida Sans Unicode" pitchFamily="32" charset="0"/>
              </a:rPr>
              <a:t>Pianificazione e realizzazione dell’audit di terza parte (da parte dell’Ente di certificazione).</a:t>
            </a:r>
          </a:p>
        </p:txBody>
      </p:sp>
      <p:sp>
        <p:nvSpPr>
          <p:cNvPr id="23" name="Freccia a gallone 22">
            <a:extLst>
              <a:ext uri="{FF2B5EF4-FFF2-40B4-BE49-F238E27FC236}">
                <a16:creationId xmlns:a16="http://schemas.microsoft.com/office/drawing/2014/main" id="{BFC984CD-23AA-4902-B4D8-8245F891B82E}"/>
              </a:ext>
            </a:extLst>
          </p:cNvPr>
          <p:cNvSpPr/>
          <p:nvPr/>
        </p:nvSpPr>
        <p:spPr bwMode="auto">
          <a:xfrm rot="5400000">
            <a:off x="-2052170" y="3536541"/>
            <a:ext cx="5175577" cy="298167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rgbClr val="000000"/>
              </a:buClr>
              <a:buSzPct val="100000"/>
            </a:pPr>
            <a:endParaRPr lang="it-IT" sz="1050" b="1" dirty="0">
              <a:solidFill>
                <a:schemeClr val="tx1"/>
              </a:solidFill>
              <a:latin typeface="Verdana" pitchFamily="32" charset="0"/>
              <a:cs typeface="Lucida Sans Unicode" pitchFamily="3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EE4DA53-2522-4EF8-A775-55B4CA1494B2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 bwMode="auto">
          <a:xfrm>
            <a:off x="3168056" y="1380166"/>
            <a:ext cx="161951" cy="102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9F2CCDE-B67C-4AC1-8CB3-FA9E7C7106C3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 bwMode="auto">
          <a:xfrm>
            <a:off x="3168056" y="2133334"/>
            <a:ext cx="160641" cy="102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85327CA-007D-44BE-81B3-326F023E1C1D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 bwMode="auto">
          <a:xfrm>
            <a:off x="3131841" y="2886500"/>
            <a:ext cx="188936" cy="102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59141F5-FB73-4DAB-AA73-A89271412ED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 bwMode="auto">
          <a:xfrm>
            <a:off x="3139718" y="3643091"/>
            <a:ext cx="172143" cy="67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FF1A894-4DE6-42E5-8A7F-E9AAFFACE6B3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 bwMode="auto">
          <a:xfrm>
            <a:off x="3159917" y="4396383"/>
            <a:ext cx="170090" cy="665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F8FC714-6E26-4A1D-9300-C45307BDDA8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 bwMode="auto">
          <a:xfrm>
            <a:off x="3131841" y="5140867"/>
            <a:ext cx="180019" cy="1533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6EC17D81-6DC4-48FC-831F-881FD169DC63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 bwMode="auto">
          <a:xfrm>
            <a:off x="3168056" y="5904430"/>
            <a:ext cx="152720" cy="49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448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 SGSI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F6A8B3-3BC1-47DC-8ECD-677F222CFE6C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5F85EFA-2171-48BE-85C7-1600ECED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76192"/>
              </p:ext>
            </p:extLst>
          </p:nvPr>
        </p:nvGraphicFramePr>
        <p:xfrm>
          <a:off x="457200" y="1988840"/>
          <a:ext cx="8237538" cy="4251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44570">
                  <a:extLst>
                    <a:ext uri="{9D8B030D-6E8A-4147-A177-3AD203B41FA5}">
                      <a16:colId xmlns:a16="http://schemas.microsoft.com/office/drawing/2014/main" val="3426105193"/>
                    </a:ext>
                  </a:extLst>
                </a:gridCol>
                <a:gridCol w="6192968">
                  <a:extLst>
                    <a:ext uri="{9D8B030D-6E8A-4147-A177-3AD203B41FA5}">
                      <a16:colId xmlns:a16="http://schemas.microsoft.com/office/drawing/2014/main" val="2953044546"/>
                    </a:ext>
                  </a:extLst>
                </a:gridCol>
              </a:tblGrid>
              <a:tr h="264079"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12359"/>
                  </a:ext>
                </a:extLst>
              </a:tr>
              <a:tr h="425460"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Politica di sicurezza del sistema di conservazione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quadro generale di riferimento dell’Ente rispetto alle politiche, al fine di assicurare una corretta gestione della sicurezza delle informazioni del sistema di conservazione dei documenti digitali.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61431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Piano di continuità operativa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documento che formalizza i principi, fissa gli obiettivi e descrive le procedure per la gestione della continuità operativa dei processi critici nella loro interezza.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56259"/>
                  </a:ext>
                </a:extLst>
              </a:tr>
              <a:tr h="425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Procedura di gestione utenze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descrive le modalità con cui viene garantita la corretta gestione dei soggetti che hanno accesso al sistema di conservazione, con particolare riguardo alla sicurezza dei dati e delle informazioni conservate.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40449"/>
                  </a:ext>
                </a:extLst>
              </a:tr>
              <a:tr h="425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Procedura di gestione incidenti di sicurezza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descrive le modalità con cui vengono gestiti gli eventi che hanno un impatto sui requisiti di integrità, disponibilità e riservatezza dei dati conservati o del Servizio di conservazione.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72981"/>
                  </a:ext>
                </a:extLst>
              </a:tr>
              <a:tr h="528157">
                <a:tc>
                  <a:txBody>
                    <a:bodyPr/>
                    <a:lstStyle/>
                    <a:p>
                      <a:r>
                        <a:rPr lang="it-IT" sz="1200" dirty="0"/>
                        <a:t>Procedura di gestione della documentazione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descrive il modo in cui l’Ente definisce e gestisce la documentazione interna necessaria per sostenere un’efficace ed efficiente operatività dei processi relativa alle modalità di progettazione, gestione e modifica del sistema di conservazione e delle sue componenti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44851"/>
                  </a:ext>
                </a:extLst>
              </a:tr>
              <a:tr h="674868">
                <a:tc>
                  <a:txBody>
                    <a:bodyPr/>
                    <a:lstStyle/>
                    <a:p>
                      <a:r>
                        <a:rPr lang="it-IT" sz="1200" dirty="0"/>
                        <a:t>Procedura di gestione delle Non conformità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fornisce indicazioni operative per la gestione delle non conformità effettive o potenziali che, verificandosi inficiano il buon andamento operativo del Servizio di conservazione e le azioni attuate per eliminare le cause delle NC stesse ovvero la descrizione delle attività svolte per la gestione delle Azioni Correttive e Preventive.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79961"/>
                  </a:ext>
                </a:extLst>
              </a:tr>
              <a:tr h="674868">
                <a:tc>
                  <a:txBody>
                    <a:bodyPr/>
                    <a:lstStyle/>
                    <a:p>
                      <a:r>
                        <a:rPr lang="it-IT" sz="1200" dirty="0"/>
                        <a:t>Procedura di gestione di Audit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descrive l’insieme di attività e responsabilità legate alla pianificazione, conduzione e documentazione degli Audit, eseguiti per valutare il grado di applicazione e di efficacia di quanto indicato nella “Politica di sicurezza del sistema di conservazione” e nei documenti ad esso collegati e per orientare la successiva gestione delle Non Conformità riscontrate.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84123"/>
                  </a:ext>
                </a:extLst>
              </a:tr>
            </a:tbl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59F7C48D-9B1D-4960-BFFC-D666859DB8A8}"/>
              </a:ext>
            </a:extLst>
          </p:cNvPr>
          <p:cNvSpPr/>
          <p:nvPr/>
        </p:nvSpPr>
        <p:spPr>
          <a:xfrm>
            <a:off x="446087" y="1172122"/>
            <a:ext cx="8237537" cy="569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0" indent="-361950" eaLnBrk="0" hangingPunct="0">
              <a:lnSpc>
                <a:spcPct val="101000"/>
              </a:lnSpc>
              <a:spcBef>
                <a:spcPts val="800"/>
              </a:spcBef>
              <a:buClr>
                <a:srgbClr val="C00000"/>
              </a:buClr>
              <a:buSzPct val="100000"/>
              <a:buFont typeface="Tahoma" pitchFamily="34" charset="0"/>
              <a:buChar char="&gt;"/>
            </a:pPr>
            <a:r>
              <a:rPr lang="it-IT" sz="1600" kern="0" dirty="0">
                <a:solidFill>
                  <a:srgbClr val="000000"/>
                </a:solidFill>
                <a:latin typeface="Tahoma"/>
                <a:cs typeface="Lucida Sans Unicode"/>
              </a:rPr>
              <a:t>Di seguito si riporta l’elenco dei documenti che </a:t>
            </a:r>
            <a:r>
              <a:rPr lang="it-IT" sz="1600" kern="0" dirty="0" err="1">
                <a:solidFill>
                  <a:srgbClr val="000000"/>
                </a:solidFill>
                <a:latin typeface="Tahoma"/>
                <a:cs typeface="Lucida Sans Unicode"/>
              </a:rPr>
              <a:t>ParER</a:t>
            </a:r>
            <a:r>
              <a:rPr lang="it-IT" sz="1600" kern="0" dirty="0">
                <a:solidFill>
                  <a:srgbClr val="000000"/>
                </a:solidFill>
                <a:latin typeface="Tahoma"/>
                <a:cs typeface="Lucida Sans Unicode"/>
              </a:rPr>
              <a:t> rende disponibili.</a:t>
            </a:r>
            <a:br>
              <a:rPr lang="it-IT" sz="1600" kern="0" dirty="0">
                <a:solidFill>
                  <a:srgbClr val="000000"/>
                </a:solidFill>
                <a:latin typeface="Tahoma"/>
                <a:cs typeface="Lucida Sans Unicode"/>
              </a:rPr>
            </a:br>
            <a:r>
              <a:rPr lang="it-IT" sz="1600" kern="0" dirty="0">
                <a:solidFill>
                  <a:srgbClr val="000000"/>
                </a:solidFill>
                <a:latin typeface="Tahoma"/>
                <a:cs typeface="Lucida Sans Unicode"/>
              </a:rPr>
              <a:t>Tale documentazione è un sottoinsieme del SGSI di PAT.</a:t>
            </a:r>
          </a:p>
        </p:txBody>
      </p:sp>
    </p:spTree>
    <p:extLst>
      <p:ext uri="{BB962C8B-B14F-4D97-AF65-F5344CB8AC3E}">
        <p14:creationId xmlns:p14="http://schemas.microsoft.com/office/powerpoint/2010/main" val="294526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52A81-FF72-4361-AEB7-9A884654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Processo di certificazione	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D13DC4D-866A-460E-8524-B778F162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1250951"/>
            <a:ext cx="8205788" cy="2178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400" dirty="0"/>
              <a:t>L’audit inziale si compone di due fasi: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1200" dirty="0"/>
              <a:t>Stage 1: revisione documentale del sistema di gestione, determinazione del grado di preparazione per l’audit di stage 2 e relativa pianificazione</a:t>
            </a:r>
            <a:endParaRPr lang="it-IT" sz="11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1200" dirty="0"/>
              <a:t>Stage 2: verifica on-site sui processi, le evidenze, le responsabilità</a:t>
            </a:r>
            <a:endParaRPr lang="it-I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400" dirty="0"/>
              <a:t>L’iter di certificazione prevede un ciclo triennale: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1200" dirty="0"/>
              <a:t>Un audit inziale e rilascio della certificazione;</a:t>
            </a:r>
            <a:endParaRPr lang="it-IT" sz="11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1200" dirty="0"/>
              <a:t>Un audit di sorveglianza;</a:t>
            </a:r>
            <a:endParaRPr lang="it-IT" sz="11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1200" dirty="0"/>
              <a:t>Un audit di </a:t>
            </a:r>
            <a:r>
              <a:rPr lang="it-IT" sz="1200" dirty="0" err="1"/>
              <a:t>ri</a:t>
            </a:r>
            <a:r>
              <a:rPr lang="it-IT" sz="1200" dirty="0"/>
              <a:t>-certificazione.</a:t>
            </a:r>
            <a:endParaRPr lang="it-IT" sz="1100" dirty="0"/>
          </a:p>
          <a:p>
            <a:pPr lvl="1"/>
            <a:endParaRPr lang="it-IT" sz="1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2C5098-0A00-4C63-9591-6C75F7CA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9" y="3293985"/>
            <a:ext cx="8332388" cy="30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 Black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scene3d>
          <a:camera prst="orthographicFront"/>
          <a:lightRig rig="threePt" dir="t"/>
        </a:scene3d>
        <a:sp3d>
          <a:bevelT/>
        </a:sp3d>
      </a:spPr>
      <a:bodyPr vert="horz" wrap="square" lIns="91440" tIns="45720" rIns="91440" bIns="45720" numCol="1" rtlCol="0" anchor="t" anchorCtr="0" compatLnSpc="1">
        <a:prstTxWarp prst="textNoShape">
          <a:avLst/>
        </a:prstTxWarp>
        <a:normAutofit fontScale="25000" lnSpcReduction="20000"/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050" b="1" i="0" u="none" strike="noStrike" cap="none" normalizeH="0" baseline="0" dirty="0" smtClean="0">
            <a:ln>
              <a:noFill/>
            </a:ln>
            <a:solidFill>
              <a:schemeClr val="accent2">
                <a:lumMod val="50000"/>
              </a:schemeClr>
            </a:solidFill>
            <a:effectLst/>
            <a:latin typeface="Verdana" pitchFamily="32" charset="0"/>
            <a:cs typeface="Lucida Sans Unicode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cs typeface="Lucida Sans Unicode" pitchFamily="3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100" dirty="0" err="1" smtClean="0">
            <a:solidFill>
              <a:srgbClr val="002060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8713864A00704CB64864F8B518FC12" ma:contentTypeVersion="0" ma:contentTypeDescription="Creare un nuovo documento." ma:contentTypeScope="" ma:versionID="636c60979573fd538e06c1d40e69cbd3">
  <xsd:schema xmlns:xsd="http://www.w3.org/2001/XMLSchema" xmlns:p="http://schemas.microsoft.com/office/2006/metadata/properties" targetNamespace="http://schemas.microsoft.com/office/2006/metadata/properties" ma:root="true" ma:fieldsID="f8922b47c7324e415f6d7dbecbe7d7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 ma:readOnly="true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415C37-C17B-47FA-A7E3-71A66BDFD80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BA2BDE-5147-4F55-BF2C-955431876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07F0DE9-F20F-4447-AD15-AD474246EF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1031</Words>
  <Application>Microsoft Office PowerPoint</Application>
  <PresentationFormat>Presentazione su schermo (4:3)</PresentationFormat>
  <Paragraphs>140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Lucida Sans Unicode</vt:lpstr>
      <vt:lpstr>Tahoma</vt:lpstr>
      <vt:lpstr>Times New Roman</vt:lpstr>
      <vt:lpstr>Verdana</vt:lpstr>
      <vt:lpstr>Wingdings</vt:lpstr>
      <vt:lpstr>Struttura predefinita</vt:lpstr>
      <vt:lpstr>Presentazione standard di PowerPoint</vt:lpstr>
      <vt:lpstr>Indice</vt:lpstr>
      <vt:lpstr>Scenario</vt:lpstr>
      <vt:lpstr>Scenario organizzativo di gestione del servizio</vt:lpstr>
      <vt:lpstr>Elementi da regolamentare (Requisiti)  </vt:lpstr>
      <vt:lpstr>Elementi da regolamentare (Annex A) </vt:lpstr>
      <vt:lpstr>Attività </vt:lpstr>
      <vt:lpstr>Documentazione SGSI</vt:lpstr>
      <vt:lpstr>Processo di certificazione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Indicazioni per la Certificazione 27001</dc:title>
  <dc:creator>User</dc:creator>
  <cp:lastModifiedBy>Giovanni Galazzini</cp:lastModifiedBy>
  <cp:revision>2307</cp:revision>
  <cp:lastPrinted>2014-05-29T10:17:46Z</cp:lastPrinted>
  <dcterms:created xsi:type="dcterms:W3CDTF">2007-10-16T15:51:24Z</dcterms:created>
  <dcterms:modified xsi:type="dcterms:W3CDTF">2018-10-24T08:26:25Z</dcterms:modified>
</cp:coreProperties>
</file>