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755677" y="3103821"/>
            <a:ext cx="368946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Ricezione della segnalazione dell’Ente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5726081" y="3103821"/>
            <a:ext cx="368946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Valutazione della richiesta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Richiesta di Adesione al Servizio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Accettazione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Accettazione condizionata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Rifiuto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GESTIONE DEL PRIMO CONTATTO CON L'ENTE PRODUTTORE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2018-06-06T12:53:48Z</dcterms:modified>
</cp:coreProperties>
</file>