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A6FD5860-43B1-453F-B09E-5733508B03C1}"/>
    <pc:docChg chg="custSel modSld">
      <pc:chgData name="Giovanni Galazzini" userId="2dd3a47a2723b683" providerId="LiveId" clId="{A6FD5860-43B1-453F-B09E-5733508B03C1}" dt="2018-06-12T06:11:45.341" v="214" actId="20577"/>
      <pc:docMkLst>
        <pc:docMk/>
      </pc:docMkLst>
      <pc:sldChg chg="modSp">
        <pc:chgData name="Giovanni Galazzini" userId="2dd3a47a2723b683" providerId="LiveId" clId="{A6FD5860-43B1-453F-B09E-5733508B03C1}" dt="2018-06-12T06:11:45.341" v="214" actId="20577"/>
        <pc:sldMkLst>
          <pc:docMk/>
          <pc:sldMk cId="1847347444" sldId="256"/>
        </pc:sldMkLst>
        <pc:spChg chg="mod">
          <ac:chgData name="Giovanni Galazzini" userId="2dd3a47a2723b683" providerId="LiveId" clId="{A6FD5860-43B1-453F-B09E-5733508B03C1}" dt="2018-06-12T06:10:05.915" v="84" actId="20577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A6FD5860-43B1-453F-B09E-5733508B03C1}" dt="2018-06-12T06:10:25.565" v="90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A6FD5860-43B1-453F-B09E-5733508B03C1}" dt="2018-06-12T06:10:15.377" v="88" actId="20577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A6FD5860-43B1-453F-B09E-5733508B03C1}" dt="2018-06-12T06:10:46.653" v="112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A6FD5860-43B1-453F-B09E-5733508B03C1}" dt="2018-06-12T06:11:45.341" v="214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A6FD5860-43B1-453F-B09E-5733508B03C1}" dt="2018-06-12T06:08:27.138" v="26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921935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Generazione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dei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822768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Invio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dei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Versamenti effettuati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Report di Monitoraggio quadrimestrale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Tabelle di dettaglio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Azioni correttive dell’Ente produttore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MONITORAGGIO DEI VERSAMENTI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6723601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Approfon</a:t>
            </a:r>
            <a:r>
              <a:rPr lang="it-IT" b="1" dirty="0">
                <a:solidFill>
                  <a:schemeClr val="tx1"/>
                </a:solidFill>
              </a:rPr>
              <a:t>-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 err="1">
                <a:solidFill>
                  <a:schemeClr val="tx1"/>
                </a:solidFill>
              </a:rPr>
              <a:t>dimenti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2018-06-12T06:11:48Z</dcterms:modified>
</cp:coreProperties>
</file>