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41553-FE41-47A9-AD83-FABE369033B8}" v="426" dt="2018-07-03T07:26:1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03/07/2018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921935" y="3081975"/>
            <a:ext cx="2603272" cy="1754326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0" rtlCol="0" anchor="ctr">
            <a:no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       Definire le 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        attività di 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       monitoraggio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822768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        Effettuare il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         monitoraggio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Dati sul monitoraggio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Azioni migliorative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Indicatori calcolati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>
                <a:solidFill>
                  <a:schemeClr val="tx1"/>
                </a:solidFill>
              </a:rPr>
              <a:t>MONITORAGGIO INFRASTRUTTURALE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6723601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       Condividere 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        reportistica 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       verso l’esterno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D1838-1D43-4761-B6EB-0B3076AF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8A2E97-AC74-41F8-BE7F-E5C51CA04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6783F6-2790-4563-9685-9C3EC87D411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ef5ebc7-7799-4f4d-b024-566756c4de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Mariaceleste Cazzorla</cp:lastModifiedBy>
  <cp:revision>1</cp:revision>
  <dcterms:created xsi:type="dcterms:W3CDTF">2018-06-06T11:22:45Z</dcterms:created>
  <dcterms:modified xsi:type="dcterms:W3CDTF">2018-07-03T07:26:16Z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