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EEC9872F-D9D5-4EA2-AC4A-418F190557E4}"/>
    <pc:docChg chg="custSel modSld">
      <pc:chgData name="Giovanni Galazzini" userId="2dd3a47a2723b683" providerId="LiveId" clId="{EEC9872F-D9D5-4EA2-AC4A-418F190557E4}" dt="2018-06-15T10:49:57.504" v="299" actId="20577"/>
      <pc:docMkLst>
        <pc:docMk/>
      </pc:docMkLst>
      <pc:sldChg chg="modSp">
        <pc:chgData name="Giovanni Galazzini" userId="2dd3a47a2723b683" providerId="LiveId" clId="{EEC9872F-D9D5-4EA2-AC4A-418F190557E4}" dt="2018-06-15T10:49:57.504" v="299" actId="20577"/>
        <pc:sldMkLst>
          <pc:docMk/>
          <pc:sldMk cId="1847347444" sldId="256"/>
        </pc:sldMkLst>
        <pc:spChg chg="mod">
          <ac:chgData name="Giovanni Galazzini" userId="2dd3a47a2723b683" providerId="LiveId" clId="{EEC9872F-D9D5-4EA2-AC4A-418F190557E4}" dt="2018-06-15T10:49:30.230" v="294" actId="14100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EEC9872F-D9D5-4EA2-AC4A-418F190557E4}" dt="2018-06-15T10:49:57.504" v="299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EEC9872F-D9D5-4EA2-AC4A-418F190557E4}" dt="2018-06-15T10:49:30.230" v="294" actId="14100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EEC9872F-D9D5-4EA2-AC4A-418F190557E4}" dt="2018-06-15T10:45:29.036" v="139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EEC9872F-D9D5-4EA2-AC4A-418F190557E4}" dt="2018-06-15T10:46:03.178" v="215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EEC9872F-D9D5-4EA2-AC4A-418F190557E4}" dt="2018-06-15T10:44:46.346" v="46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473037" y="3103821"/>
            <a:ext cx="2841588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Identificazione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dell’esigenza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692525" y="3103821"/>
            <a:ext cx="2841588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Analisi 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Approvazione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del processo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Normative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Standard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Policy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Esigenza di Proceduralizzazione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Modello dei Processi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Documento di Procedura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Altri Documenti Operativi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DEFINIZIONE DEL MODELLO OPERATIVO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6842739" y="3103821"/>
            <a:ext cx="2841588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	Divulgazione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del processo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2018-06-15T10:50:01Z</dcterms:modified>
</cp:coreProperties>
</file>