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09485-003B-4CD2-BABE-CAE5F9A2F0A8}" v="559" dt="2018-06-14T08:11:2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14/06/2018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470997" y="3075685"/>
            <a:ext cx="2340000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 Modalità di 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restituzione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113866" y="3075685"/>
            <a:ext cx="2340000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   Trasferimento 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  dei dati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Contratto con l’Ente produttore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Elenco di trasferimento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Documenti versati </a:t>
            </a:r>
            <a:r>
              <a:rPr lang="it-IT" sz="1600">
                <a:solidFill>
                  <a:schemeClr val="tx1"/>
                </a:solidFill>
              </a:rPr>
              <a:t>dell’Ente produttore</a:t>
            </a:r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Cessazione del contratto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Elenco di trasferimento aggiornato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Cancellazione logica di tutti i documenti dell’ente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RESTITUZIONE DELL’ARCHIVIO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5756735" y="3075685"/>
            <a:ext cx="2340000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     Comunicazione 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     agli interessati </a:t>
            </a:r>
          </a:p>
        </p:txBody>
      </p:sp>
      <p:sp>
        <p:nvSpPr>
          <p:cNvPr id="12" name="Freccia a gallone 11">
            <a:extLst>
              <a:ext uri="{FF2B5EF4-FFF2-40B4-BE49-F238E27FC236}">
                <a16:creationId xmlns:a16="http://schemas.microsoft.com/office/drawing/2014/main" id="{CB03EF4E-819C-48C7-A30D-73787AF9780B}"/>
              </a:ext>
            </a:extLst>
          </p:cNvPr>
          <p:cNvSpPr/>
          <p:nvPr/>
        </p:nvSpPr>
        <p:spPr>
          <a:xfrm>
            <a:off x="7399604" y="3075685"/>
            <a:ext cx="2340000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Cancellazione 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dei dati 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          dal sistema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6783F6-2790-4563-9685-9C3EC87D411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def5ebc7-7799-4f4d-b024-566756c4de0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8A2E97-AC74-41F8-BE7F-E5C51CA04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D1838-1D43-4761-B6EB-0B3076AFBE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Mariaceleste Cazzorla</cp:lastModifiedBy>
  <cp:revision>1</cp:revision>
  <dcterms:created xsi:type="dcterms:W3CDTF">2018-06-06T11:22:45Z</dcterms:created>
  <dcterms:modified xsi:type="dcterms:W3CDTF">2018-06-14T08:11:25Z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