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DBAB4B-387D-4F1F-8AD0-270F0A441A76}" v="345" dt="2018-06-29T16:06:06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5" y="4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Galazzini" userId="2dd3a47a2723b683" providerId="LiveId" clId="{9006C211-A1BA-4D76-B24E-16B579F1F3C1}"/>
    <pc:docChg chg="modSld">
      <pc:chgData name="Giovanni Galazzini" userId="2dd3a47a2723b683" providerId="LiveId" clId="{9006C211-A1BA-4D76-B24E-16B579F1F3C1}" dt="2018-06-06T13:27:55.301" v="154" actId="20577"/>
      <pc:docMkLst>
        <pc:docMk/>
      </pc:docMkLst>
      <pc:sldChg chg="addSp modSp">
        <pc:chgData name="Giovanni Galazzini" userId="2dd3a47a2723b683" providerId="LiveId" clId="{9006C211-A1BA-4D76-B24E-16B579F1F3C1}" dt="2018-06-06T13:27:55.301" v="154" actId="20577"/>
        <pc:sldMkLst>
          <pc:docMk/>
          <pc:sldMk cId="1847347444" sldId="256"/>
        </pc:sldMkLst>
        <pc:spChg chg="mod">
          <ac:chgData name="Giovanni Galazzini" userId="2dd3a47a2723b683" providerId="LiveId" clId="{9006C211-A1BA-4D76-B24E-16B579F1F3C1}" dt="2018-06-06T13:27:10.426" v="118" actId="1038"/>
          <ac:spMkLst>
            <pc:docMk/>
            <pc:sldMk cId="1847347444" sldId="256"/>
            <ac:spMk id="9" creationId="{AC0AFA87-FDA2-4EC4-8616-262E2A944322}"/>
          </ac:spMkLst>
        </pc:spChg>
        <pc:spChg chg="add mod">
          <ac:chgData name="Giovanni Galazzini" userId="2dd3a47a2723b683" providerId="LiveId" clId="{9006C211-A1BA-4D76-B24E-16B579F1F3C1}" dt="2018-06-06T13:27:55.301" v="154" actId="20577"/>
          <ac:spMkLst>
            <pc:docMk/>
            <pc:sldMk cId="1847347444" sldId="256"/>
            <ac:spMk id="10" creationId="{F965272C-1C77-4A10-AA52-F6C11D05CB3E}"/>
          </ac:spMkLst>
        </pc:spChg>
        <pc:spChg chg="mod">
          <ac:chgData name="Giovanni Galazzini" userId="2dd3a47a2723b683" providerId="LiveId" clId="{9006C211-A1BA-4D76-B24E-16B579F1F3C1}" dt="2018-06-06T13:27:10.426" v="118" actId="1038"/>
          <ac:spMkLst>
            <pc:docMk/>
            <pc:sldMk cId="1847347444" sldId="256"/>
            <ac:spMk id="11" creationId="{0292B401-DE5F-4786-A841-B74C50E49DB5}"/>
          </ac:spMkLst>
        </pc:spChg>
        <pc:spChg chg="mod">
          <ac:chgData name="Giovanni Galazzini" userId="2dd3a47a2723b683" providerId="LiveId" clId="{9006C211-A1BA-4D76-B24E-16B579F1F3C1}" dt="2018-06-06T13:26:09.209" v="71" actId="20577"/>
          <ac:spMkLst>
            <pc:docMk/>
            <pc:sldMk cId="1847347444" sldId="256"/>
            <ac:spMk id="19" creationId="{03CC194B-4A3A-4FAF-8FC2-577A1E580E27}"/>
          </ac:spMkLst>
        </pc:spChg>
        <pc:spChg chg="mod">
          <ac:chgData name="Giovanni Galazzini" userId="2dd3a47a2723b683" providerId="LiveId" clId="{9006C211-A1BA-4D76-B24E-16B579F1F3C1}" dt="2018-06-06T13:27:30.337" v="152" actId="20577"/>
          <ac:spMkLst>
            <pc:docMk/>
            <pc:sldMk cId="1847347444" sldId="256"/>
            <ac:spMk id="20" creationId="{11355B3B-D10F-4327-92B9-3CA6DF9C5830}"/>
          </ac:spMkLst>
        </pc:spChg>
        <pc:spChg chg="mod">
          <ac:chgData name="Giovanni Galazzini" userId="2dd3a47a2723b683" providerId="LiveId" clId="{9006C211-A1BA-4D76-B24E-16B579F1F3C1}" dt="2018-06-06T13:25:50.109" v="44" actId="20577"/>
          <ac:spMkLst>
            <pc:docMk/>
            <pc:sldMk cId="1847347444" sldId="256"/>
            <ac:spMk id="21" creationId="{E1DD8246-A14F-44F6-B80B-1C20CC3C787C}"/>
          </ac:spMkLst>
        </pc:spChg>
      </pc:sldChg>
    </pc:docChg>
  </pc:docChgLst>
  <pc:docChgLst>
    <pc:chgData name="Giovanni Galazzini" userId="2dd3a47a2723b683" providerId="LiveId" clId="{14D43BFB-F54E-4F7A-81D6-88FB11B8D912}"/>
    <pc:docChg chg="undo custSel addSld modSld">
      <pc:chgData name="Giovanni Galazzini" userId="2dd3a47a2723b683" providerId="LiveId" clId="{14D43BFB-F54E-4F7A-81D6-88FB11B8D912}" dt="2018-06-06T12:53:38.301" v="837" actId="14100"/>
      <pc:docMkLst>
        <pc:docMk/>
      </pc:docMkLst>
      <pc:sldChg chg="addSp delSp modSp add">
        <pc:chgData name="Giovanni Galazzini" userId="2dd3a47a2723b683" providerId="LiveId" clId="{14D43BFB-F54E-4F7A-81D6-88FB11B8D912}" dt="2018-06-06T12:53:38.301" v="837" actId="14100"/>
        <pc:sldMkLst>
          <pc:docMk/>
          <pc:sldMk cId="1847347444" sldId="256"/>
        </pc:sldMkLst>
        <pc:spChg chg="del">
          <ac:chgData name="Giovanni Galazzini" userId="2dd3a47a2723b683" providerId="LiveId" clId="{14D43BFB-F54E-4F7A-81D6-88FB11B8D912}" dt="2018-06-06T11:23:00.998" v="1" actId="478"/>
          <ac:spMkLst>
            <pc:docMk/>
            <pc:sldMk cId="1847347444" sldId="256"/>
            <ac:spMk id="2" creationId="{0A463D93-4BA5-492B-82A9-62BD611E7C62}"/>
          </ac:spMkLst>
        </pc:spChg>
        <pc:spChg chg="del">
          <ac:chgData name="Giovanni Galazzini" userId="2dd3a47a2723b683" providerId="LiveId" clId="{14D43BFB-F54E-4F7A-81D6-88FB11B8D912}" dt="2018-06-06T11:23:03.871" v="2" actId="478"/>
          <ac:spMkLst>
            <pc:docMk/>
            <pc:sldMk cId="1847347444" sldId="256"/>
            <ac:spMk id="3" creationId="{1F68B1C0-BACA-4E8B-ABD3-E547F8C0565D}"/>
          </ac:spMkLst>
        </pc:spChg>
        <pc:spChg chg="add del mod">
          <ac:chgData name="Giovanni Galazzini" userId="2dd3a47a2723b683" providerId="LiveId" clId="{14D43BFB-F54E-4F7A-81D6-88FB11B8D912}" dt="2018-06-06T12:52:20.763" v="827" actId="478"/>
          <ac:spMkLst>
            <pc:docMk/>
            <pc:sldMk cId="1847347444" sldId="256"/>
            <ac:spMk id="4" creationId="{6E5E2061-9F11-45F2-B432-EE38FE2CC20C}"/>
          </ac:spMkLst>
        </pc:spChg>
        <pc:spChg chg="add del mod">
          <ac:chgData name="Giovanni Galazzini" userId="2dd3a47a2723b683" providerId="LiveId" clId="{14D43BFB-F54E-4F7A-81D6-88FB11B8D912}" dt="2018-06-06T12:52:22.566" v="829" actId="478"/>
          <ac:spMkLst>
            <pc:docMk/>
            <pc:sldMk cId="1847347444" sldId="256"/>
            <ac:spMk id="5" creationId="{CFF06FBD-BF03-45D1-847B-152B65CD01E0}"/>
          </ac:spMkLst>
        </pc:spChg>
        <pc:spChg chg="add del mod">
          <ac:chgData name="Giovanni Galazzini" userId="2dd3a47a2723b683" providerId="LiveId" clId="{14D43BFB-F54E-4F7A-81D6-88FB11B8D912}" dt="2018-06-06T12:52:16.976" v="826" actId="478"/>
          <ac:spMkLst>
            <pc:docMk/>
            <pc:sldMk cId="1847347444" sldId="256"/>
            <ac:spMk id="6" creationId="{1E42D8E4-0D6C-4433-BCE6-993FBA15699E}"/>
          </ac:spMkLst>
        </pc:spChg>
        <pc:spChg chg="add del mod">
          <ac:chgData name="Giovanni Galazzini" userId="2dd3a47a2723b683" providerId="LiveId" clId="{14D43BFB-F54E-4F7A-81D6-88FB11B8D912}" dt="2018-06-06T12:52:15.178" v="825" actId="478"/>
          <ac:spMkLst>
            <pc:docMk/>
            <pc:sldMk cId="1847347444" sldId="256"/>
            <ac:spMk id="7" creationId="{F90214A7-39D3-4B61-862A-BB70275DDE21}"/>
          </ac:spMkLst>
        </pc:spChg>
        <pc:spChg chg="add del mod">
          <ac:chgData name="Giovanni Galazzini" userId="2dd3a47a2723b683" providerId="LiveId" clId="{14D43BFB-F54E-4F7A-81D6-88FB11B8D912}" dt="2018-06-06T12:51:41.287" v="818" actId="478"/>
          <ac:spMkLst>
            <pc:docMk/>
            <pc:sldMk cId="1847347444" sldId="256"/>
            <ac:spMk id="8" creationId="{5F625C74-613C-4972-9121-B62D02A2016F}"/>
          </ac:spMkLst>
        </pc:spChg>
        <pc:spChg chg="add mod">
          <ac:chgData name="Giovanni Galazzini" userId="2dd3a47a2723b683" providerId="LiveId" clId="{14D43BFB-F54E-4F7A-81D6-88FB11B8D912}" dt="2018-06-06T12:53:38.301" v="837" actId="14100"/>
          <ac:spMkLst>
            <pc:docMk/>
            <pc:sldMk cId="1847347444" sldId="256"/>
            <ac:spMk id="9" creationId="{AC0AFA87-FDA2-4EC4-8616-262E2A944322}"/>
          </ac:spMkLst>
        </pc:spChg>
        <pc:spChg chg="add del mod">
          <ac:chgData name="Giovanni Galazzini" userId="2dd3a47a2723b683" providerId="LiveId" clId="{14D43BFB-F54E-4F7A-81D6-88FB11B8D912}" dt="2018-06-06T11:33:14.010" v="247" actId="478"/>
          <ac:spMkLst>
            <pc:docMk/>
            <pc:sldMk cId="1847347444" sldId="256"/>
            <ac:spMk id="10" creationId="{990138D3-6537-484A-BAD9-E2C7497F4091}"/>
          </ac:spMkLst>
        </pc:spChg>
        <pc:spChg chg="add mod">
          <ac:chgData name="Giovanni Galazzini" userId="2dd3a47a2723b683" providerId="LiveId" clId="{14D43BFB-F54E-4F7A-81D6-88FB11B8D912}" dt="2018-06-06T12:53:38.301" v="837" actId="14100"/>
          <ac:spMkLst>
            <pc:docMk/>
            <pc:sldMk cId="1847347444" sldId="256"/>
            <ac:spMk id="11" creationId="{0292B401-DE5F-4786-A841-B74C50E49DB5}"/>
          </ac:spMkLst>
        </pc:spChg>
        <pc:spChg chg="add del mod">
          <ac:chgData name="Giovanni Galazzini" userId="2dd3a47a2723b683" providerId="LiveId" clId="{14D43BFB-F54E-4F7A-81D6-88FB11B8D912}" dt="2018-06-06T11:39:45.037" v="402" actId="478"/>
          <ac:spMkLst>
            <pc:docMk/>
            <pc:sldMk cId="1847347444" sldId="256"/>
            <ac:spMk id="12" creationId="{66F53734-BC87-4356-BCBB-7A54181BCA69}"/>
          </ac:spMkLst>
        </pc:spChg>
        <pc:spChg chg="add del mod">
          <ac:chgData name="Giovanni Galazzini" userId="2dd3a47a2723b683" providerId="LiveId" clId="{14D43BFB-F54E-4F7A-81D6-88FB11B8D912}" dt="2018-06-06T11:50:13.785" v="751" actId="478"/>
          <ac:spMkLst>
            <pc:docMk/>
            <pc:sldMk cId="1847347444" sldId="256"/>
            <ac:spMk id="13" creationId="{FADBD8FD-DDB0-4072-A279-682E39E2430E}"/>
          </ac:spMkLst>
        </pc:spChg>
        <pc:spChg chg="add del mod">
          <ac:chgData name="Giovanni Galazzini" userId="2dd3a47a2723b683" providerId="LiveId" clId="{14D43BFB-F54E-4F7A-81D6-88FB11B8D912}" dt="2018-06-06T11:50:13.785" v="751" actId="478"/>
          <ac:spMkLst>
            <pc:docMk/>
            <pc:sldMk cId="1847347444" sldId="256"/>
            <ac:spMk id="14" creationId="{E26FA98C-D0A9-447C-8DA0-FD72AA90A8FF}"/>
          </ac:spMkLst>
        </pc:spChg>
        <pc:spChg chg="add del mod">
          <ac:chgData name="Giovanni Galazzini" userId="2dd3a47a2723b683" providerId="LiveId" clId="{14D43BFB-F54E-4F7A-81D6-88FB11B8D912}" dt="2018-06-06T11:50:13.785" v="751" actId="478"/>
          <ac:spMkLst>
            <pc:docMk/>
            <pc:sldMk cId="1847347444" sldId="256"/>
            <ac:spMk id="15" creationId="{1D1333FF-C7E2-44E9-8959-F234BC42CE2D}"/>
          </ac:spMkLst>
        </pc:spChg>
        <pc:spChg chg="add del mod">
          <ac:chgData name="Giovanni Galazzini" userId="2dd3a47a2723b683" providerId="LiveId" clId="{14D43BFB-F54E-4F7A-81D6-88FB11B8D912}" dt="2018-06-06T11:50:13.785" v="751" actId="478"/>
          <ac:spMkLst>
            <pc:docMk/>
            <pc:sldMk cId="1847347444" sldId="256"/>
            <ac:spMk id="16" creationId="{3C39CE94-7900-4296-A2CC-A0B01E7876F3}"/>
          </ac:spMkLst>
        </pc:spChg>
        <pc:spChg chg="add mod">
          <ac:chgData name="Giovanni Galazzini" userId="2dd3a47a2723b683" providerId="LiveId" clId="{14D43BFB-F54E-4F7A-81D6-88FB11B8D912}" dt="2018-06-06T12:53:19.957" v="835" actId="1076"/>
          <ac:spMkLst>
            <pc:docMk/>
            <pc:sldMk cId="1847347444" sldId="256"/>
            <ac:spMk id="17" creationId="{E33EE11A-73DE-4485-BB20-DB921A75224B}"/>
          </ac:spMkLst>
        </pc:spChg>
        <pc:spChg chg="add mod">
          <ac:chgData name="Giovanni Galazzini" userId="2dd3a47a2723b683" providerId="LiveId" clId="{14D43BFB-F54E-4F7A-81D6-88FB11B8D912}" dt="2018-06-06T12:53:12.284" v="834" actId="1076"/>
          <ac:spMkLst>
            <pc:docMk/>
            <pc:sldMk cId="1847347444" sldId="256"/>
            <ac:spMk id="18" creationId="{37336ED0-8DF9-402D-B295-219F0E6A8BBD}"/>
          </ac:spMkLst>
        </pc:spChg>
        <pc:spChg chg="add mod">
          <ac:chgData name="Giovanni Galazzini" userId="2dd3a47a2723b683" providerId="LiveId" clId="{14D43BFB-F54E-4F7A-81D6-88FB11B8D912}" dt="2018-06-06T12:52:32.348" v="830" actId="1076"/>
          <ac:spMkLst>
            <pc:docMk/>
            <pc:sldMk cId="1847347444" sldId="256"/>
            <ac:spMk id="19" creationId="{03CC194B-4A3A-4FAF-8FC2-577A1E580E27}"/>
          </ac:spMkLst>
        </pc:spChg>
        <pc:spChg chg="add mod">
          <ac:chgData name="Giovanni Galazzini" userId="2dd3a47a2723b683" providerId="LiveId" clId="{14D43BFB-F54E-4F7A-81D6-88FB11B8D912}" dt="2018-06-06T12:52:44.380" v="831" actId="1076"/>
          <ac:spMkLst>
            <pc:docMk/>
            <pc:sldMk cId="1847347444" sldId="256"/>
            <ac:spMk id="20" creationId="{11355B3B-D10F-4327-92B9-3CA6DF9C5830}"/>
          </ac:spMkLst>
        </pc:spChg>
        <pc:spChg chg="add mod">
          <ac:chgData name="Giovanni Galazzini" userId="2dd3a47a2723b683" providerId="LiveId" clId="{14D43BFB-F54E-4F7A-81D6-88FB11B8D912}" dt="2018-06-06T12:52:52.221" v="832" actId="14100"/>
          <ac:spMkLst>
            <pc:docMk/>
            <pc:sldMk cId="1847347444" sldId="256"/>
            <ac:spMk id="21" creationId="{E1DD8246-A14F-44F6-B80B-1C20CC3C787C}"/>
          </ac:spMkLst>
        </pc:spChg>
      </pc:sldChg>
    </pc:docChg>
  </pc:docChgLst>
  <pc:docChgLst>
    <pc:chgData name="Giovanni Galazzini" userId="2dd3a47a2723b683" providerId="LiveId" clId="{E4DBAB4B-387D-4F1F-8AD0-270F0A441A76}"/>
    <pc:docChg chg="custSel modSld">
      <pc:chgData name="Giovanni Galazzini" userId="2dd3a47a2723b683" providerId="LiveId" clId="{E4DBAB4B-387D-4F1F-8AD0-270F0A441A76}" dt="2018-06-29T16:06:06.437" v="344" actId="3064"/>
      <pc:docMkLst>
        <pc:docMk/>
      </pc:docMkLst>
      <pc:sldChg chg="addSp modSp">
        <pc:chgData name="Giovanni Galazzini" userId="2dd3a47a2723b683" providerId="LiveId" clId="{E4DBAB4B-387D-4F1F-8AD0-270F0A441A76}" dt="2018-06-29T16:06:06.437" v="344" actId="3064"/>
        <pc:sldMkLst>
          <pc:docMk/>
          <pc:sldMk cId="1847347444" sldId="256"/>
        </pc:sldMkLst>
        <pc:spChg chg="mod">
          <ac:chgData name="Giovanni Galazzini" userId="2dd3a47a2723b683" providerId="LiveId" clId="{E4DBAB4B-387D-4F1F-8AD0-270F0A441A76}" dt="2018-06-29T16:06:06.437" v="344" actId="3064"/>
          <ac:spMkLst>
            <pc:docMk/>
            <pc:sldMk cId="1847347444" sldId="256"/>
            <ac:spMk id="9" creationId="{AC0AFA87-FDA2-4EC4-8616-262E2A944322}"/>
          </ac:spMkLst>
        </pc:spChg>
        <pc:spChg chg="mod">
          <ac:chgData name="Giovanni Galazzini" userId="2dd3a47a2723b683" providerId="LiveId" clId="{E4DBAB4B-387D-4F1F-8AD0-270F0A441A76}" dt="2018-06-29T16:06:06.437" v="344" actId="3064"/>
          <ac:spMkLst>
            <pc:docMk/>
            <pc:sldMk cId="1847347444" sldId="256"/>
            <ac:spMk id="10" creationId="{F965272C-1C77-4A10-AA52-F6C11D05CB3E}"/>
          </ac:spMkLst>
        </pc:spChg>
        <pc:spChg chg="mod">
          <ac:chgData name="Giovanni Galazzini" userId="2dd3a47a2723b683" providerId="LiveId" clId="{E4DBAB4B-387D-4F1F-8AD0-270F0A441A76}" dt="2018-06-29T16:06:06.437" v="344" actId="3064"/>
          <ac:spMkLst>
            <pc:docMk/>
            <pc:sldMk cId="1847347444" sldId="256"/>
            <ac:spMk id="11" creationId="{0292B401-DE5F-4786-A841-B74C50E49DB5}"/>
          </ac:spMkLst>
        </pc:spChg>
        <pc:spChg chg="add mod">
          <ac:chgData name="Giovanni Galazzini" userId="2dd3a47a2723b683" providerId="LiveId" clId="{E4DBAB4B-387D-4F1F-8AD0-270F0A441A76}" dt="2018-06-29T16:06:06.437" v="344" actId="3064"/>
          <ac:spMkLst>
            <pc:docMk/>
            <pc:sldMk cId="1847347444" sldId="256"/>
            <ac:spMk id="12" creationId="{BE6F4695-04E6-4223-AD25-3FB9E4CF4EB6}"/>
          </ac:spMkLst>
        </pc:spChg>
        <pc:spChg chg="mod">
          <ac:chgData name="Giovanni Galazzini" userId="2dd3a47a2723b683" providerId="LiveId" clId="{E4DBAB4B-387D-4F1F-8AD0-270F0A441A76}" dt="2018-06-29T16:02:16.391" v="222" actId="20577"/>
          <ac:spMkLst>
            <pc:docMk/>
            <pc:sldMk cId="1847347444" sldId="256"/>
            <ac:spMk id="19" creationId="{03CC194B-4A3A-4FAF-8FC2-577A1E580E27}"/>
          </ac:spMkLst>
        </pc:spChg>
        <pc:spChg chg="mod">
          <ac:chgData name="Giovanni Galazzini" userId="2dd3a47a2723b683" providerId="LiveId" clId="{E4DBAB4B-387D-4F1F-8AD0-270F0A441A76}" dt="2018-06-29T16:03:13.044" v="304" actId="20577"/>
          <ac:spMkLst>
            <pc:docMk/>
            <pc:sldMk cId="1847347444" sldId="256"/>
            <ac:spMk id="20" creationId="{11355B3B-D10F-4327-92B9-3CA6DF9C5830}"/>
          </ac:spMkLst>
        </pc:spChg>
        <pc:spChg chg="mod">
          <ac:chgData name="Giovanni Galazzini" userId="2dd3a47a2723b683" providerId="LiveId" clId="{E4DBAB4B-387D-4F1F-8AD0-270F0A441A76}" dt="2018-06-29T15:59:52.622" v="55" actId="20577"/>
          <ac:spMkLst>
            <pc:docMk/>
            <pc:sldMk cId="1847347444" sldId="256"/>
            <ac:spMk id="21" creationId="{E1DD8246-A14F-44F6-B80B-1C20CC3C78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1C6C46-AF4F-4ED0-8A05-1E4D55302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5A350C-B2BE-4196-920F-15FE9D9F3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060FE7-66F3-4616-B429-C397B81B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29/06/2018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DD2E4F-433E-4E51-BABF-BAC39935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7370A7-E033-401F-ADD1-40A2B634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766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8C09C5-E555-4FD4-B486-1F1E212B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96F12EA-DC3D-4739-9EC5-D0CD6CBA1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00AEB2-A89D-4CAB-A661-F88C301E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29/06/2018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636584-3E1D-43D2-9F2F-A89F65C5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47C34F-1461-41BE-B726-241A799B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969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92A395C-1788-4239-B376-DACE956F0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AE80D6-4670-4435-8657-5896263AD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7F26C6-800D-4ABA-8329-73B57BD3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29/06/2018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F1EE70-6BCE-4049-989B-A9E0E4132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8F0B53-E48B-4324-B1FC-A54E8784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205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F90C9D-FDD2-43CA-9B42-1EF8DB80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7600E-61CE-4613-A4D0-EF07CF25E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FF1F94-FEEA-463D-8BBB-D9F62B19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29/06/2018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823BF4-82E0-47E7-BE92-B84225B4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F826A4-249A-4598-BD03-57D863193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87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B86004-E401-4BDE-93D5-06F646E8D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F7CA2C-8169-417D-9626-645047DDF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9463E5-3CF4-4C8C-8FEA-54E59982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29/06/2018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0662DC-31E0-4415-9AEB-E1B63D58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D664B4-E422-45D9-AA67-28C187C8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824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544C31-A9EE-4763-BDFE-A8B48157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64BA3D-B850-4520-B2D4-9924D05F0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D28EEAD-CD6D-4EFC-AFA0-3ED48CC95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278574-633D-47A5-A674-E3D968F7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29/06/2018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585A8B4-2483-4A39-92CC-A2B5B8C4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58BF3C6-56C3-4589-AE0F-D19DA897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760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99CF6E-78C2-42FA-A77F-826F81CDD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524CA4-9D3B-4590-AAA6-FB44704A9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29FB6AC-C9CB-43E3-8852-485957324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9DC8449-8A48-452D-AC9D-BFECC721B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EACA81-9525-4C72-9D90-D3C71324F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E3E21E8-CF13-49C9-B6A4-2298752E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29/06/2018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EA34BB0-6835-425B-A0C2-D3E2C9C9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37939E3-71B9-4CCB-905E-167A218A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4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03B1CB-9098-45F2-A557-218EB92E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2D6CC8C-8E54-473C-98C2-C21AFF59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29/06/2018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A017C68-0A68-41B9-A970-9D6F7631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79CA36C-D159-431C-94D6-A9AE3C5F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630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2425A27-019D-4839-B07E-DD070425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29/06/2018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E1D879E-881A-43E4-8061-A636FD1F5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874F1E-0BE2-46D3-B1D9-D35E67D82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82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73226B-350B-48A7-B75A-2DE92547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5CC27A-AAA6-495D-9213-13B8ACDDC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FE57213-CA22-43BA-973D-BF8F08BB3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878BB9-4A92-4035-9D11-83C75A62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29/06/2018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8AF1235-CD97-4D74-B40F-655B2655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8C0906-6E01-48C4-85EE-D9AC8848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70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658091-CA44-439A-8A19-22057E5D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9115D39-4BF0-404E-A8F3-F4D3559A1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1174FD0-9D67-415A-AC1E-35DCA7F90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932ED66-2BEE-44DC-82C7-A8F2A85A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29/06/2018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3172542-919F-4E05-99FB-FCABCC70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A466BE7-83B8-45FD-9507-20F84BE9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673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273A362-9380-427C-8A78-7C29503A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1CB88A-3C3A-496C-9C88-2E08C4952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C7AC8A-F7DD-4AB7-8B0D-FCCA4EB0F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E2B62-ED4F-41EE-9F13-E388B84F2777}" type="datetimeFigureOut">
              <a:rPr lang="it-IT" smtClean="0"/>
              <a:t>29/06/2018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F8CEBF-0284-495C-8341-AF9F09001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7F4526-6D8A-4446-AF1E-69E715DA0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38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ccia a gallone 8">
            <a:extLst>
              <a:ext uri="{FF2B5EF4-FFF2-40B4-BE49-F238E27FC236}">
                <a16:creationId xmlns:a16="http://schemas.microsoft.com/office/drawing/2014/main" id="{AC0AFA87-FDA2-4EC4-8616-262E2A944322}"/>
              </a:ext>
            </a:extLst>
          </p:cNvPr>
          <p:cNvSpPr/>
          <p:nvPr/>
        </p:nvSpPr>
        <p:spPr>
          <a:xfrm>
            <a:off x="2493816" y="3103821"/>
            <a:ext cx="2283226" cy="1710634"/>
          </a:xfrm>
          <a:prstGeom prst="chevron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Pianificazione</a:t>
            </a:r>
          </a:p>
        </p:txBody>
      </p:sp>
      <p:sp>
        <p:nvSpPr>
          <p:cNvPr id="11" name="Freccia a gallone 10">
            <a:extLst>
              <a:ext uri="{FF2B5EF4-FFF2-40B4-BE49-F238E27FC236}">
                <a16:creationId xmlns:a16="http://schemas.microsoft.com/office/drawing/2014/main" id="{0292B401-DE5F-4786-A841-B74C50E49DB5}"/>
              </a:ext>
            </a:extLst>
          </p:cNvPr>
          <p:cNvSpPr/>
          <p:nvPr/>
        </p:nvSpPr>
        <p:spPr>
          <a:xfrm>
            <a:off x="4124725" y="3103821"/>
            <a:ext cx="2283226" cy="1710634"/>
          </a:xfrm>
          <a:prstGeom prst="chevron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Avvio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E33EE11A-73DE-4485-BB20-DB921A75224B}"/>
              </a:ext>
            </a:extLst>
          </p:cNvPr>
          <p:cNvSpPr/>
          <p:nvPr/>
        </p:nvSpPr>
        <p:spPr>
          <a:xfrm>
            <a:off x="226536" y="1198420"/>
            <a:ext cx="2175164" cy="680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37336ED0-8DF9-402D-B295-219F0E6A8BBD}"/>
              </a:ext>
            </a:extLst>
          </p:cNvPr>
          <p:cNvSpPr/>
          <p:nvPr/>
        </p:nvSpPr>
        <p:spPr>
          <a:xfrm>
            <a:off x="9769520" y="1198420"/>
            <a:ext cx="2175164" cy="680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3CC194B-4A3A-4FAF-8FC2-577A1E580E27}"/>
              </a:ext>
            </a:extLst>
          </p:cNvPr>
          <p:cNvSpPr/>
          <p:nvPr/>
        </p:nvSpPr>
        <p:spPr>
          <a:xfrm>
            <a:off x="226536" y="2324569"/>
            <a:ext cx="2175164" cy="29077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Accordo firmato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Modulo di primo contatto compilato</a:t>
            </a:r>
          </a:p>
          <a:p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11355B3B-D10F-4327-92B9-3CA6DF9C5830}"/>
              </a:ext>
            </a:extLst>
          </p:cNvPr>
          <p:cNvSpPr/>
          <p:nvPr/>
        </p:nvSpPr>
        <p:spPr>
          <a:xfrm>
            <a:off x="9769520" y="2324569"/>
            <a:ext cx="2175164" cy="29077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Ambiente di produzione configurato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Prime </a:t>
            </a:r>
            <a:r>
              <a:rPr lang="it-IT">
                <a:solidFill>
                  <a:schemeClr val="tx1"/>
                </a:solidFill>
              </a:rPr>
              <a:t>Unità Documentarie versate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1" name="Freccia a gallone 20">
            <a:extLst>
              <a:ext uri="{FF2B5EF4-FFF2-40B4-BE49-F238E27FC236}">
                <a16:creationId xmlns:a16="http://schemas.microsoft.com/office/drawing/2014/main" id="{E1DD8246-A14F-44F6-B80B-1C20CC3C787C}"/>
              </a:ext>
            </a:extLst>
          </p:cNvPr>
          <p:cNvSpPr/>
          <p:nvPr/>
        </p:nvSpPr>
        <p:spPr>
          <a:xfrm>
            <a:off x="2788930" y="1393945"/>
            <a:ext cx="6626613" cy="1273055"/>
          </a:xfrm>
          <a:prstGeom prst="chevron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AVVIO DEI VERSAMENTI IN CONSERVAZIONE</a:t>
            </a:r>
          </a:p>
        </p:txBody>
      </p:sp>
      <p:sp>
        <p:nvSpPr>
          <p:cNvPr id="10" name="Freccia a gallone 9">
            <a:extLst>
              <a:ext uri="{FF2B5EF4-FFF2-40B4-BE49-F238E27FC236}">
                <a16:creationId xmlns:a16="http://schemas.microsoft.com/office/drawing/2014/main" id="{F965272C-1C77-4A10-AA52-F6C11D05CB3E}"/>
              </a:ext>
            </a:extLst>
          </p:cNvPr>
          <p:cNvSpPr/>
          <p:nvPr/>
        </p:nvSpPr>
        <p:spPr>
          <a:xfrm>
            <a:off x="5755634" y="3103821"/>
            <a:ext cx="2283226" cy="1710634"/>
          </a:xfrm>
          <a:prstGeom prst="chevron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2" name="Freccia a gallone 11">
            <a:extLst>
              <a:ext uri="{FF2B5EF4-FFF2-40B4-BE49-F238E27FC236}">
                <a16:creationId xmlns:a16="http://schemas.microsoft.com/office/drawing/2014/main" id="{BE6F4695-04E6-4223-AD25-3FB9E4CF4EB6}"/>
              </a:ext>
            </a:extLst>
          </p:cNvPr>
          <p:cNvSpPr/>
          <p:nvPr/>
        </p:nvSpPr>
        <p:spPr>
          <a:xfrm>
            <a:off x="7386543" y="3103821"/>
            <a:ext cx="2283226" cy="1710634"/>
          </a:xfrm>
          <a:prstGeom prst="chevron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Produzione</a:t>
            </a:r>
          </a:p>
        </p:txBody>
      </p:sp>
    </p:spTree>
    <p:extLst>
      <p:ext uri="{BB962C8B-B14F-4D97-AF65-F5344CB8AC3E}">
        <p14:creationId xmlns:p14="http://schemas.microsoft.com/office/powerpoint/2010/main" val="18473474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Galazzini</dc:creator>
  <cp:lastModifiedBy>Giovanni Galazzini</cp:lastModifiedBy>
  <cp:revision>1</cp:revision>
  <dcterms:created xsi:type="dcterms:W3CDTF">2018-06-06T11:22:45Z</dcterms:created>
  <dcterms:modified xsi:type="dcterms:W3CDTF">2018-06-29T16:06:15Z</dcterms:modified>
</cp:coreProperties>
</file>