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C0DCB-12C9-4918-A29E-ADDFB303EB88}" v="241" dt="2018-07-19T17:18:11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476C0DCB-12C9-4918-A29E-ADDFB303EB88}"/>
    <pc:docChg chg="custSel modSld">
      <pc:chgData name="Giovanni Galazzini" userId="2dd3a47a2723b683" providerId="LiveId" clId="{476C0DCB-12C9-4918-A29E-ADDFB303EB88}" dt="2018-07-19T17:18:11.796" v="240" actId="20577"/>
      <pc:docMkLst>
        <pc:docMk/>
      </pc:docMkLst>
      <pc:sldChg chg="modSp">
        <pc:chgData name="Giovanni Galazzini" userId="2dd3a47a2723b683" providerId="LiveId" clId="{476C0DCB-12C9-4918-A29E-ADDFB303EB88}" dt="2018-07-19T17:18:11.796" v="240" actId="20577"/>
        <pc:sldMkLst>
          <pc:docMk/>
          <pc:sldMk cId="1847347444" sldId="256"/>
        </pc:sldMkLst>
        <pc:spChg chg="mod">
          <ac:chgData name="Giovanni Galazzini" userId="2dd3a47a2723b683" providerId="LiveId" clId="{476C0DCB-12C9-4918-A29E-ADDFB303EB88}" dt="2018-07-19T17:16:39.581" v="127" actId="20577"/>
          <ac:spMkLst>
            <pc:docMk/>
            <pc:sldMk cId="1847347444" sldId="256"/>
            <ac:spMk id="9" creationId="{AC0AFA87-FDA2-4EC4-8616-262E2A944322}"/>
          </ac:spMkLst>
        </pc:spChg>
        <pc:spChg chg="mod ord">
          <ac:chgData name="Giovanni Galazzini" userId="2dd3a47a2723b683" providerId="LiveId" clId="{476C0DCB-12C9-4918-A29E-ADDFB303EB88}" dt="2018-07-19T17:17:42.539" v="180" actId="166"/>
          <ac:spMkLst>
            <pc:docMk/>
            <pc:sldMk cId="1847347444" sldId="256"/>
            <ac:spMk id="10" creationId="{F965272C-1C77-4A10-AA52-F6C11D05CB3E}"/>
          </ac:spMkLst>
        </pc:spChg>
        <pc:spChg chg="mod ord">
          <ac:chgData name="Giovanni Galazzini" userId="2dd3a47a2723b683" providerId="LiveId" clId="{476C0DCB-12C9-4918-A29E-ADDFB303EB88}" dt="2018-07-19T17:17:10.326" v="155" actId="166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476C0DCB-12C9-4918-A29E-ADDFB303EB88}" dt="2018-07-19T17:15:43.057" v="77" actId="20577"/>
          <ac:spMkLst>
            <pc:docMk/>
            <pc:sldMk cId="1847347444" sldId="256"/>
            <ac:spMk id="15" creationId="{6721E010-E002-4753-9E4E-6218BC452900}"/>
          </ac:spMkLst>
        </pc:spChg>
        <pc:spChg chg="mod">
          <ac:chgData name="Giovanni Galazzini" userId="2dd3a47a2723b683" providerId="LiveId" clId="{476C0DCB-12C9-4918-A29E-ADDFB303EB88}" dt="2018-07-19T17:15:14.949" v="50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476C0DCB-12C9-4918-A29E-ADDFB303EB88}" dt="2018-07-19T17:18:11.796" v="240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476C0DCB-12C9-4918-A29E-ADDFB303EB88}" dt="2018-07-19T17:14:56.874" v="19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D21348CD-9FB2-43BC-BC0E-FE20A519519B}"/>
    <pc:docChg chg="undo custSel modSld">
      <pc:chgData name="Giovanni Galazzini" userId="2dd3a47a2723b683" providerId="LiveId" clId="{D21348CD-9FB2-43BC-BC0E-FE20A519519B}" dt="2018-07-17T09:18:16.101" v="410" actId="20577"/>
      <pc:docMkLst>
        <pc:docMk/>
      </pc:docMkLst>
      <pc:sldChg chg="addSp delSp modSp">
        <pc:chgData name="Giovanni Galazzini" userId="2dd3a47a2723b683" providerId="LiveId" clId="{D21348CD-9FB2-43BC-BC0E-FE20A519519B}" dt="2018-07-17T09:18:16.101" v="410" actId="20577"/>
        <pc:sldMkLst>
          <pc:docMk/>
          <pc:sldMk cId="1847347444" sldId="256"/>
        </pc:sldMkLst>
        <pc:spChg chg="mod ord">
          <ac:chgData name="Giovanni Galazzini" userId="2dd3a47a2723b683" providerId="LiveId" clId="{D21348CD-9FB2-43BC-BC0E-FE20A519519B}" dt="2018-07-17T09:17:44.889" v="365" actId="166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D21348CD-9FB2-43BC-BC0E-FE20A519519B}" dt="2018-07-17T09:18:16.101" v="410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D21348CD-9FB2-43BC-BC0E-FE20A519519B}" dt="2018-07-17T09:17:54.628" v="373" actId="20577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D21348CD-9FB2-43BC-BC0E-FE20A519519B}" dt="2018-07-17T09:14:47.652" v="105" actId="478"/>
          <ac:spMkLst>
            <pc:docMk/>
            <pc:sldMk cId="1847347444" sldId="256"/>
            <ac:spMk id="12" creationId="{37BE6A64-B047-44E3-B04A-00FE357CAB3E}"/>
          </ac:spMkLst>
        </pc:spChg>
        <pc:spChg chg="add del mod">
          <ac:chgData name="Giovanni Galazzini" userId="2dd3a47a2723b683" providerId="LiveId" clId="{D21348CD-9FB2-43BC-BC0E-FE20A519519B}" dt="2018-07-17T09:14:47.652" v="105" actId="478"/>
          <ac:spMkLst>
            <pc:docMk/>
            <pc:sldMk cId="1847347444" sldId="256"/>
            <ac:spMk id="13" creationId="{E5943B2E-C826-4471-8B12-DF97B448DF0A}"/>
          </ac:spMkLst>
        </pc:spChg>
        <pc:spChg chg="add del mod">
          <ac:chgData name="Giovanni Galazzini" userId="2dd3a47a2723b683" providerId="LiveId" clId="{D21348CD-9FB2-43BC-BC0E-FE20A519519B}" dt="2018-07-17T09:14:47.652" v="105" actId="478"/>
          <ac:spMkLst>
            <pc:docMk/>
            <pc:sldMk cId="1847347444" sldId="256"/>
            <ac:spMk id="14" creationId="{BCE9EDE4-5424-48CE-9111-83D611B5107B}"/>
          </ac:spMkLst>
        </pc:spChg>
        <pc:spChg chg="add mod">
          <ac:chgData name="Giovanni Galazzini" userId="2dd3a47a2723b683" providerId="LiveId" clId="{D21348CD-9FB2-43BC-BC0E-FE20A519519B}" dt="2018-07-17T09:17:15.928" v="337" actId="20577"/>
          <ac:spMkLst>
            <pc:docMk/>
            <pc:sldMk cId="1847347444" sldId="256"/>
            <ac:spMk id="15" creationId="{6721E010-E002-4753-9E4E-6218BC452900}"/>
          </ac:spMkLst>
        </pc:spChg>
        <pc:spChg chg="mod">
          <ac:chgData name="Giovanni Galazzini" userId="2dd3a47a2723b683" providerId="LiveId" clId="{D21348CD-9FB2-43BC-BC0E-FE20A519519B}" dt="2018-07-17T09:09:46.323" v="66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D21348CD-9FB2-43BC-BC0E-FE20A519519B}" dt="2018-07-17T09:10:09.876" v="101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D21348CD-9FB2-43BC-BC0E-FE20A519519B}" dt="2018-07-17T09:15:04.949" v="108" actId="1076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Archivio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Richiesta di sequestro / blocco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Documenti sequestrati / bloccati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Elenco di sequestro / blocco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SEQUESTRO E BLOCCO</a:t>
            </a:r>
          </a:p>
        </p:txBody>
      </p:sp>
      <p:sp>
        <p:nvSpPr>
          <p:cNvPr id="15" name="Freccia a gallone 14">
            <a:extLst>
              <a:ext uri="{FF2B5EF4-FFF2-40B4-BE49-F238E27FC236}">
                <a16:creationId xmlns:a16="http://schemas.microsoft.com/office/drawing/2014/main" id="{6721E010-E002-4753-9E4E-6218BC452900}"/>
              </a:ext>
            </a:extLst>
          </p:cNvPr>
          <p:cNvSpPr/>
          <p:nvPr/>
        </p:nvSpPr>
        <p:spPr>
          <a:xfrm>
            <a:off x="2463694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Invio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della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richiesta</a:t>
            </a:r>
          </a:p>
        </p:txBody>
      </p:sp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4084324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Creazione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del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sequestro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/ blocco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5706690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Trasmissione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dell’Elenco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7319348" y="3103821"/>
            <a:ext cx="239545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Dissequestro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/ sblocco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2018-07-19T17:18:14Z</dcterms:modified>
</cp:coreProperties>
</file>