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56A98-FF79-4198-9775-AFA70830058D}" v="401" dt="2018-07-13T15:10:5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0BD56A98-FF79-4198-9775-AFA70830058D}"/>
    <pc:docChg chg="undo modSld">
      <pc:chgData name="Giovanni Galazzini" userId="2dd3a47a2723b683" providerId="LiveId" clId="{0BD56A98-FF79-4198-9775-AFA70830058D}" dt="2018-07-13T15:10:59.550" v="400" actId="20577"/>
      <pc:docMkLst>
        <pc:docMk/>
      </pc:docMkLst>
      <pc:sldChg chg="modSp">
        <pc:chgData name="Giovanni Galazzini" userId="2dd3a47a2723b683" providerId="LiveId" clId="{0BD56A98-FF79-4198-9775-AFA70830058D}" dt="2018-07-13T15:10:59.550" v="400" actId="20577"/>
        <pc:sldMkLst>
          <pc:docMk/>
          <pc:sldMk cId="1847347444" sldId="256"/>
        </pc:sldMkLst>
        <pc:spChg chg="mod">
          <ac:chgData name="Giovanni Galazzini" userId="2dd3a47a2723b683" providerId="LiveId" clId="{0BD56A98-FF79-4198-9775-AFA70830058D}" dt="2018-07-13T15:08:54.045" v="256" actId="14100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0BD56A98-FF79-4198-9775-AFA70830058D}" dt="2018-07-13T15:09:05.686" v="292" actId="14100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0BD56A98-FF79-4198-9775-AFA70830058D}" dt="2018-07-13T15:09:16.980" v="294" actId="14100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0BD56A98-FF79-4198-9775-AFA70830058D}" dt="2018-07-13T15:05:02.058" v="63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0BD56A98-FF79-4198-9775-AFA70830058D}" dt="2018-07-13T15:10:59.550" v="400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0BD56A98-FF79-4198-9775-AFA70830058D}" dt="2018-07-13T15:04:26.660" v="16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A6FD5860-43B1-453F-B09E-5733508B03C1}"/>
    <pc:docChg chg="custSel modSld">
      <pc:chgData name="Giovanni Galazzini" userId="2dd3a47a2723b683" providerId="LiveId" clId="{A6FD5860-43B1-453F-B09E-5733508B03C1}" dt="2018-06-12T06:11:45.341" v="214" actId="20577"/>
      <pc:docMkLst>
        <pc:docMk/>
      </pc:docMkLst>
      <pc:sldChg chg="modSp">
        <pc:chgData name="Giovanni Galazzini" userId="2dd3a47a2723b683" providerId="LiveId" clId="{A6FD5860-43B1-453F-B09E-5733508B03C1}" dt="2018-06-12T06:11:45.341" v="214" actId="20577"/>
        <pc:sldMkLst>
          <pc:docMk/>
          <pc:sldMk cId="1847347444" sldId="256"/>
        </pc:sldMkLst>
        <pc:spChg chg="mod">
          <ac:chgData name="Giovanni Galazzini" userId="2dd3a47a2723b683" providerId="LiveId" clId="{A6FD5860-43B1-453F-B09E-5733508B03C1}" dt="2018-06-12T06:10:05.915" v="84" actId="20577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A6FD5860-43B1-453F-B09E-5733508B03C1}" dt="2018-06-12T06:10:25.565" v="90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A6FD5860-43B1-453F-B09E-5733508B03C1}" dt="2018-06-12T06:10:15.377" v="88" actId="20577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A6FD5860-43B1-453F-B09E-5733508B03C1}" dt="2018-06-12T06:10:46.653" v="112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A6FD5860-43B1-453F-B09E-5733508B03C1}" dt="2018-06-12T06:11:45.341" v="214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A6FD5860-43B1-453F-B09E-5733508B03C1}" dt="2018-06-12T06:08:27.138" v="26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644846" y="3103821"/>
            <a:ext cx="2744571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Definire 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le Attività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di Monitoraggio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765965" y="3103821"/>
            <a:ext cx="28013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Effettuare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il Monitoraggio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Messaggi dei sistemi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Log applicativi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Applicativi ripristinati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Richieste di supporto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Richieste </a:t>
            </a:r>
            <a:r>
              <a:rPr lang="it-IT">
                <a:solidFill>
                  <a:schemeClr val="tx1"/>
                </a:solidFill>
              </a:rPr>
              <a:t>di evoluzioni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MONITORAGGIO DEGLI APPLICATIVI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6889852" y="3103821"/>
            <a:ext cx="2744570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Efffettuare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gli Interventi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Correttivi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2018-07-13T15:11:02Z</dcterms:modified>
</cp:coreProperties>
</file>