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6" r:id="rId17"/>
    <p:sldId id="287" r:id="rId18"/>
    <p:sldId id="288" r:id="rId19"/>
    <p:sldId id="275" r:id="rId20"/>
    <p:sldId id="290" r:id="rId21"/>
    <p:sldId id="289" r:id="rId22"/>
    <p:sldId id="272" r:id="rId23"/>
    <p:sldId id="277" r:id="rId24"/>
    <p:sldId id="278" r:id="rId25"/>
    <p:sldId id="292" r:id="rId26"/>
    <p:sldId id="279" r:id="rId27"/>
    <p:sldId id="280" r:id="rId28"/>
    <p:sldId id="284" r:id="rId29"/>
    <p:sldId id="281" r:id="rId30"/>
    <p:sldId id="283" r:id="rId31"/>
    <p:sldId id="291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3337A-4201-4183-9746-3AA0B88981CA}" v="36" dt="2019-11-28T15:24:16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>
        <p:scale>
          <a:sx n="86" d="100"/>
          <a:sy n="86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2063337A-4201-4183-9746-3AA0B88981CA}"/>
    <pc:docChg chg="custSel modSld modMainMaster">
      <pc:chgData name="Giovanni Galazzini" userId="2dd3a47a2723b683" providerId="LiveId" clId="{2063337A-4201-4183-9746-3AA0B88981CA}" dt="2019-11-28T15:24:55.124" v="97" actId="14100"/>
      <pc:docMkLst>
        <pc:docMk/>
      </pc:docMkLst>
      <pc:sldChg chg="addSp delSp modSp">
        <pc:chgData name="Giovanni Galazzini" userId="2dd3a47a2723b683" providerId="LiveId" clId="{2063337A-4201-4183-9746-3AA0B88981CA}" dt="2019-11-28T15:23:05.094" v="63"/>
        <pc:sldMkLst>
          <pc:docMk/>
          <pc:sldMk cId="3958578472" sldId="256"/>
        </pc:sldMkLst>
        <pc:spChg chg="mod">
          <ac:chgData name="Giovanni Galazzini" userId="2dd3a47a2723b683" providerId="LiveId" clId="{2063337A-4201-4183-9746-3AA0B88981CA}" dt="2019-11-28T15:14:16.520" v="7" actId="20577"/>
          <ac:spMkLst>
            <pc:docMk/>
            <pc:sldMk cId="3958578472" sldId="256"/>
            <ac:spMk id="2" creationId="{D66A84C7-2BA3-4AE4-85E6-E4493BA91C00}"/>
          </ac:spMkLst>
        </pc:spChg>
        <pc:picChg chg="add del">
          <ac:chgData name="Giovanni Galazzini" userId="2dd3a47a2723b683" providerId="LiveId" clId="{2063337A-4201-4183-9746-3AA0B88981CA}" dt="2019-11-28T15:23:05.094" v="63"/>
          <ac:picMkLst>
            <pc:docMk/>
            <pc:sldMk cId="3958578472" sldId="256"/>
            <ac:picMk id="4" creationId="{EA175E15-8D71-4B91-8AE2-8F1FC1FB5D52}"/>
          </ac:picMkLst>
        </pc:picChg>
      </pc:sldChg>
      <pc:sldChg chg="addSp modSp">
        <pc:chgData name="Giovanni Galazzini" userId="2dd3a47a2723b683" providerId="LiveId" clId="{2063337A-4201-4183-9746-3AA0B88981CA}" dt="2019-11-28T15:23:15.142" v="64"/>
        <pc:sldMkLst>
          <pc:docMk/>
          <pc:sldMk cId="2959568395" sldId="257"/>
        </pc:sldMkLst>
        <pc:spChg chg="mod">
          <ac:chgData name="Giovanni Galazzini" userId="2dd3a47a2723b683" providerId="LiveId" clId="{2063337A-4201-4183-9746-3AA0B88981CA}" dt="2019-11-28T15:18:44.487" v="30" actId="20577"/>
          <ac:spMkLst>
            <pc:docMk/>
            <pc:sldMk cId="2959568395" sldId="257"/>
            <ac:spMk id="3" creationId="{486E89BD-46E4-4EA0-A5DE-9479C6A811A1}"/>
          </ac:spMkLst>
        </pc:spChg>
        <pc:picChg chg="add">
          <ac:chgData name="Giovanni Galazzini" userId="2dd3a47a2723b683" providerId="LiveId" clId="{2063337A-4201-4183-9746-3AA0B88981CA}" dt="2019-11-28T15:23:15.142" v="64"/>
          <ac:picMkLst>
            <pc:docMk/>
            <pc:sldMk cId="2959568395" sldId="257"/>
            <ac:picMk id="4" creationId="{9E17E269-B4BF-4D66-9656-A51BF85D9CD4}"/>
          </ac:picMkLst>
        </pc:picChg>
      </pc:sldChg>
      <pc:sldChg chg="addSp">
        <pc:chgData name="Giovanni Galazzini" userId="2dd3a47a2723b683" providerId="LiveId" clId="{2063337A-4201-4183-9746-3AA0B88981CA}" dt="2019-11-28T15:23:25.086" v="65"/>
        <pc:sldMkLst>
          <pc:docMk/>
          <pc:sldMk cId="4257501385" sldId="258"/>
        </pc:sldMkLst>
        <pc:picChg chg="add">
          <ac:chgData name="Giovanni Galazzini" userId="2dd3a47a2723b683" providerId="LiveId" clId="{2063337A-4201-4183-9746-3AA0B88981CA}" dt="2019-11-28T15:23:25.086" v="65"/>
          <ac:picMkLst>
            <pc:docMk/>
            <pc:sldMk cId="4257501385" sldId="258"/>
            <ac:picMk id="4" creationId="{30181412-D39C-4C8A-9AAB-E427897A6A8B}"/>
          </ac:picMkLst>
        </pc:picChg>
      </pc:sldChg>
      <pc:sldChg chg="addSp modSp">
        <pc:chgData name="Giovanni Galazzini" userId="2dd3a47a2723b683" providerId="LiveId" clId="{2063337A-4201-4183-9746-3AA0B88981CA}" dt="2019-11-28T15:23:25.933" v="66"/>
        <pc:sldMkLst>
          <pc:docMk/>
          <pc:sldMk cId="2102074891" sldId="259"/>
        </pc:sldMkLst>
        <pc:spChg chg="mod">
          <ac:chgData name="Giovanni Galazzini" userId="2dd3a47a2723b683" providerId="LiveId" clId="{2063337A-4201-4183-9746-3AA0B88981CA}" dt="2019-11-28T15:19:01.425" v="46" actId="20577"/>
          <ac:spMkLst>
            <pc:docMk/>
            <pc:sldMk cId="2102074891" sldId="259"/>
            <ac:spMk id="4" creationId="{2A2C4298-2B3B-4778-9C82-04CC016AF439}"/>
          </ac:spMkLst>
        </pc:spChg>
        <pc:picChg chg="add">
          <ac:chgData name="Giovanni Galazzini" userId="2dd3a47a2723b683" providerId="LiveId" clId="{2063337A-4201-4183-9746-3AA0B88981CA}" dt="2019-11-28T15:23:25.933" v="66"/>
          <ac:picMkLst>
            <pc:docMk/>
            <pc:sldMk cId="2102074891" sldId="259"/>
            <ac:picMk id="16" creationId="{BF79AE03-ECD7-47F7-AA0B-974C87415C55}"/>
          </ac:picMkLst>
        </pc:picChg>
      </pc:sldChg>
      <pc:sldChg chg="addSp">
        <pc:chgData name="Giovanni Galazzini" userId="2dd3a47a2723b683" providerId="LiveId" clId="{2063337A-4201-4183-9746-3AA0B88981CA}" dt="2019-11-28T15:23:26.719" v="67"/>
        <pc:sldMkLst>
          <pc:docMk/>
          <pc:sldMk cId="2518568549" sldId="260"/>
        </pc:sldMkLst>
        <pc:picChg chg="add">
          <ac:chgData name="Giovanni Galazzini" userId="2dd3a47a2723b683" providerId="LiveId" clId="{2063337A-4201-4183-9746-3AA0B88981CA}" dt="2019-11-28T15:23:26.719" v="67"/>
          <ac:picMkLst>
            <pc:docMk/>
            <pc:sldMk cId="2518568549" sldId="260"/>
            <ac:picMk id="4" creationId="{807815C5-0721-4398-98BC-0509D5B00677}"/>
          </ac:picMkLst>
        </pc:picChg>
      </pc:sldChg>
      <pc:sldChg chg="addSp">
        <pc:chgData name="Giovanni Galazzini" userId="2dd3a47a2723b683" providerId="LiveId" clId="{2063337A-4201-4183-9746-3AA0B88981CA}" dt="2019-11-28T15:23:28.356" v="68"/>
        <pc:sldMkLst>
          <pc:docMk/>
          <pc:sldMk cId="2836294202" sldId="261"/>
        </pc:sldMkLst>
        <pc:picChg chg="add">
          <ac:chgData name="Giovanni Galazzini" userId="2dd3a47a2723b683" providerId="LiveId" clId="{2063337A-4201-4183-9746-3AA0B88981CA}" dt="2019-11-28T15:23:28.356" v="68"/>
          <ac:picMkLst>
            <pc:docMk/>
            <pc:sldMk cId="2836294202" sldId="261"/>
            <ac:picMk id="4" creationId="{4FE30F57-4EBC-40AB-B13D-D33F91A27EA3}"/>
          </ac:picMkLst>
        </pc:picChg>
      </pc:sldChg>
      <pc:sldChg chg="addSp">
        <pc:chgData name="Giovanni Galazzini" userId="2dd3a47a2723b683" providerId="LiveId" clId="{2063337A-4201-4183-9746-3AA0B88981CA}" dt="2019-11-28T15:23:35.056" v="70"/>
        <pc:sldMkLst>
          <pc:docMk/>
          <pc:sldMk cId="3183265628" sldId="263"/>
        </pc:sldMkLst>
        <pc:picChg chg="add">
          <ac:chgData name="Giovanni Galazzini" userId="2dd3a47a2723b683" providerId="LiveId" clId="{2063337A-4201-4183-9746-3AA0B88981CA}" dt="2019-11-28T15:23:35.056" v="70"/>
          <ac:picMkLst>
            <pc:docMk/>
            <pc:sldMk cId="3183265628" sldId="263"/>
            <ac:picMk id="5" creationId="{2B9979E0-E7E0-4696-B097-5D08554F50C4}"/>
          </ac:picMkLst>
        </pc:picChg>
      </pc:sldChg>
      <pc:sldChg chg="addSp">
        <pc:chgData name="Giovanni Galazzini" userId="2dd3a47a2723b683" providerId="LiveId" clId="{2063337A-4201-4183-9746-3AA0B88981CA}" dt="2019-11-28T15:23:30.402" v="69"/>
        <pc:sldMkLst>
          <pc:docMk/>
          <pc:sldMk cId="1041822733" sldId="264"/>
        </pc:sldMkLst>
        <pc:picChg chg="add">
          <ac:chgData name="Giovanni Galazzini" userId="2dd3a47a2723b683" providerId="LiveId" clId="{2063337A-4201-4183-9746-3AA0B88981CA}" dt="2019-11-28T15:23:30.402" v="69"/>
          <ac:picMkLst>
            <pc:docMk/>
            <pc:sldMk cId="1041822733" sldId="264"/>
            <ac:picMk id="4" creationId="{3519DDB1-F385-49CA-AA63-53F30BAAC7DD}"/>
          </ac:picMkLst>
        </pc:picChg>
      </pc:sldChg>
      <pc:sldChg chg="addSp">
        <pc:chgData name="Giovanni Galazzini" userId="2dd3a47a2723b683" providerId="LiveId" clId="{2063337A-4201-4183-9746-3AA0B88981CA}" dt="2019-11-28T15:23:36.354" v="71"/>
        <pc:sldMkLst>
          <pc:docMk/>
          <pc:sldMk cId="4079847946" sldId="266"/>
        </pc:sldMkLst>
        <pc:picChg chg="add">
          <ac:chgData name="Giovanni Galazzini" userId="2dd3a47a2723b683" providerId="LiveId" clId="{2063337A-4201-4183-9746-3AA0B88981CA}" dt="2019-11-28T15:23:36.354" v="71"/>
          <ac:picMkLst>
            <pc:docMk/>
            <pc:sldMk cId="4079847946" sldId="266"/>
            <ac:picMk id="4" creationId="{0EC7E6E5-55BD-4154-B6A2-1DAC7AD7F48E}"/>
          </ac:picMkLst>
        </pc:picChg>
      </pc:sldChg>
      <pc:sldChg chg="addSp">
        <pc:chgData name="Giovanni Galazzini" userId="2dd3a47a2723b683" providerId="LiveId" clId="{2063337A-4201-4183-9746-3AA0B88981CA}" dt="2019-11-28T15:23:37.456" v="72"/>
        <pc:sldMkLst>
          <pc:docMk/>
          <pc:sldMk cId="3143899632" sldId="267"/>
        </pc:sldMkLst>
        <pc:picChg chg="add">
          <ac:chgData name="Giovanni Galazzini" userId="2dd3a47a2723b683" providerId="LiveId" clId="{2063337A-4201-4183-9746-3AA0B88981CA}" dt="2019-11-28T15:23:37.456" v="72"/>
          <ac:picMkLst>
            <pc:docMk/>
            <pc:sldMk cId="3143899632" sldId="267"/>
            <ac:picMk id="4" creationId="{BE2B3F38-4CE0-4FBF-8DB5-092B175BFB57}"/>
          </ac:picMkLst>
        </pc:picChg>
      </pc:sldChg>
      <pc:sldChg chg="addSp">
        <pc:chgData name="Giovanni Galazzini" userId="2dd3a47a2723b683" providerId="LiveId" clId="{2063337A-4201-4183-9746-3AA0B88981CA}" dt="2019-11-28T15:23:38.558" v="73"/>
        <pc:sldMkLst>
          <pc:docMk/>
          <pc:sldMk cId="4151402248" sldId="268"/>
        </pc:sldMkLst>
        <pc:picChg chg="add">
          <ac:chgData name="Giovanni Galazzini" userId="2dd3a47a2723b683" providerId="LiveId" clId="{2063337A-4201-4183-9746-3AA0B88981CA}" dt="2019-11-28T15:23:38.558" v="73"/>
          <ac:picMkLst>
            <pc:docMk/>
            <pc:sldMk cId="4151402248" sldId="268"/>
            <ac:picMk id="4" creationId="{DA988D0E-25BE-4D7B-BDFB-B5BE836BF191}"/>
          </ac:picMkLst>
        </pc:picChg>
      </pc:sldChg>
      <pc:sldChg chg="addSp">
        <pc:chgData name="Giovanni Galazzini" userId="2dd3a47a2723b683" providerId="LiveId" clId="{2063337A-4201-4183-9746-3AA0B88981CA}" dt="2019-11-28T15:23:39.847" v="74"/>
        <pc:sldMkLst>
          <pc:docMk/>
          <pc:sldMk cId="506310504" sldId="269"/>
        </pc:sldMkLst>
        <pc:picChg chg="add">
          <ac:chgData name="Giovanni Galazzini" userId="2dd3a47a2723b683" providerId="LiveId" clId="{2063337A-4201-4183-9746-3AA0B88981CA}" dt="2019-11-28T15:23:39.847" v="74"/>
          <ac:picMkLst>
            <pc:docMk/>
            <pc:sldMk cId="506310504" sldId="269"/>
            <ac:picMk id="4" creationId="{F1FB15B3-6C88-4B52-B6D9-1470AB5F2DEA}"/>
          </ac:picMkLst>
        </pc:picChg>
      </pc:sldChg>
      <pc:sldChg chg="addSp">
        <pc:chgData name="Giovanni Galazzini" userId="2dd3a47a2723b683" providerId="LiveId" clId="{2063337A-4201-4183-9746-3AA0B88981CA}" dt="2019-11-28T15:23:42.190" v="75"/>
        <pc:sldMkLst>
          <pc:docMk/>
          <pc:sldMk cId="2890636495" sldId="270"/>
        </pc:sldMkLst>
        <pc:picChg chg="add">
          <ac:chgData name="Giovanni Galazzini" userId="2dd3a47a2723b683" providerId="LiveId" clId="{2063337A-4201-4183-9746-3AA0B88981CA}" dt="2019-11-28T15:23:42.190" v="75"/>
          <ac:picMkLst>
            <pc:docMk/>
            <pc:sldMk cId="2890636495" sldId="270"/>
            <ac:picMk id="4" creationId="{83A368BC-7CDF-4E0D-9503-35F361F8EE3D}"/>
          </ac:picMkLst>
        </pc:picChg>
      </pc:sldChg>
      <pc:sldChg chg="addSp">
        <pc:chgData name="Giovanni Galazzini" userId="2dd3a47a2723b683" providerId="LiveId" clId="{2063337A-4201-4183-9746-3AA0B88981CA}" dt="2019-11-28T15:23:43.895" v="76"/>
        <pc:sldMkLst>
          <pc:docMk/>
          <pc:sldMk cId="591424819" sldId="271"/>
        </pc:sldMkLst>
        <pc:picChg chg="add">
          <ac:chgData name="Giovanni Galazzini" userId="2dd3a47a2723b683" providerId="LiveId" clId="{2063337A-4201-4183-9746-3AA0B88981CA}" dt="2019-11-28T15:23:43.895" v="76"/>
          <ac:picMkLst>
            <pc:docMk/>
            <pc:sldMk cId="591424819" sldId="271"/>
            <ac:picMk id="4" creationId="{6F660A6D-1B34-494C-9F13-49193CC6B64E}"/>
          </ac:picMkLst>
        </pc:picChg>
      </pc:sldChg>
      <pc:sldChg chg="addSp">
        <pc:chgData name="Giovanni Galazzini" userId="2dd3a47a2723b683" providerId="LiveId" clId="{2063337A-4201-4183-9746-3AA0B88981CA}" dt="2019-11-28T15:23:58.751" v="84"/>
        <pc:sldMkLst>
          <pc:docMk/>
          <pc:sldMk cId="3521068339" sldId="272"/>
        </pc:sldMkLst>
        <pc:picChg chg="add">
          <ac:chgData name="Giovanni Galazzini" userId="2dd3a47a2723b683" providerId="LiveId" clId="{2063337A-4201-4183-9746-3AA0B88981CA}" dt="2019-11-28T15:23:58.751" v="84"/>
          <ac:picMkLst>
            <pc:docMk/>
            <pc:sldMk cId="3521068339" sldId="272"/>
            <ac:picMk id="5" creationId="{67C3738B-7F96-4C20-A060-C5FF90934644}"/>
          </ac:picMkLst>
        </pc:picChg>
      </pc:sldChg>
      <pc:sldChg chg="addSp">
        <pc:chgData name="Giovanni Galazzini" userId="2dd3a47a2723b683" providerId="LiveId" clId="{2063337A-4201-4183-9746-3AA0B88981CA}" dt="2019-11-28T15:23:45.492" v="77"/>
        <pc:sldMkLst>
          <pc:docMk/>
          <pc:sldMk cId="1484768081" sldId="274"/>
        </pc:sldMkLst>
        <pc:picChg chg="add">
          <ac:chgData name="Giovanni Galazzini" userId="2dd3a47a2723b683" providerId="LiveId" clId="{2063337A-4201-4183-9746-3AA0B88981CA}" dt="2019-11-28T15:23:45.492" v="77"/>
          <ac:picMkLst>
            <pc:docMk/>
            <pc:sldMk cId="1484768081" sldId="274"/>
            <ac:picMk id="24" creationId="{3B365F2C-E4CC-4CD5-97FA-AE8F4CF1B223}"/>
          </ac:picMkLst>
        </pc:picChg>
      </pc:sldChg>
      <pc:sldChg chg="addSp">
        <pc:chgData name="Giovanni Galazzini" userId="2dd3a47a2723b683" providerId="LiveId" clId="{2063337A-4201-4183-9746-3AA0B88981CA}" dt="2019-11-28T15:23:52.790" v="81"/>
        <pc:sldMkLst>
          <pc:docMk/>
          <pc:sldMk cId="962886335" sldId="275"/>
        </pc:sldMkLst>
        <pc:picChg chg="add">
          <ac:chgData name="Giovanni Galazzini" userId="2dd3a47a2723b683" providerId="LiveId" clId="{2063337A-4201-4183-9746-3AA0B88981CA}" dt="2019-11-28T15:23:52.790" v="81"/>
          <ac:picMkLst>
            <pc:docMk/>
            <pc:sldMk cId="962886335" sldId="275"/>
            <ac:picMk id="5" creationId="{DCAB62C3-0173-45F0-9E72-78442453A264}"/>
          </ac:picMkLst>
        </pc:picChg>
      </pc:sldChg>
      <pc:sldChg chg="addSp">
        <pc:chgData name="Giovanni Galazzini" userId="2dd3a47a2723b683" providerId="LiveId" clId="{2063337A-4201-4183-9746-3AA0B88981CA}" dt="2019-11-28T15:23:47.928" v="78"/>
        <pc:sldMkLst>
          <pc:docMk/>
          <pc:sldMk cId="968463430" sldId="276"/>
        </pc:sldMkLst>
        <pc:picChg chg="add">
          <ac:chgData name="Giovanni Galazzini" userId="2dd3a47a2723b683" providerId="LiveId" clId="{2063337A-4201-4183-9746-3AA0B88981CA}" dt="2019-11-28T15:23:47.928" v="78"/>
          <ac:picMkLst>
            <pc:docMk/>
            <pc:sldMk cId="968463430" sldId="276"/>
            <ac:picMk id="4" creationId="{1C74A9AE-0267-41D2-90B7-9B31D2D22B01}"/>
          </ac:picMkLst>
        </pc:picChg>
      </pc:sldChg>
      <pc:sldChg chg="addSp">
        <pc:chgData name="Giovanni Galazzini" userId="2dd3a47a2723b683" providerId="LiveId" clId="{2063337A-4201-4183-9746-3AA0B88981CA}" dt="2019-11-28T15:24:00.141" v="85"/>
        <pc:sldMkLst>
          <pc:docMk/>
          <pc:sldMk cId="243693553" sldId="277"/>
        </pc:sldMkLst>
        <pc:picChg chg="add">
          <ac:chgData name="Giovanni Galazzini" userId="2dd3a47a2723b683" providerId="LiveId" clId="{2063337A-4201-4183-9746-3AA0B88981CA}" dt="2019-11-28T15:24:00.141" v="85"/>
          <ac:picMkLst>
            <pc:docMk/>
            <pc:sldMk cId="243693553" sldId="277"/>
            <ac:picMk id="11" creationId="{3D918CA2-E349-48CE-B46E-8297FF1A4C2B}"/>
          </ac:picMkLst>
        </pc:picChg>
      </pc:sldChg>
      <pc:sldChg chg="addSp">
        <pc:chgData name="Giovanni Galazzini" userId="2dd3a47a2723b683" providerId="LiveId" clId="{2063337A-4201-4183-9746-3AA0B88981CA}" dt="2019-11-28T15:24:02.258" v="86"/>
        <pc:sldMkLst>
          <pc:docMk/>
          <pc:sldMk cId="2388959424" sldId="278"/>
        </pc:sldMkLst>
        <pc:picChg chg="add">
          <ac:chgData name="Giovanni Galazzini" userId="2dd3a47a2723b683" providerId="LiveId" clId="{2063337A-4201-4183-9746-3AA0B88981CA}" dt="2019-11-28T15:24:02.258" v="86"/>
          <ac:picMkLst>
            <pc:docMk/>
            <pc:sldMk cId="2388959424" sldId="278"/>
            <ac:picMk id="4" creationId="{9AE90FD5-954C-4B30-9239-F07E88678BAF}"/>
          </ac:picMkLst>
        </pc:picChg>
      </pc:sldChg>
      <pc:sldChg chg="addSp">
        <pc:chgData name="Giovanni Galazzini" userId="2dd3a47a2723b683" providerId="LiveId" clId="{2063337A-4201-4183-9746-3AA0B88981CA}" dt="2019-11-28T15:24:05.493" v="88"/>
        <pc:sldMkLst>
          <pc:docMk/>
          <pc:sldMk cId="2604341327" sldId="279"/>
        </pc:sldMkLst>
        <pc:picChg chg="add">
          <ac:chgData name="Giovanni Galazzini" userId="2dd3a47a2723b683" providerId="LiveId" clId="{2063337A-4201-4183-9746-3AA0B88981CA}" dt="2019-11-28T15:24:05.493" v="88"/>
          <ac:picMkLst>
            <pc:docMk/>
            <pc:sldMk cId="2604341327" sldId="279"/>
            <ac:picMk id="4" creationId="{E23652D8-3227-417E-AD56-5F3EF80E80AB}"/>
          </ac:picMkLst>
        </pc:picChg>
      </pc:sldChg>
      <pc:sldChg chg="addSp">
        <pc:chgData name="Giovanni Galazzini" userId="2dd3a47a2723b683" providerId="LiveId" clId="{2063337A-4201-4183-9746-3AA0B88981CA}" dt="2019-11-28T15:24:06.980" v="89"/>
        <pc:sldMkLst>
          <pc:docMk/>
          <pc:sldMk cId="3577340091" sldId="280"/>
        </pc:sldMkLst>
        <pc:picChg chg="add">
          <ac:chgData name="Giovanni Galazzini" userId="2dd3a47a2723b683" providerId="LiveId" clId="{2063337A-4201-4183-9746-3AA0B88981CA}" dt="2019-11-28T15:24:06.980" v="89"/>
          <ac:picMkLst>
            <pc:docMk/>
            <pc:sldMk cId="3577340091" sldId="280"/>
            <ac:picMk id="4" creationId="{EEF44CB6-F870-4737-B0F2-C41949C071E7}"/>
          </ac:picMkLst>
        </pc:picChg>
      </pc:sldChg>
      <pc:sldChg chg="addSp">
        <pc:chgData name="Giovanni Galazzini" userId="2dd3a47a2723b683" providerId="LiveId" clId="{2063337A-4201-4183-9746-3AA0B88981CA}" dt="2019-11-28T15:24:09.942" v="91"/>
        <pc:sldMkLst>
          <pc:docMk/>
          <pc:sldMk cId="1516280617" sldId="281"/>
        </pc:sldMkLst>
        <pc:picChg chg="add">
          <ac:chgData name="Giovanni Galazzini" userId="2dd3a47a2723b683" providerId="LiveId" clId="{2063337A-4201-4183-9746-3AA0B88981CA}" dt="2019-11-28T15:24:09.942" v="91"/>
          <ac:picMkLst>
            <pc:docMk/>
            <pc:sldMk cId="1516280617" sldId="281"/>
            <ac:picMk id="4" creationId="{922AE0AC-62FF-42C7-9C76-7134A9B38CEF}"/>
          </ac:picMkLst>
        </pc:picChg>
      </pc:sldChg>
      <pc:sldChg chg="addSp modSp">
        <pc:chgData name="Giovanni Galazzini" userId="2dd3a47a2723b683" providerId="LiveId" clId="{2063337A-4201-4183-9746-3AA0B88981CA}" dt="2019-11-28T15:24:55.124" v="97" actId="14100"/>
        <pc:sldMkLst>
          <pc:docMk/>
          <pc:sldMk cId="2370429462" sldId="283"/>
        </pc:sldMkLst>
        <pc:spChg chg="mod">
          <ac:chgData name="Giovanni Galazzini" userId="2dd3a47a2723b683" providerId="LiveId" clId="{2063337A-4201-4183-9746-3AA0B88981CA}" dt="2019-11-28T15:24:55.124" v="97" actId="14100"/>
          <ac:spMkLst>
            <pc:docMk/>
            <pc:sldMk cId="2370429462" sldId="283"/>
            <ac:spMk id="2" creationId="{46C3B59C-2334-4162-80D0-653FF8FF74CE}"/>
          </ac:spMkLst>
        </pc:spChg>
        <pc:picChg chg="add">
          <ac:chgData name="Giovanni Galazzini" userId="2dd3a47a2723b683" providerId="LiveId" clId="{2063337A-4201-4183-9746-3AA0B88981CA}" dt="2019-11-28T15:24:11.424" v="92"/>
          <ac:picMkLst>
            <pc:docMk/>
            <pc:sldMk cId="2370429462" sldId="283"/>
            <ac:picMk id="4" creationId="{A0F534D1-6985-4CA5-9381-7BADBF58BE7A}"/>
          </ac:picMkLst>
        </pc:picChg>
      </pc:sldChg>
      <pc:sldChg chg="addSp modSp">
        <pc:chgData name="Giovanni Galazzini" userId="2dd3a47a2723b683" providerId="LiveId" clId="{2063337A-4201-4183-9746-3AA0B88981CA}" dt="2019-11-28T15:24:08.421" v="90"/>
        <pc:sldMkLst>
          <pc:docMk/>
          <pc:sldMk cId="974282938" sldId="284"/>
        </pc:sldMkLst>
        <pc:spChg chg="mod">
          <ac:chgData name="Giovanni Galazzini" userId="2dd3a47a2723b683" providerId="LiveId" clId="{2063337A-4201-4183-9746-3AA0B88981CA}" dt="2019-11-28T15:20:14.052" v="61" actId="2711"/>
          <ac:spMkLst>
            <pc:docMk/>
            <pc:sldMk cId="974282938" sldId="284"/>
            <ac:spMk id="3" creationId="{FF201467-5D7B-4C46-B024-DB5F8BFA394C}"/>
          </ac:spMkLst>
        </pc:spChg>
        <pc:picChg chg="add">
          <ac:chgData name="Giovanni Galazzini" userId="2dd3a47a2723b683" providerId="LiveId" clId="{2063337A-4201-4183-9746-3AA0B88981CA}" dt="2019-11-28T15:24:08.421" v="90"/>
          <ac:picMkLst>
            <pc:docMk/>
            <pc:sldMk cId="974282938" sldId="284"/>
            <ac:picMk id="4" creationId="{A653767D-D57F-4F6E-8866-CDB01392E2A8}"/>
          </ac:picMkLst>
        </pc:picChg>
      </pc:sldChg>
      <pc:sldChg chg="addSp modSp">
        <pc:chgData name="Giovanni Galazzini" userId="2dd3a47a2723b683" providerId="LiveId" clId="{2063337A-4201-4183-9746-3AA0B88981CA}" dt="2019-11-28T15:24:45.739" v="95" actId="14100"/>
        <pc:sldMkLst>
          <pc:docMk/>
          <pc:sldMk cId="864212928" sldId="285"/>
        </pc:sldMkLst>
        <pc:spChg chg="mod">
          <ac:chgData name="Giovanni Galazzini" userId="2dd3a47a2723b683" providerId="LiveId" clId="{2063337A-4201-4183-9746-3AA0B88981CA}" dt="2019-11-28T15:24:45.739" v="95" actId="14100"/>
          <ac:spMkLst>
            <pc:docMk/>
            <pc:sldMk cId="864212928" sldId="285"/>
            <ac:spMk id="2" creationId="{46C3B59C-2334-4162-80D0-653FF8FF74CE}"/>
          </ac:spMkLst>
        </pc:spChg>
        <pc:picChg chg="add">
          <ac:chgData name="Giovanni Galazzini" userId="2dd3a47a2723b683" providerId="LiveId" clId="{2063337A-4201-4183-9746-3AA0B88981CA}" dt="2019-11-28T15:24:16.375" v="94"/>
          <ac:picMkLst>
            <pc:docMk/>
            <pc:sldMk cId="864212928" sldId="285"/>
            <ac:picMk id="4" creationId="{4B80889C-EEB7-434A-A57C-B82780E87FEC}"/>
          </ac:picMkLst>
        </pc:picChg>
      </pc:sldChg>
      <pc:sldChg chg="addSp">
        <pc:chgData name="Giovanni Galazzini" userId="2dd3a47a2723b683" providerId="LiveId" clId="{2063337A-4201-4183-9746-3AA0B88981CA}" dt="2019-11-28T15:23:48.877" v="79"/>
        <pc:sldMkLst>
          <pc:docMk/>
          <pc:sldMk cId="3474861297" sldId="287"/>
        </pc:sldMkLst>
        <pc:picChg chg="add">
          <ac:chgData name="Giovanni Galazzini" userId="2dd3a47a2723b683" providerId="LiveId" clId="{2063337A-4201-4183-9746-3AA0B88981CA}" dt="2019-11-28T15:23:48.877" v="79"/>
          <ac:picMkLst>
            <pc:docMk/>
            <pc:sldMk cId="3474861297" sldId="287"/>
            <ac:picMk id="19" creationId="{2316E9D3-CFEC-4621-A0B4-9914D39A92B9}"/>
          </ac:picMkLst>
        </pc:picChg>
      </pc:sldChg>
      <pc:sldChg chg="addSp">
        <pc:chgData name="Giovanni Galazzini" userId="2dd3a47a2723b683" providerId="LiveId" clId="{2063337A-4201-4183-9746-3AA0B88981CA}" dt="2019-11-28T15:23:50.709" v="80"/>
        <pc:sldMkLst>
          <pc:docMk/>
          <pc:sldMk cId="3393151506" sldId="288"/>
        </pc:sldMkLst>
        <pc:picChg chg="add">
          <ac:chgData name="Giovanni Galazzini" userId="2dd3a47a2723b683" providerId="LiveId" clId="{2063337A-4201-4183-9746-3AA0B88981CA}" dt="2019-11-28T15:23:50.709" v="80"/>
          <ac:picMkLst>
            <pc:docMk/>
            <pc:sldMk cId="3393151506" sldId="288"/>
            <ac:picMk id="5" creationId="{BE3B2FAD-A38A-41CA-B88C-C85D91A2B18C}"/>
          </ac:picMkLst>
        </pc:picChg>
      </pc:sldChg>
      <pc:sldChg chg="addSp">
        <pc:chgData name="Giovanni Galazzini" userId="2dd3a47a2723b683" providerId="LiveId" clId="{2063337A-4201-4183-9746-3AA0B88981CA}" dt="2019-11-28T15:23:56.909" v="83"/>
        <pc:sldMkLst>
          <pc:docMk/>
          <pc:sldMk cId="1096125736" sldId="289"/>
        </pc:sldMkLst>
        <pc:picChg chg="add">
          <ac:chgData name="Giovanni Galazzini" userId="2dd3a47a2723b683" providerId="LiveId" clId="{2063337A-4201-4183-9746-3AA0B88981CA}" dt="2019-11-28T15:23:56.909" v="83"/>
          <ac:picMkLst>
            <pc:docMk/>
            <pc:sldMk cId="1096125736" sldId="289"/>
            <ac:picMk id="4" creationId="{1089FC7A-CC99-4741-BB96-BDC8136552C6}"/>
          </ac:picMkLst>
        </pc:picChg>
      </pc:sldChg>
      <pc:sldChg chg="addSp">
        <pc:chgData name="Giovanni Galazzini" userId="2dd3a47a2723b683" providerId="LiveId" clId="{2063337A-4201-4183-9746-3AA0B88981CA}" dt="2019-11-28T15:23:55.131" v="82"/>
        <pc:sldMkLst>
          <pc:docMk/>
          <pc:sldMk cId="744045177" sldId="290"/>
        </pc:sldMkLst>
        <pc:picChg chg="add">
          <ac:chgData name="Giovanni Galazzini" userId="2dd3a47a2723b683" providerId="LiveId" clId="{2063337A-4201-4183-9746-3AA0B88981CA}" dt="2019-11-28T15:23:55.131" v="82"/>
          <ac:picMkLst>
            <pc:docMk/>
            <pc:sldMk cId="744045177" sldId="290"/>
            <ac:picMk id="4" creationId="{6C4A1946-B265-4350-ACFA-3DD3DDD61831}"/>
          </ac:picMkLst>
        </pc:picChg>
      </pc:sldChg>
      <pc:sldChg chg="addSp modSp">
        <pc:chgData name="Giovanni Galazzini" userId="2dd3a47a2723b683" providerId="LiveId" clId="{2063337A-4201-4183-9746-3AA0B88981CA}" dt="2019-11-28T15:24:50.050" v="96" actId="14100"/>
        <pc:sldMkLst>
          <pc:docMk/>
          <pc:sldMk cId="2609936183" sldId="291"/>
        </pc:sldMkLst>
        <pc:spChg chg="mod">
          <ac:chgData name="Giovanni Galazzini" userId="2dd3a47a2723b683" providerId="LiveId" clId="{2063337A-4201-4183-9746-3AA0B88981CA}" dt="2019-11-28T15:24:50.050" v="96" actId="14100"/>
          <ac:spMkLst>
            <pc:docMk/>
            <pc:sldMk cId="2609936183" sldId="291"/>
            <ac:spMk id="2" creationId="{46C3B59C-2334-4162-80D0-653FF8FF74CE}"/>
          </ac:spMkLst>
        </pc:spChg>
        <pc:picChg chg="add">
          <ac:chgData name="Giovanni Galazzini" userId="2dd3a47a2723b683" providerId="LiveId" clId="{2063337A-4201-4183-9746-3AA0B88981CA}" dt="2019-11-28T15:24:14.530" v="93"/>
          <ac:picMkLst>
            <pc:docMk/>
            <pc:sldMk cId="2609936183" sldId="291"/>
            <ac:picMk id="4" creationId="{EF2706D5-56C2-4A7A-A872-4C976B3C27AA}"/>
          </ac:picMkLst>
        </pc:picChg>
      </pc:sldChg>
      <pc:sldChg chg="addSp">
        <pc:chgData name="Giovanni Galazzini" userId="2dd3a47a2723b683" providerId="LiveId" clId="{2063337A-4201-4183-9746-3AA0B88981CA}" dt="2019-11-28T15:24:03.632" v="87"/>
        <pc:sldMkLst>
          <pc:docMk/>
          <pc:sldMk cId="1917652993" sldId="292"/>
        </pc:sldMkLst>
        <pc:picChg chg="add">
          <ac:chgData name="Giovanni Galazzini" userId="2dd3a47a2723b683" providerId="LiveId" clId="{2063337A-4201-4183-9746-3AA0B88981CA}" dt="2019-11-28T15:24:03.632" v="87"/>
          <ac:picMkLst>
            <pc:docMk/>
            <pc:sldMk cId="1917652993" sldId="292"/>
            <ac:picMk id="4" creationId="{F161FCF2-622C-4B15-993C-89587C31397C}"/>
          </ac:picMkLst>
        </pc:picChg>
      </pc:sldChg>
      <pc:sldMasterChg chg="modSldLayout">
        <pc:chgData name="Giovanni Galazzini" userId="2dd3a47a2723b683" providerId="LiveId" clId="{2063337A-4201-4183-9746-3AA0B88981CA}" dt="2019-11-28T15:17:26.180" v="13"/>
        <pc:sldMasterMkLst>
          <pc:docMk/>
          <pc:sldMasterMk cId="0" sldId="2147483696"/>
        </pc:sldMasterMkLst>
        <pc:sldLayoutChg chg="addSp delSp modSp">
          <pc:chgData name="Giovanni Galazzini" userId="2dd3a47a2723b683" providerId="LiveId" clId="{2063337A-4201-4183-9746-3AA0B88981CA}" dt="2019-11-28T15:17:26.180" v="13"/>
          <pc:sldLayoutMkLst>
            <pc:docMk/>
            <pc:sldMasterMk cId="0" sldId="2147483696"/>
            <pc:sldLayoutMk cId="0" sldId="2147483697"/>
          </pc:sldLayoutMkLst>
          <pc:picChg chg="add del mod">
            <ac:chgData name="Giovanni Galazzini" userId="2dd3a47a2723b683" providerId="LiveId" clId="{2063337A-4201-4183-9746-3AA0B88981CA}" dt="2019-11-28T15:17:26.180" v="13"/>
            <ac:picMkLst>
              <pc:docMk/>
              <pc:sldMasterMk cId="0" sldId="2147483696"/>
              <pc:sldLayoutMk cId="0" sldId="2147483697"/>
              <ac:picMk id="7" creationId="{A295D316-5C65-4991-9B6B-5E4803CF7A30}"/>
            </ac:picMkLst>
          </pc:picChg>
        </pc:sldLayoutChg>
      </pc:sldMasterChg>
    </pc:docChg>
  </pc:docChgLst>
  <pc:docChgLst>
    <pc:chgData name="Casagni Cristiano" userId="08f8e6e5-0b9b-4978-b3bd-c7a3b66f12ed" providerId="ADAL" clId="{67DB7B0C-CCC3-4ADA-B856-A25717E333E3}"/>
    <pc:docChg chg="undo custSel addSld delSld modSld sldOrd">
      <pc:chgData name="Casagni Cristiano" userId="08f8e6e5-0b9b-4978-b3bd-c7a3b66f12ed" providerId="ADAL" clId="{67DB7B0C-CCC3-4ADA-B856-A25717E333E3}" dt="2019-07-05T11:50:35.078" v="10497" actId="20577"/>
      <pc:docMkLst>
        <pc:docMk/>
      </pc:docMkLst>
      <pc:sldChg chg="modSp">
        <pc:chgData name="Casagni Cristiano" userId="08f8e6e5-0b9b-4978-b3bd-c7a3b66f12ed" providerId="ADAL" clId="{67DB7B0C-CCC3-4ADA-B856-A25717E333E3}" dt="2019-07-05T11:50:35.078" v="10497" actId="20577"/>
        <pc:sldMkLst>
          <pc:docMk/>
          <pc:sldMk cId="3958578472" sldId="256"/>
        </pc:sldMkLst>
        <pc:spChg chg="mod">
          <ac:chgData name="Casagni Cristiano" userId="08f8e6e5-0b9b-4978-b3bd-c7a3b66f12ed" providerId="ADAL" clId="{67DB7B0C-CCC3-4ADA-B856-A25717E333E3}" dt="2019-07-05T11:50:35.078" v="10497" actId="20577"/>
          <ac:spMkLst>
            <pc:docMk/>
            <pc:sldMk cId="3958578472" sldId="256"/>
            <ac:spMk id="3" creationId="{A2C69FE6-8A20-4E30-AA47-4E05851E969E}"/>
          </ac:spMkLst>
        </pc:spChg>
      </pc:sldChg>
      <pc:sldChg chg="modSp">
        <pc:chgData name="Casagni Cristiano" userId="08f8e6e5-0b9b-4978-b3bd-c7a3b66f12ed" providerId="ADAL" clId="{67DB7B0C-CCC3-4ADA-B856-A25717E333E3}" dt="2019-07-03T11:21:12.472" v="225" actId="13926"/>
        <pc:sldMkLst>
          <pc:docMk/>
          <pc:sldMk cId="3183265628" sldId="263"/>
        </pc:sldMkLst>
        <pc:spChg chg="mod">
          <ac:chgData name="Casagni Cristiano" userId="08f8e6e5-0b9b-4978-b3bd-c7a3b66f12ed" providerId="ADAL" clId="{67DB7B0C-CCC3-4ADA-B856-A25717E333E3}" dt="2019-07-03T11:17:42.824" v="62" actId="6549"/>
          <ac:spMkLst>
            <pc:docMk/>
            <pc:sldMk cId="3183265628" sldId="263"/>
            <ac:spMk id="2" creationId="{114F4BD0-74E0-4870-ADD8-B8A0D691FAF9}"/>
          </ac:spMkLst>
        </pc:spChg>
        <pc:spChg chg="mod">
          <ac:chgData name="Casagni Cristiano" userId="08f8e6e5-0b9b-4978-b3bd-c7a3b66f12ed" providerId="ADAL" clId="{67DB7B0C-CCC3-4ADA-B856-A25717E333E3}" dt="2019-07-03T11:21:12.472" v="225" actId="13926"/>
          <ac:spMkLst>
            <pc:docMk/>
            <pc:sldMk cId="3183265628" sldId="263"/>
            <ac:spMk id="3" creationId="{E88E077D-FBE8-4A80-8A10-3FB03D421436}"/>
          </ac:spMkLst>
        </pc:spChg>
        <pc:spChg chg="mod">
          <ac:chgData name="Casagni Cristiano" userId="08f8e6e5-0b9b-4978-b3bd-c7a3b66f12ed" providerId="ADAL" clId="{67DB7B0C-CCC3-4ADA-B856-A25717E333E3}" dt="2019-07-03T11:19:10.006" v="153" actId="6549"/>
          <ac:spMkLst>
            <pc:docMk/>
            <pc:sldMk cId="3183265628" sldId="263"/>
            <ac:spMk id="4" creationId="{67270E39-7EDD-4E49-A63D-EE5FCC28C605}"/>
          </ac:spMkLst>
        </pc:spChg>
      </pc:sldChg>
      <pc:sldChg chg="modSp">
        <pc:chgData name="Casagni Cristiano" userId="08f8e6e5-0b9b-4978-b3bd-c7a3b66f12ed" providerId="ADAL" clId="{67DB7B0C-CCC3-4ADA-B856-A25717E333E3}" dt="2019-07-03T11:22:08.028" v="344" actId="113"/>
        <pc:sldMkLst>
          <pc:docMk/>
          <pc:sldMk cId="4079847946" sldId="266"/>
        </pc:sldMkLst>
        <pc:spChg chg="mod">
          <ac:chgData name="Casagni Cristiano" userId="08f8e6e5-0b9b-4978-b3bd-c7a3b66f12ed" providerId="ADAL" clId="{67DB7B0C-CCC3-4ADA-B856-A25717E333E3}" dt="2019-07-03T11:22:08.028" v="344" actId="113"/>
          <ac:spMkLst>
            <pc:docMk/>
            <pc:sldMk cId="4079847946" sldId="266"/>
            <ac:spMk id="3" creationId="{E0B9CFC7-F1AE-414F-8E89-9BEF21C1BF1E}"/>
          </ac:spMkLst>
        </pc:spChg>
      </pc:sldChg>
      <pc:sldChg chg="addSp delSp modSp add">
        <pc:chgData name="Casagni Cristiano" userId="08f8e6e5-0b9b-4978-b3bd-c7a3b66f12ed" providerId="ADAL" clId="{67DB7B0C-CCC3-4ADA-B856-A25717E333E3}" dt="2019-07-05T09:41:27.848" v="6087" actId="14100"/>
        <pc:sldMkLst>
          <pc:docMk/>
          <pc:sldMk cId="591424819" sldId="271"/>
        </pc:sldMkLst>
        <pc:spChg chg="mod">
          <ac:chgData name="Casagni Cristiano" userId="08f8e6e5-0b9b-4978-b3bd-c7a3b66f12ed" providerId="ADAL" clId="{67DB7B0C-CCC3-4ADA-B856-A25717E333E3}" dt="2019-07-05T09:41:11.362" v="6082" actId="6549"/>
          <ac:spMkLst>
            <pc:docMk/>
            <pc:sldMk cId="591424819" sldId="271"/>
            <ac:spMk id="2" creationId="{157ACB84-B8D3-4CF7-8676-81C9D5185BF7}"/>
          </ac:spMkLst>
        </pc:spChg>
        <pc:spChg chg="add del mod">
          <ac:chgData name="Casagni Cristiano" userId="08f8e6e5-0b9b-4978-b3bd-c7a3b66f12ed" providerId="ADAL" clId="{67DB7B0C-CCC3-4ADA-B856-A25717E333E3}" dt="2019-07-05T09:41:27.848" v="6087" actId="14100"/>
          <ac:spMkLst>
            <pc:docMk/>
            <pc:sldMk cId="591424819" sldId="271"/>
            <ac:spMk id="3" creationId="{AC2406E0-368E-4EBC-A2AE-D152058B6AA9}"/>
          </ac:spMkLst>
        </pc:spChg>
        <pc:spChg chg="add del mod">
          <ac:chgData name="Casagni Cristiano" userId="08f8e6e5-0b9b-4978-b3bd-c7a3b66f12ed" providerId="ADAL" clId="{67DB7B0C-CCC3-4ADA-B856-A25717E333E3}" dt="2019-07-03T12:36:06.726" v="2462"/>
          <ac:spMkLst>
            <pc:docMk/>
            <pc:sldMk cId="591424819" sldId="271"/>
            <ac:spMk id="4" creationId="{DA16D522-B65D-4799-AF4F-C6B1AB0C3070}"/>
          </ac:spMkLst>
        </pc:spChg>
        <pc:spChg chg="add del mod">
          <ac:chgData name="Casagni Cristiano" userId="08f8e6e5-0b9b-4978-b3bd-c7a3b66f12ed" providerId="ADAL" clId="{67DB7B0C-CCC3-4ADA-B856-A25717E333E3}" dt="2019-07-05T09:41:14.919" v="6083" actId="478"/>
          <ac:spMkLst>
            <pc:docMk/>
            <pc:sldMk cId="591424819" sldId="271"/>
            <ac:spMk id="4" creationId="{DC65F07B-E8E8-4D3C-A41F-C80365CDD832}"/>
          </ac:spMkLst>
        </pc:spChg>
      </pc:sldChg>
      <pc:sldChg chg="addSp modSp add">
        <pc:chgData name="Casagni Cristiano" userId="08f8e6e5-0b9b-4978-b3bd-c7a3b66f12ed" providerId="ADAL" clId="{67DB7B0C-CCC3-4ADA-B856-A25717E333E3}" dt="2019-07-05T11:15:47.562" v="8723" actId="20577"/>
        <pc:sldMkLst>
          <pc:docMk/>
          <pc:sldMk cId="3521068339" sldId="272"/>
        </pc:sldMkLst>
        <pc:spChg chg="mod">
          <ac:chgData name="Casagni Cristiano" userId="08f8e6e5-0b9b-4978-b3bd-c7a3b66f12ed" providerId="ADAL" clId="{67DB7B0C-CCC3-4ADA-B856-A25717E333E3}" dt="2019-07-03T11:24:07.961" v="524" actId="20577"/>
          <ac:spMkLst>
            <pc:docMk/>
            <pc:sldMk cId="3521068339" sldId="272"/>
            <ac:spMk id="2" creationId="{0E2741DB-6015-48D8-8A43-155A5802EBE0}"/>
          </ac:spMkLst>
        </pc:spChg>
        <pc:spChg chg="mod">
          <ac:chgData name="Casagni Cristiano" userId="08f8e6e5-0b9b-4978-b3bd-c7a3b66f12ed" providerId="ADAL" clId="{67DB7B0C-CCC3-4ADA-B856-A25717E333E3}" dt="2019-07-05T11:13:36.824" v="8498" actId="20577"/>
          <ac:spMkLst>
            <pc:docMk/>
            <pc:sldMk cId="3521068339" sldId="272"/>
            <ac:spMk id="3" creationId="{F5AB3D9B-653B-4081-A8D6-7D4B8684D37B}"/>
          </ac:spMkLst>
        </pc:spChg>
        <pc:spChg chg="add mod">
          <ac:chgData name="Casagni Cristiano" userId="08f8e6e5-0b9b-4978-b3bd-c7a3b66f12ed" providerId="ADAL" clId="{67DB7B0C-CCC3-4ADA-B856-A25717E333E3}" dt="2019-07-05T11:15:47.562" v="8723" actId="20577"/>
          <ac:spMkLst>
            <pc:docMk/>
            <pc:sldMk cId="3521068339" sldId="272"/>
            <ac:spMk id="4" creationId="{4190BA75-C99F-4C84-951A-E1C53BB7300A}"/>
          </ac:spMkLst>
        </pc:spChg>
      </pc:sldChg>
      <pc:sldChg chg="modSp add del">
        <pc:chgData name="Casagni Cristiano" userId="08f8e6e5-0b9b-4978-b3bd-c7a3b66f12ed" providerId="ADAL" clId="{67DB7B0C-CCC3-4ADA-B856-A25717E333E3}" dt="2019-07-05T11:31:49.345" v="10447" actId="2696"/>
        <pc:sldMkLst>
          <pc:docMk/>
          <pc:sldMk cId="4221318978" sldId="273"/>
        </pc:sldMkLst>
        <pc:spChg chg="mod">
          <ac:chgData name="Casagni Cristiano" userId="08f8e6e5-0b9b-4978-b3bd-c7a3b66f12ed" providerId="ADAL" clId="{67DB7B0C-CCC3-4ADA-B856-A25717E333E3}" dt="2019-07-03T11:32:42.600" v="746" actId="20577"/>
          <ac:spMkLst>
            <pc:docMk/>
            <pc:sldMk cId="4221318978" sldId="273"/>
            <ac:spMk id="2" creationId="{AA2A1DFF-BFDE-41C1-919D-75B65E3FD647}"/>
          </ac:spMkLst>
        </pc:spChg>
      </pc:sldChg>
      <pc:sldChg chg="addSp delSp modSp add ord">
        <pc:chgData name="Casagni Cristiano" userId="08f8e6e5-0b9b-4978-b3bd-c7a3b66f12ed" providerId="ADAL" clId="{67DB7B0C-CCC3-4ADA-B856-A25717E333E3}" dt="2019-07-05T08:55:07.850" v="5053"/>
        <pc:sldMkLst>
          <pc:docMk/>
          <pc:sldMk cId="1484768081" sldId="274"/>
        </pc:sldMkLst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2" creationId="{E1773C3F-A0D0-4773-A0AD-8FD0A0FA96B0}"/>
          </ac:spMkLst>
        </pc:spChg>
        <pc:spChg chg="add mod">
          <ac:chgData name="Casagni Cristiano" userId="08f8e6e5-0b9b-4978-b3bd-c7a3b66f12ed" providerId="ADAL" clId="{67DB7B0C-CCC3-4ADA-B856-A25717E333E3}" dt="2019-07-05T08:55:07.850" v="5053"/>
          <ac:spMkLst>
            <pc:docMk/>
            <pc:sldMk cId="1484768081" sldId="274"/>
            <ac:spMk id="3" creationId="{20E00D0A-46D3-4864-94C5-64D357BAE808}"/>
          </ac:spMkLst>
        </pc:spChg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4" creationId="{1F79C981-0B1A-4CB2-BC0E-D0870B9A57A7}"/>
          </ac:spMkLst>
        </pc:spChg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5" creationId="{588DC589-3997-435B-B200-21558AE99F16}"/>
          </ac:spMkLst>
        </pc:spChg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6" creationId="{A49DDF30-30CF-4F8D-8312-32996E56199B}"/>
          </ac:spMkLst>
        </pc:spChg>
        <pc:spChg chg="add del mod">
          <ac:chgData name="Casagni Cristiano" userId="08f8e6e5-0b9b-4978-b3bd-c7a3b66f12ed" providerId="ADAL" clId="{67DB7B0C-CCC3-4ADA-B856-A25717E333E3}" dt="2019-07-03T11:45:12.568" v="1136" actId="478"/>
          <ac:spMkLst>
            <pc:docMk/>
            <pc:sldMk cId="1484768081" sldId="274"/>
            <ac:spMk id="11" creationId="{6E655D40-0F13-4024-83E3-E3DC7D7412E3}"/>
          </ac:spMkLst>
        </pc:spChg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12" creationId="{9D4A5F19-5DCF-485B-8C83-7F17F7A689C3}"/>
          </ac:spMkLst>
        </pc:spChg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13" creationId="{506BEFCD-ABBC-4D7A-8A14-02ECD11DB1FC}"/>
          </ac:spMkLst>
        </pc:spChg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14" creationId="{C5A27F4B-E8D5-43F2-8DC2-0833251C896D}"/>
          </ac:spMkLst>
        </pc:spChg>
        <pc:spChg chg="add del mod">
          <ac:chgData name="Casagni Cristiano" userId="08f8e6e5-0b9b-4978-b3bd-c7a3b66f12ed" providerId="ADAL" clId="{67DB7B0C-CCC3-4ADA-B856-A25717E333E3}" dt="2019-07-03T11:43:31.166" v="1102" actId="478"/>
          <ac:spMkLst>
            <pc:docMk/>
            <pc:sldMk cId="1484768081" sldId="274"/>
            <ac:spMk id="15" creationId="{3D9EE3CB-9DB6-4F03-978C-E08327931449}"/>
          </ac:spMkLst>
        </pc:spChg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16" creationId="{C51C3528-BBA9-44B6-AC25-52E31CEAF4A9}"/>
          </ac:spMkLst>
        </pc:spChg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17" creationId="{87654D6E-6705-4206-9DE3-3D65CFEDD01F}"/>
          </ac:spMkLst>
        </pc:spChg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18" creationId="{CFC8963E-A6DC-4551-8B9A-17E2932D3889}"/>
          </ac:spMkLst>
        </pc:spChg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19" creationId="{C27830F6-8E33-4CA9-8232-E961DD94024F}"/>
          </ac:spMkLst>
        </pc:spChg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20" creationId="{2745EA8D-5875-44E2-95F0-0DF3DF0B819D}"/>
          </ac:spMkLst>
        </pc:spChg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21" creationId="{B7FBA39C-9C3C-4048-A713-E47CC2D09945}"/>
          </ac:spMkLst>
        </pc:spChg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22" creationId="{32774BC7-C460-4291-BD52-203BE0834DE3}"/>
          </ac:spMkLst>
        </pc:spChg>
        <pc:spChg chg="add mod">
          <ac:chgData name="Casagni Cristiano" userId="08f8e6e5-0b9b-4978-b3bd-c7a3b66f12ed" providerId="ADAL" clId="{67DB7B0C-CCC3-4ADA-B856-A25717E333E3}" dt="2019-07-03T12:34:01.773" v="2446" actId="1036"/>
          <ac:spMkLst>
            <pc:docMk/>
            <pc:sldMk cId="1484768081" sldId="274"/>
            <ac:spMk id="35" creationId="{8186285F-C6E7-4B3F-B88B-2CC56E3D5C82}"/>
          </ac:spMkLst>
        </pc:spChg>
        <pc:spChg chg="add del mod">
          <ac:chgData name="Casagni Cristiano" userId="08f8e6e5-0b9b-4978-b3bd-c7a3b66f12ed" providerId="ADAL" clId="{67DB7B0C-CCC3-4ADA-B856-A25717E333E3}" dt="2019-07-03T12:34:28.233" v="2450" actId="478"/>
          <ac:spMkLst>
            <pc:docMk/>
            <pc:sldMk cId="1484768081" sldId="274"/>
            <ac:spMk id="36" creationId="{45413AD5-A315-4A84-A81C-5BA228A80893}"/>
          </ac:spMkLst>
        </pc:spChg>
        <pc:spChg chg="add del mod">
          <ac:chgData name="Casagni Cristiano" userId="08f8e6e5-0b9b-4978-b3bd-c7a3b66f12ed" providerId="ADAL" clId="{67DB7B0C-CCC3-4ADA-B856-A25717E333E3}" dt="2019-07-03T12:36:09.771" v="2463" actId="478"/>
          <ac:spMkLst>
            <pc:docMk/>
            <pc:sldMk cId="1484768081" sldId="274"/>
            <ac:spMk id="38" creationId="{EBE6967E-72F1-4C2F-8154-B1C207BCCB81}"/>
          </ac:spMkLst>
        </pc:spChg>
        <pc:spChg chg="add mod">
          <ac:chgData name="Casagni Cristiano" userId="08f8e6e5-0b9b-4978-b3bd-c7a3b66f12ed" providerId="ADAL" clId="{67DB7B0C-CCC3-4ADA-B856-A25717E333E3}" dt="2019-07-03T12:36:25.560" v="2506" actId="20577"/>
          <ac:spMkLst>
            <pc:docMk/>
            <pc:sldMk cId="1484768081" sldId="274"/>
            <ac:spMk id="39" creationId="{2E61C096-92C3-4C8F-A5FB-BEDC211C2183}"/>
          </ac:spMkLst>
        </pc:spChg>
        <pc:spChg chg="add mod">
          <ac:chgData name="Casagni Cristiano" userId="08f8e6e5-0b9b-4978-b3bd-c7a3b66f12ed" providerId="ADAL" clId="{67DB7B0C-CCC3-4ADA-B856-A25717E333E3}" dt="2019-07-03T12:39:58.790" v="2691" actId="1076"/>
          <ac:spMkLst>
            <pc:docMk/>
            <pc:sldMk cId="1484768081" sldId="274"/>
            <ac:spMk id="40" creationId="{A56119DD-58A0-4BE8-B3E8-929AC1FFAF6A}"/>
          </ac:spMkLst>
        </pc:spChg>
        <pc:spChg chg="add mod">
          <ac:chgData name="Casagni Cristiano" userId="08f8e6e5-0b9b-4978-b3bd-c7a3b66f12ed" providerId="ADAL" clId="{67DB7B0C-CCC3-4ADA-B856-A25717E333E3}" dt="2019-07-03T12:39:52.830" v="2690" actId="14100"/>
          <ac:spMkLst>
            <pc:docMk/>
            <pc:sldMk cId="1484768081" sldId="274"/>
            <ac:spMk id="41" creationId="{A79F1909-7866-440E-873F-DB7E968A8DC3}"/>
          </ac:spMkLst>
        </pc:spChg>
        <pc:spChg chg="add mod">
          <ac:chgData name="Casagni Cristiano" userId="08f8e6e5-0b9b-4978-b3bd-c7a3b66f12ed" providerId="ADAL" clId="{67DB7B0C-CCC3-4ADA-B856-A25717E333E3}" dt="2019-07-03T14:17:27.678" v="2921" actId="11529"/>
          <ac:spMkLst>
            <pc:docMk/>
            <pc:sldMk cId="1484768081" sldId="274"/>
            <ac:spMk id="42" creationId="{6B014F99-9E36-45E9-8FAC-283C135CAB90}"/>
          </ac:spMkLst>
        </pc:spChg>
        <pc:picChg chg="add del mod">
          <ac:chgData name="Casagni Cristiano" userId="08f8e6e5-0b9b-4978-b3bd-c7a3b66f12ed" providerId="ADAL" clId="{67DB7B0C-CCC3-4ADA-B856-A25717E333E3}" dt="2019-07-03T12:35:17.990" v="2455" actId="478"/>
          <ac:picMkLst>
            <pc:docMk/>
            <pc:sldMk cId="1484768081" sldId="274"/>
            <ac:picMk id="37" creationId="{1FEE252A-2EE8-4376-83CF-C3068C2CB717}"/>
          </ac:picMkLst>
        </pc:picChg>
        <pc:cxnChg chg="add mod">
          <ac:chgData name="Casagni Cristiano" userId="08f8e6e5-0b9b-4978-b3bd-c7a3b66f12ed" providerId="ADAL" clId="{67DB7B0C-CCC3-4ADA-B856-A25717E333E3}" dt="2019-07-03T12:34:01.773" v="2446" actId="1036"/>
          <ac:cxnSpMkLst>
            <pc:docMk/>
            <pc:sldMk cId="1484768081" sldId="274"/>
            <ac:cxnSpMk id="8" creationId="{3590DC8C-F788-45CD-B5AE-35713B8E7B26}"/>
          </ac:cxnSpMkLst>
        </pc:cxnChg>
        <pc:cxnChg chg="add mod">
          <ac:chgData name="Casagni Cristiano" userId="08f8e6e5-0b9b-4978-b3bd-c7a3b66f12ed" providerId="ADAL" clId="{67DB7B0C-CCC3-4ADA-B856-A25717E333E3}" dt="2019-07-03T12:34:01.773" v="2446" actId="1036"/>
          <ac:cxnSpMkLst>
            <pc:docMk/>
            <pc:sldMk cId="1484768081" sldId="274"/>
            <ac:cxnSpMk id="10" creationId="{A1D668A5-1FC4-420C-BB8E-53F2533D0885}"/>
          </ac:cxnSpMkLst>
        </pc:cxnChg>
      </pc:sldChg>
      <pc:sldChg chg="addSp modSp add">
        <pc:chgData name="Casagni Cristiano" userId="08f8e6e5-0b9b-4978-b3bd-c7a3b66f12ed" providerId="ADAL" clId="{67DB7B0C-CCC3-4ADA-B856-A25717E333E3}" dt="2019-07-05T10:03:40.138" v="7046" actId="1076"/>
        <pc:sldMkLst>
          <pc:docMk/>
          <pc:sldMk cId="962886335" sldId="275"/>
        </pc:sldMkLst>
        <pc:spChg chg="mod">
          <ac:chgData name="Casagni Cristiano" userId="08f8e6e5-0b9b-4978-b3bd-c7a3b66f12ed" providerId="ADAL" clId="{67DB7B0C-CCC3-4ADA-B856-A25717E333E3}" dt="2019-07-05T09:42:20.510" v="6109" actId="5793"/>
          <ac:spMkLst>
            <pc:docMk/>
            <pc:sldMk cId="962886335" sldId="275"/>
            <ac:spMk id="2" creationId="{E5D44D17-25E6-4859-ACAC-A9483DBB01C3}"/>
          </ac:spMkLst>
        </pc:spChg>
        <pc:spChg chg="mod">
          <ac:chgData name="Casagni Cristiano" userId="08f8e6e5-0b9b-4978-b3bd-c7a3b66f12ed" providerId="ADAL" clId="{67DB7B0C-CCC3-4ADA-B856-A25717E333E3}" dt="2019-07-05T10:03:38.347" v="7045" actId="14100"/>
          <ac:spMkLst>
            <pc:docMk/>
            <pc:sldMk cId="962886335" sldId="275"/>
            <ac:spMk id="3" creationId="{BFFB3E7C-19EB-45E9-AB6B-4EB201F694A5}"/>
          </ac:spMkLst>
        </pc:spChg>
        <pc:spChg chg="add mod">
          <ac:chgData name="Casagni Cristiano" userId="08f8e6e5-0b9b-4978-b3bd-c7a3b66f12ed" providerId="ADAL" clId="{67DB7B0C-CCC3-4ADA-B856-A25717E333E3}" dt="2019-07-05T10:03:40.138" v="7046" actId="1076"/>
          <ac:spMkLst>
            <pc:docMk/>
            <pc:sldMk cId="962886335" sldId="275"/>
            <ac:spMk id="4" creationId="{FA9EA16E-78A8-4BDE-BC79-6471FC0BA3A9}"/>
          </ac:spMkLst>
        </pc:spChg>
      </pc:sldChg>
      <pc:sldChg chg="modSp add ord">
        <pc:chgData name="Casagni Cristiano" userId="08f8e6e5-0b9b-4978-b3bd-c7a3b66f12ed" providerId="ADAL" clId="{67DB7B0C-CCC3-4ADA-B856-A25717E333E3}" dt="2019-07-05T08:19:04.914" v="5032"/>
        <pc:sldMkLst>
          <pc:docMk/>
          <pc:sldMk cId="968463430" sldId="276"/>
        </pc:sldMkLst>
        <pc:spChg chg="mod">
          <ac:chgData name="Casagni Cristiano" userId="08f8e6e5-0b9b-4978-b3bd-c7a3b66f12ed" providerId="ADAL" clId="{67DB7B0C-CCC3-4ADA-B856-A25717E333E3}" dt="2019-07-03T12:38:16.731" v="2576" actId="20577"/>
          <ac:spMkLst>
            <pc:docMk/>
            <pc:sldMk cId="968463430" sldId="276"/>
            <ac:spMk id="2" creationId="{507A570A-D07F-463A-BF7E-1857F870888B}"/>
          </ac:spMkLst>
        </pc:spChg>
        <pc:spChg chg="mod">
          <ac:chgData name="Casagni Cristiano" userId="08f8e6e5-0b9b-4978-b3bd-c7a3b66f12ed" providerId="ADAL" clId="{67DB7B0C-CCC3-4ADA-B856-A25717E333E3}" dt="2019-07-03T14:20:15.431" v="3086" actId="113"/>
          <ac:spMkLst>
            <pc:docMk/>
            <pc:sldMk cId="968463430" sldId="276"/>
            <ac:spMk id="3" creationId="{6E302881-1043-4DE0-9E80-5E03EF0070BF}"/>
          </ac:spMkLst>
        </pc:spChg>
      </pc:sldChg>
      <pc:sldChg chg="addSp delSp modSp add">
        <pc:chgData name="Casagni Cristiano" userId="08f8e6e5-0b9b-4978-b3bd-c7a3b66f12ed" providerId="ADAL" clId="{67DB7B0C-CCC3-4ADA-B856-A25717E333E3}" dt="2019-07-05T08:18:43.290" v="5031" actId="14100"/>
        <pc:sldMkLst>
          <pc:docMk/>
          <pc:sldMk cId="243693553" sldId="277"/>
        </pc:sldMkLst>
        <pc:spChg chg="mod">
          <ac:chgData name="Casagni Cristiano" userId="08f8e6e5-0b9b-4978-b3bd-c7a3b66f12ed" providerId="ADAL" clId="{67DB7B0C-CCC3-4ADA-B856-A25717E333E3}" dt="2019-07-03T14:21:03.003" v="3129" actId="1035"/>
          <ac:spMkLst>
            <pc:docMk/>
            <pc:sldMk cId="243693553" sldId="277"/>
            <ac:spMk id="2" creationId="{83EF3C51-0A82-44B4-8BDB-3EB140D2FDD2}"/>
          </ac:spMkLst>
        </pc:spChg>
        <pc:spChg chg="add mod">
          <ac:chgData name="Casagni Cristiano" userId="08f8e6e5-0b9b-4978-b3bd-c7a3b66f12ed" providerId="ADAL" clId="{67DB7B0C-CCC3-4ADA-B856-A25717E333E3}" dt="2019-07-03T14:21:51.429" v="3165" actId="20577"/>
          <ac:spMkLst>
            <pc:docMk/>
            <pc:sldMk cId="243693553" sldId="277"/>
            <ac:spMk id="3" creationId="{A25C7A78-11A9-4873-B0A8-7B37D32D6CEE}"/>
          </ac:spMkLst>
        </pc:spChg>
        <pc:spChg chg="add mod">
          <ac:chgData name="Casagni Cristiano" userId="08f8e6e5-0b9b-4978-b3bd-c7a3b66f12ed" providerId="ADAL" clId="{67DB7B0C-CCC3-4ADA-B856-A25717E333E3}" dt="2019-07-04T07:29:25.580" v="3936" actId="14100"/>
          <ac:spMkLst>
            <pc:docMk/>
            <pc:sldMk cId="243693553" sldId="277"/>
            <ac:spMk id="4" creationId="{E77F7275-8BE0-4E6B-A3F1-3C15FA768A76}"/>
          </ac:spMkLst>
        </pc:spChg>
        <pc:spChg chg="add del mod">
          <ac:chgData name="Casagni Cristiano" userId="08f8e6e5-0b9b-4978-b3bd-c7a3b66f12ed" providerId="ADAL" clId="{67DB7B0C-CCC3-4ADA-B856-A25717E333E3}" dt="2019-07-04T07:10:49.403" v="3277" actId="478"/>
          <ac:spMkLst>
            <pc:docMk/>
            <pc:sldMk cId="243693553" sldId="277"/>
            <ac:spMk id="5" creationId="{1DE95480-12A1-4E2F-92B1-C194B3DA5D0F}"/>
          </ac:spMkLst>
        </pc:spChg>
        <pc:spChg chg="add mod">
          <ac:chgData name="Casagni Cristiano" userId="08f8e6e5-0b9b-4978-b3bd-c7a3b66f12ed" providerId="ADAL" clId="{67DB7B0C-CCC3-4ADA-B856-A25717E333E3}" dt="2019-07-04T07:29:37.180" v="3945" actId="20577"/>
          <ac:spMkLst>
            <pc:docMk/>
            <pc:sldMk cId="243693553" sldId="277"/>
            <ac:spMk id="6" creationId="{90456157-CE93-44D9-B240-59C020739E32}"/>
          </ac:spMkLst>
        </pc:spChg>
        <pc:spChg chg="add del mod">
          <ac:chgData name="Casagni Cristiano" userId="08f8e6e5-0b9b-4978-b3bd-c7a3b66f12ed" providerId="ADAL" clId="{67DB7B0C-CCC3-4ADA-B856-A25717E333E3}" dt="2019-07-04T07:17:36.355" v="3514" actId="478"/>
          <ac:spMkLst>
            <pc:docMk/>
            <pc:sldMk cId="243693553" sldId="277"/>
            <ac:spMk id="11" creationId="{A4B0E965-8D7D-44BF-90C9-E4470D79F4A9}"/>
          </ac:spMkLst>
        </pc:spChg>
        <pc:spChg chg="add del mod">
          <ac:chgData name="Casagni Cristiano" userId="08f8e6e5-0b9b-4978-b3bd-c7a3b66f12ed" providerId="ADAL" clId="{67DB7B0C-CCC3-4ADA-B856-A25717E333E3}" dt="2019-07-04T07:17:35" v="3513" actId="478"/>
          <ac:spMkLst>
            <pc:docMk/>
            <pc:sldMk cId="243693553" sldId="277"/>
            <ac:spMk id="12" creationId="{746712AA-8102-4F2D-A247-A23ABF77B4E4}"/>
          </ac:spMkLst>
        </pc:spChg>
        <pc:spChg chg="add mod">
          <ac:chgData name="Casagni Cristiano" userId="08f8e6e5-0b9b-4978-b3bd-c7a3b66f12ed" providerId="ADAL" clId="{67DB7B0C-CCC3-4ADA-B856-A25717E333E3}" dt="2019-07-04T07:17:32.074" v="3512" actId="1076"/>
          <ac:spMkLst>
            <pc:docMk/>
            <pc:sldMk cId="243693553" sldId="277"/>
            <ac:spMk id="13" creationId="{248DF480-9B80-438C-8BB9-34418B8D1705}"/>
          </ac:spMkLst>
        </pc:spChg>
        <pc:spChg chg="add del mod">
          <ac:chgData name="Casagni Cristiano" userId="08f8e6e5-0b9b-4978-b3bd-c7a3b66f12ed" providerId="ADAL" clId="{67DB7B0C-CCC3-4ADA-B856-A25717E333E3}" dt="2019-07-04T07:17:21.025" v="3511" actId="478"/>
          <ac:spMkLst>
            <pc:docMk/>
            <pc:sldMk cId="243693553" sldId="277"/>
            <ac:spMk id="14" creationId="{A2ADBB7F-5843-4D62-8023-D712577191DD}"/>
          </ac:spMkLst>
        </pc:spChg>
        <pc:cxnChg chg="add mod">
          <ac:chgData name="Casagni Cristiano" userId="08f8e6e5-0b9b-4978-b3bd-c7a3b66f12ed" providerId="ADAL" clId="{67DB7B0C-CCC3-4ADA-B856-A25717E333E3}" dt="2019-07-04T07:29:25.580" v="3936" actId="14100"/>
          <ac:cxnSpMkLst>
            <pc:docMk/>
            <pc:sldMk cId="243693553" sldId="277"/>
            <ac:cxnSpMk id="8" creationId="{BD54110E-16B9-47F3-8B42-5EC05A4597DF}"/>
          </ac:cxnSpMkLst>
        </pc:cxnChg>
        <pc:cxnChg chg="add mod">
          <ac:chgData name="Casagni Cristiano" userId="08f8e6e5-0b9b-4978-b3bd-c7a3b66f12ed" providerId="ADAL" clId="{67DB7B0C-CCC3-4ADA-B856-A25717E333E3}" dt="2019-07-04T07:12:05.711" v="3362" actId="11529"/>
          <ac:cxnSpMkLst>
            <pc:docMk/>
            <pc:sldMk cId="243693553" sldId="277"/>
            <ac:cxnSpMk id="10" creationId="{F7217661-55BA-4F00-8323-E8791603E88C}"/>
          </ac:cxnSpMkLst>
        </pc:cxnChg>
        <pc:cxnChg chg="add mod">
          <ac:chgData name="Casagni Cristiano" userId="08f8e6e5-0b9b-4978-b3bd-c7a3b66f12ed" providerId="ADAL" clId="{67DB7B0C-CCC3-4ADA-B856-A25717E333E3}" dt="2019-07-05T08:18:43.290" v="5031" actId="14100"/>
          <ac:cxnSpMkLst>
            <pc:docMk/>
            <pc:sldMk cId="243693553" sldId="277"/>
            <ac:cxnSpMk id="16" creationId="{51020EE9-A65C-441E-8D04-D72BA8E57CF8}"/>
          </ac:cxnSpMkLst>
        </pc:cxnChg>
        <pc:cxnChg chg="add mod">
          <ac:chgData name="Casagni Cristiano" userId="08f8e6e5-0b9b-4978-b3bd-c7a3b66f12ed" providerId="ADAL" clId="{67DB7B0C-CCC3-4ADA-B856-A25717E333E3}" dt="2019-07-04T07:17:51.257" v="3517" actId="14100"/>
          <ac:cxnSpMkLst>
            <pc:docMk/>
            <pc:sldMk cId="243693553" sldId="277"/>
            <ac:cxnSpMk id="18" creationId="{E0872D27-7165-4A08-A7A8-3E4586FC26B7}"/>
          </ac:cxnSpMkLst>
        </pc:cxnChg>
      </pc:sldChg>
      <pc:sldChg chg="modSp add">
        <pc:chgData name="Casagni Cristiano" userId="08f8e6e5-0b9b-4978-b3bd-c7a3b66f12ed" providerId="ADAL" clId="{67DB7B0C-CCC3-4ADA-B856-A25717E333E3}" dt="2019-07-05T11:15:56.046" v="8725" actId="20577"/>
        <pc:sldMkLst>
          <pc:docMk/>
          <pc:sldMk cId="2388959424" sldId="278"/>
        </pc:sldMkLst>
        <pc:spChg chg="mod">
          <ac:chgData name="Casagni Cristiano" userId="08f8e6e5-0b9b-4978-b3bd-c7a3b66f12ed" providerId="ADAL" clId="{67DB7B0C-CCC3-4ADA-B856-A25717E333E3}" dt="2019-07-04T07:51:14.151" v="4607" actId="20577"/>
          <ac:spMkLst>
            <pc:docMk/>
            <pc:sldMk cId="2388959424" sldId="278"/>
            <ac:spMk id="2" creationId="{31F1762F-6070-40F7-8F23-6A12E6DEC167}"/>
          </ac:spMkLst>
        </pc:spChg>
        <pc:spChg chg="mod">
          <ac:chgData name="Casagni Cristiano" userId="08f8e6e5-0b9b-4978-b3bd-c7a3b66f12ed" providerId="ADAL" clId="{67DB7B0C-CCC3-4ADA-B856-A25717E333E3}" dt="2019-07-05T11:15:56.046" v="8725" actId="20577"/>
          <ac:spMkLst>
            <pc:docMk/>
            <pc:sldMk cId="2388959424" sldId="278"/>
            <ac:spMk id="3" creationId="{59C5B71B-93BA-4761-8EC9-7F3361CD286F}"/>
          </ac:spMkLst>
        </pc:spChg>
      </pc:sldChg>
      <pc:sldChg chg="modSp add">
        <pc:chgData name="Casagni Cristiano" userId="08f8e6e5-0b9b-4978-b3bd-c7a3b66f12ed" providerId="ADAL" clId="{67DB7B0C-CCC3-4ADA-B856-A25717E333E3}" dt="2019-07-04T07:51:18.918" v="4608" actId="20577"/>
        <pc:sldMkLst>
          <pc:docMk/>
          <pc:sldMk cId="2604341327" sldId="279"/>
        </pc:sldMkLst>
        <pc:spChg chg="mod">
          <ac:chgData name="Casagni Cristiano" userId="08f8e6e5-0b9b-4978-b3bd-c7a3b66f12ed" providerId="ADAL" clId="{67DB7B0C-CCC3-4ADA-B856-A25717E333E3}" dt="2019-07-04T07:51:18.918" v="4608" actId="20577"/>
          <ac:spMkLst>
            <pc:docMk/>
            <pc:sldMk cId="2604341327" sldId="279"/>
            <ac:spMk id="2" creationId="{2E2FC397-A427-458A-8F39-B63F172ADAC4}"/>
          </ac:spMkLst>
        </pc:spChg>
        <pc:spChg chg="mod">
          <ac:chgData name="Casagni Cristiano" userId="08f8e6e5-0b9b-4978-b3bd-c7a3b66f12ed" providerId="ADAL" clId="{67DB7B0C-CCC3-4ADA-B856-A25717E333E3}" dt="2019-07-04T07:29:08.400" v="3917" actId="313"/>
          <ac:spMkLst>
            <pc:docMk/>
            <pc:sldMk cId="2604341327" sldId="279"/>
            <ac:spMk id="3" creationId="{2111F5BD-1A97-4F7B-8E35-87A5CFDD4655}"/>
          </ac:spMkLst>
        </pc:spChg>
      </pc:sldChg>
      <pc:sldChg chg="modSp add">
        <pc:chgData name="Casagni Cristiano" userId="08f8e6e5-0b9b-4978-b3bd-c7a3b66f12ed" providerId="ADAL" clId="{67DB7B0C-CCC3-4ADA-B856-A25717E333E3}" dt="2019-07-04T07:51:30.710" v="4611" actId="20577"/>
        <pc:sldMkLst>
          <pc:docMk/>
          <pc:sldMk cId="3577340091" sldId="280"/>
        </pc:sldMkLst>
        <pc:spChg chg="mod">
          <ac:chgData name="Casagni Cristiano" userId="08f8e6e5-0b9b-4978-b3bd-c7a3b66f12ed" providerId="ADAL" clId="{67DB7B0C-CCC3-4ADA-B856-A25717E333E3}" dt="2019-07-04T07:51:30.710" v="4611" actId="20577"/>
          <ac:spMkLst>
            <pc:docMk/>
            <pc:sldMk cId="3577340091" sldId="280"/>
            <ac:spMk id="2" creationId="{81C41A7A-E6CC-4C56-ACE8-0DDD427FFCD0}"/>
          </ac:spMkLst>
        </pc:spChg>
        <pc:spChg chg="mod">
          <ac:chgData name="Casagni Cristiano" userId="08f8e6e5-0b9b-4978-b3bd-c7a3b66f12ed" providerId="ADAL" clId="{67DB7B0C-CCC3-4ADA-B856-A25717E333E3}" dt="2019-07-04T07:33:38.779" v="4150" actId="20577"/>
          <ac:spMkLst>
            <pc:docMk/>
            <pc:sldMk cId="3577340091" sldId="280"/>
            <ac:spMk id="3" creationId="{FF201467-5D7B-4C46-B024-DB5F8BFA394C}"/>
          </ac:spMkLst>
        </pc:spChg>
      </pc:sldChg>
      <pc:sldChg chg="modSp add">
        <pc:chgData name="Casagni Cristiano" userId="08f8e6e5-0b9b-4978-b3bd-c7a3b66f12ed" providerId="ADAL" clId="{67DB7B0C-CCC3-4ADA-B856-A25717E333E3}" dt="2019-07-05T10:49:21.666" v="7603" actId="20577"/>
        <pc:sldMkLst>
          <pc:docMk/>
          <pc:sldMk cId="1516280617" sldId="281"/>
        </pc:sldMkLst>
        <pc:spChg chg="mod">
          <ac:chgData name="Casagni Cristiano" userId="08f8e6e5-0b9b-4978-b3bd-c7a3b66f12ed" providerId="ADAL" clId="{67DB7B0C-CCC3-4ADA-B856-A25717E333E3}" dt="2019-07-05T10:36:58.174" v="7492" actId="20577"/>
          <ac:spMkLst>
            <pc:docMk/>
            <pc:sldMk cId="1516280617" sldId="281"/>
            <ac:spMk id="2" creationId="{46C3B59C-2334-4162-80D0-653FF8FF74CE}"/>
          </ac:spMkLst>
        </pc:spChg>
        <pc:spChg chg="mod">
          <ac:chgData name="Casagni Cristiano" userId="08f8e6e5-0b9b-4978-b3bd-c7a3b66f12ed" providerId="ADAL" clId="{67DB7B0C-CCC3-4ADA-B856-A25717E333E3}" dt="2019-07-05T10:49:21.666" v="7603" actId="20577"/>
          <ac:spMkLst>
            <pc:docMk/>
            <pc:sldMk cId="1516280617" sldId="281"/>
            <ac:spMk id="3" creationId="{3D89CA87-375E-4685-B5DD-F07F6B194A32}"/>
          </ac:spMkLst>
        </pc:spChg>
      </pc:sldChg>
      <pc:sldChg chg="modSp add del">
        <pc:chgData name="Casagni Cristiano" userId="08f8e6e5-0b9b-4978-b3bd-c7a3b66f12ed" providerId="ADAL" clId="{67DB7B0C-CCC3-4ADA-B856-A25717E333E3}" dt="2019-07-05T10:13:15.026" v="7411" actId="2696"/>
        <pc:sldMkLst>
          <pc:docMk/>
          <pc:sldMk cId="3014351012" sldId="282"/>
        </pc:sldMkLst>
        <pc:spChg chg="mod">
          <ac:chgData name="Casagni Cristiano" userId="08f8e6e5-0b9b-4978-b3bd-c7a3b66f12ed" providerId="ADAL" clId="{67DB7B0C-CCC3-4ADA-B856-A25717E333E3}" dt="2019-07-04T07:49:24.669" v="4546" actId="1036"/>
          <ac:spMkLst>
            <pc:docMk/>
            <pc:sldMk cId="3014351012" sldId="282"/>
            <ac:spMk id="2" creationId="{46C3B59C-2334-4162-80D0-653FF8FF74CE}"/>
          </ac:spMkLst>
        </pc:spChg>
        <pc:spChg chg="mod">
          <ac:chgData name="Casagni Cristiano" userId="08f8e6e5-0b9b-4978-b3bd-c7a3b66f12ed" providerId="ADAL" clId="{67DB7B0C-CCC3-4ADA-B856-A25717E333E3}" dt="2019-07-04T07:49:28.784" v="4548" actId="27636"/>
          <ac:spMkLst>
            <pc:docMk/>
            <pc:sldMk cId="3014351012" sldId="282"/>
            <ac:spMk id="3" creationId="{3D89CA87-375E-4685-B5DD-F07F6B194A32}"/>
          </ac:spMkLst>
        </pc:spChg>
      </pc:sldChg>
      <pc:sldChg chg="modSp add">
        <pc:chgData name="Casagni Cristiano" userId="08f8e6e5-0b9b-4978-b3bd-c7a3b66f12ed" providerId="ADAL" clId="{67DB7B0C-CCC3-4ADA-B856-A25717E333E3}" dt="2019-07-05T10:50:07.512" v="7612" actId="20577"/>
        <pc:sldMkLst>
          <pc:docMk/>
          <pc:sldMk cId="2370429462" sldId="283"/>
        </pc:sldMkLst>
        <pc:spChg chg="mod">
          <ac:chgData name="Casagni Cristiano" userId="08f8e6e5-0b9b-4978-b3bd-c7a3b66f12ed" providerId="ADAL" clId="{67DB7B0C-CCC3-4ADA-B856-A25717E333E3}" dt="2019-07-05T10:37:03.860" v="7497" actId="20577"/>
          <ac:spMkLst>
            <pc:docMk/>
            <pc:sldMk cId="2370429462" sldId="283"/>
            <ac:spMk id="2" creationId="{46C3B59C-2334-4162-80D0-653FF8FF74CE}"/>
          </ac:spMkLst>
        </pc:spChg>
        <pc:spChg chg="mod">
          <ac:chgData name="Casagni Cristiano" userId="08f8e6e5-0b9b-4978-b3bd-c7a3b66f12ed" providerId="ADAL" clId="{67DB7B0C-CCC3-4ADA-B856-A25717E333E3}" dt="2019-07-05T10:50:07.512" v="7612" actId="20577"/>
          <ac:spMkLst>
            <pc:docMk/>
            <pc:sldMk cId="2370429462" sldId="283"/>
            <ac:spMk id="3" creationId="{3D89CA87-375E-4685-B5DD-F07F6B194A32}"/>
          </ac:spMkLst>
        </pc:spChg>
      </pc:sldChg>
      <pc:sldChg chg="addSp delSp modSp add">
        <pc:chgData name="Casagni Cristiano" userId="08f8e6e5-0b9b-4978-b3bd-c7a3b66f12ed" providerId="ADAL" clId="{67DB7B0C-CCC3-4ADA-B856-A25717E333E3}" dt="2019-07-04T07:53:47.958" v="4644" actId="1076"/>
        <pc:sldMkLst>
          <pc:docMk/>
          <pc:sldMk cId="974282938" sldId="284"/>
        </pc:sldMkLst>
        <pc:spChg chg="mod">
          <ac:chgData name="Casagni Cristiano" userId="08f8e6e5-0b9b-4978-b3bd-c7a3b66f12ed" providerId="ADAL" clId="{67DB7B0C-CCC3-4ADA-B856-A25717E333E3}" dt="2019-07-04T07:52:10.531" v="4635" actId="20577"/>
          <ac:spMkLst>
            <pc:docMk/>
            <pc:sldMk cId="974282938" sldId="284"/>
            <ac:spMk id="2" creationId="{81C41A7A-E6CC-4C56-ACE8-0DDD427FFCD0}"/>
          </ac:spMkLst>
        </pc:spChg>
        <pc:spChg chg="add del mod">
          <ac:chgData name="Casagni Cristiano" userId="08f8e6e5-0b9b-4978-b3bd-c7a3b66f12ed" providerId="ADAL" clId="{67DB7B0C-CCC3-4ADA-B856-A25717E333E3}" dt="2019-07-04T07:53:47.958" v="4644" actId="1076"/>
          <ac:spMkLst>
            <pc:docMk/>
            <pc:sldMk cId="974282938" sldId="284"/>
            <ac:spMk id="3" creationId="{FF201467-5D7B-4C46-B024-DB5F8BFA394C}"/>
          </ac:spMkLst>
        </pc:spChg>
      </pc:sldChg>
      <pc:sldChg chg="modSp add">
        <pc:chgData name="Casagni Cristiano" userId="08f8e6e5-0b9b-4978-b3bd-c7a3b66f12ed" providerId="ADAL" clId="{67DB7B0C-CCC3-4ADA-B856-A25717E333E3}" dt="2019-07-05T11:07:12.547" v="8460" actId="27636"/>
        <pc:sldMkLst>
          <pc:docMk/>
          <pc:sldMk cId="864212928" sldId="285"/>
        </pc:sldMkLst>
        <pc:spChg chg="mod">
          <ac:chgData name="Casagni Cristiano" userId="08f8e6e5-0b9b-4978-b3bd-c7a3b66f12ed" providerId="ADAL" clId="{67DB7B0C-CCC3-4ADA-B856-A25717E333E3}" dt="2019-07-05T10:37:20.604" v="7508" actId="20577"/>
          <ac:spMkLst>
            <pc:docMk/>
            <pc:sldMk cId="864212928" sldId="285"/>
            <ac:spMk id="2" creationId="{46C3B59C-2334-4162-80D0-653FF8FF74CE}"/>
          </ac:spMkLst>
        </pc:spChg>
        <pc:spChg chg="mod">
          <ac:chgData name="Casagni Cristiano" userId="08f8e6e5-0b9b-4978-b3bd-c7a3b66f12ed" providerId="ADAL" clId="{67DB7B0C-CCC3-4ADA-B856-A25717E333E3}" dt="2019-07-05T11:07:12.547" v="8460" actId="27636"/>
          <ac:spMkLst>
            <pc:docMk/>
            <pc:sldMk cId="864212928" sldId="285"/>
            <ac:spMk id="3" creationId="{3D89CA87-375E-4685-B5DD-F07F6B194A32}"/>
          </ac:spMkLst>
        </pc:spChg>
      </pc:sldChg>
      <pc:sldChg chg="addSp delSp modSp add del ord">
        <pc:chgData name="Casagni Cristiano" userId="08f8e6e5-0b9b-4978-b3bd-c7a3b66f12ed" providerId="ADAL" clId="{67DB7B0C-CCC3-4ADA-B856-A25717E333E3}" dt="2019-07-05T08:55:28.223" v="5059" actId="2696"/>
        <pc:sldMkLst>
          <pc:docMk/>
          <pc:sldMk cId="2252463639" sldId="286"/>
        </pc:sldMkLst>
        <pc:spChg chg="del mod">
          <ac:chgData name="Casagni Cristiano" userId="08f8e6e5-0b9b-4978-b3bd-c7a3b66f12ed" providerId="ADAL" clId="{67DB7B0C-CCC3-4ADA-B856-A25717E333E3}" dt="2019-07-05T08:55:24.406" v="5058" actId="478"/>
          <ac:spMkLst>
            <pc:docMk/>
            <pc:sldMk cId="2252463639" sldId="286"/>
            <ac:spMk id="2" creationId="{F3006D7F-9CF1-43CB-9C87-F7499F7B3971}"/>
          </ac:spMkLst>
        </pc:spChg>
        <pc:spChg chg="del">
          <ac:chgData name="Casagni Cristiano" userId="08f8e6e5-0b9b-4978-b3bd-c7a3b66f12ed" providerId="ADAL" clId="{67DB7B0C-CCC3-4ADA-B856-A25717E333E3}" dt="2019-07-05T08:54:59.102" v="5052" actId="478"/>
          <ac:spMkLst>
            <pc:docMk/>
            <pc:sldMk cId="2252463639" sldId="286"/>
            <ac:spMk id="3" creationId="{EA3D0C0D-8659-46E4-9800-77267DAD2EBD}"/>
          </ac:spMkLst>
        </pc:spChg>
        <pc:spChg chg="add mod">
          <ac:chgData name="Casagni Cristiano" userId="08f8e6e5-0b9b-4978-b3bd-c7a3b66f12ed" providerId="ADAL" clId="{67DB7B0C-CCC3-4ADA-B856-A25717E333E3}" dt="2019-07-05T08:55:24.406" v="5058" actId="478"/>
          <ac:spMkLst>
            <pc:docMk/>
            <pc:sldMk cId="2252463639" sldId="286"/>
            <ac:spMk id="5" creationId="{DA59B580-6875-448F-93F7-6616C7A98DF7}"/>
          </ac:spMkLst>
        </pc:spChg>
      </pc:sldChg>
      <pc:sldChg chg="addSp delSp modSp add ord">
        <pc:chgData name="Casagni Cristiano" userId="08f8e6e5-0b9b-4978-b3bd-c7a3b66f12ed" providerId="ADAL" clId="{67DB7B0C-CCC3-4ADA-B856-A25717E333E3}" dt="2019-07-05T09:40:43.178" v="6080" actId="14100"/>
        <pc:sldMkLst>
          <pc:docMk/>
          <pc:sldMk cId="3474861297" sldId="287"/>
        </pc:sldMkLst>
        <pc:spChg chg="mod">
          <ac:chgData name="Casagni Cristiano" userId="08f8e6e5-0b9b-4978-b3bd-c7a3b66f12ed" providerId="ADAL" clId="{67DB7B0C-CCC3-4ADA-B856-A25717E333E3}" dt="2019-07-05T08:58:16.212" v="5113" actId="20577"/>
          <ac:spMkLst>
            <pc:docMk/>
            <pc:sldMk cId="3474861297" sldId="287"/>
            <ac:spMk id="3" creationId="{20E00D0A-46D3-4864-94C5-64D357BAE808}"/>
          </ac:spMkLst>
        </pc:spChg>
        <pc:spChg chg="mod">
          <ac:chgData name="Casagni Cristiano" userId="08f8e6e5-0b9b-4978-b3bd-c7a3b66f12ed" providerId="ADAL" clId="{67DB7B0C-CCC3-4ADA-B856-A25717E333E3}" dt="2019-07-05T09:05:05.057" v="5505" actId="1038"/>
          <ac:spMkLst>
            <pc:docMk/>
            <pc:sldMk cId="3474861297" sldId="287"/>
            <ac:spMk id="4" creationId="{1F79C981-0B1A-4CB2-BC0E-D0870B9A57A7}"/>
          </ac:spMkLst>
        </pc:spChg>
        <pc:spChg chg="mod">
          <ac:chgData name="Casagni Cristiano" userId="08f8e6e5-0b9b-4978-b3bd-c7a3b66f12ed" providerId="ADAL" clId="{67DB7B0C-CCC3-4ADA-B856-A25717E333E3}" dt="2019-07-05T09:07:33.809" v="5601" actId="14100"/>
          <ac:spMkLst>
            <pc:docMk/>
            <pc:sldMk cId="3474861297" sldId="287"/>
            <ac:spMk id="5" creationId="{588DC589-3997-435B-B200-21558AE99F16}"/>
          </ac:spMkLst>
        </pc:spChg>
        <pc:spChg chg="mod">
          <ac:chgData name="Casagni Cristiano" userId="08f8e6e5-0b9b-4978-b3bd-c7a3b66f12ed" providerId="ADAL" clId="{67DB7B0C-CCC3-4ADA-B856-A25717E333E3}" dt="2019-07-05T09:36:59.621" v="5813" actId="1076"/>
          <ac:spMkLst>
            <pc:docMk/>
            <pc:sldMk cId="3474861297" sldId="287"/>
            <ac:spMk id="6" creationId="{A49DDF30-30CF-4F8D-8312-32996E56199B}"/>
          </ac:spMkLst>
        </pc:spChg>
        <pc:spChg chg="mod">
          <ac:chgData name="Casagni Cristiano" userId="08f8e6e5-0b9b-4978-b3bd-c7a3b66f12ed" providerId="ADAL" clId="{67DB7B0C-CCC3-4ADA-B856-A25717E333E3}" dt="2019-07-05T09:36:38.887" v="5805" actId="6549"/>
          <ac:spMkLst>
            <pc:docMk/>
            <pc:sldMk cId="3474861297" sldId="287"/>
            <ac:spMk id="12" creationId="{9D4A5F19-5DCF-485B-8C83-7F17F7A689C3}"/>
          </ac:spMkLst>
        </pc:spChg>
        <pc:spChg chg="del mod">
          <ac:chgData name="Casagni Cristiano" userId="08f8e6e5-0b9b-4978-b3bd-c7a3b66f12ed" providerId="ADAL" clId="{67DB7B0C-CCC3-4ADA-B856-A25717E333E3}" dt="2019-07-05T09:03:00.728" v="5387" actId="478"/>
          <ac:spMkLst>
            <pc:docMk/>
            <pc:sldMk cId="3474861297" sldId="287"/>
            <ac:spMk id="13" creationId="{506BEFCD-ABBC-4D7A-8A14-02ECD11DB1FC}"/>
          </ac:spMkLst>
        </pc:spChg>
        <pc:spChg chg="mod">
          <ac:chgData name="Casagni Cristiano" userId="08f8e6e5-0b9b-4978-b3bd-c7a3b66f12ed" providerId="ADAL" clId="{67DB7B0C-CCC3-4ADA-B856-A25717E333E3}" dt="2019-07-05T09:36:43.448" v="5808" actId="6549"/>
          <ac:spMkLst>
            <pc:docMk/>
            <pc:sldMk cId="3474861297" sldId="287"/>
            <ac:spMk id="14" creationId="{C5A27F4B-E8D5-43F2-8DC2-0833251C896D}"/>
          </ac:spMkLst>
        </pc:spChg>
        <pc:spChg chg="del">
          <ac:chgData name="Casagni Cristiano" userId="08f8e6e5-0b9b-4978-b3bd-c7a3b66f12ed" providerId="ADAL" clId="{67DB7B0C-CCC3-4ADA-B856-A25717E333E3}" dt="2019-07-05T09:02:17.091" v="5348" actId="478"/>
          <ac:spMkLst>
            <pc:docMk/>
            <pc:sldMk cId="3474861297" sldId="287"/>
            <ac:spMk id="16" creationId="{C51C3528-BBA9-44B6-AC25-52E31CEAF4A9}"/>
          </ac:spMkLst>
        </pc:spChg>
        <pc:spChg chg="del">
          <ac:chgData name="Casagni Cristiano" userId="08f8e6e5-0b9b-4978-b3bd-c7a3b66f12ed" providerId="ADAL" clId="{67DB7B0C-CCC3-4ADA-B856-A25717E333E3}" dt="2019-07-05T09:02:17.091" v="5348" actId="478"/>
          <ac:spMkLst>
            <pc:docMk/>
            <pc:sldMk cId="3474861297" sldId="287"/>
            <ac:spMk id="17" creationId="{87654D6E-6705-4206-9DE3-3D65CFEDD01F}"/>
          </ac:spMkLst>
        </pc:spChg>
        <pc:spChg chg="del">
          <ac:chgData name="Casagni Cristiano" userId="08f8e6e5-0b9b-4978-b3bd-c7a3b66f12ed" providerId="ADAL" clId="{67DB7B0C-CCC3-4ADA-B856-A25717E333E3}" dt="2019-07-05T09:07:43.878" v="5603" actId="478"/>
          <ac:spMkLst>
            <pc:docMk/>
            <pc:sldMk cId="3474861297" sldId="287"/>
            <ac:spMk id="18" creationId="{CFC8963E-A6DC-4551-8B9A-17E2932D3889}"/>
          </ac:spMkLst>
        </pc:spChg>
        <pc:spChg chg="del">
          <ac:chgData name="Casagni Cristiano" userId="08f8e6e5-0b9b-4978-b3bd-c7a3b66f12ed" providerId="ADAL" clId="{67DB7B0C-CCC3-4ADA-B856-A25717E333E3}" dt="2019-07-05T09:07:43.878" v="5603" actId="478"/>
          <ac:spMkLst>
            <pc:docMk/>
            <pc:sldMk cId="3474861297" sldId="287"/>
            <ac:spMk id="19" creationId="{C27830F6-8E33-4CA9-8232-E961DD94024F}"/>
          </ac:spMkLst>
        </pc:spChg>
        <pc:spChg chg="del">
          <ac:chgData name="Casagni Cristiano" userId="08f8e6e5-0b9b-4978-b3bd-c7a3b66f12ed" providerId="ADAL" clId="{67DB7B0C-CCC3-4ADA-B856-A25717E333E3}" dt="2019-07-05T09:07:43.878" v="5603" actId="478"/>
          <ac:spMkLst>
            <pc:docMk/>
            <pc:sldMk cId="3474861297" sldId="287"/>
            <ac:spMk id="20" creationId="{2745EA8D-5875-44E2-95F0-0DF3DF0B819D}"/>
          </ac:spMkLst>
        </pc:spChg>
        <pc:spChg chg="del">
          <ac:chgData name="Casagni Cristiano" userId="08f8e6e5-0b9b-4978-b3bd-c7a3b66f12ed" providerId="ADAL" clId="{67DB7B0C-CCC3-4ADA-B856-A25717E333E3}" dt="2019-07-05T09:07:43.878" v="5603" actId="478"/>
          <ac:spMkLst>
            <pc:docMk/>
            <pc:sldMk cId="3474861297" sldId="287"/>
            <ac:spMk id="21" creationId="{B7FBA39C-9C3C-4048-A713-E47CC2D09945}"/>
          </ac:spMkLst>
        </pc:spChg>
        <pc:spChg chg="del">
          <ac:chgData name="Casagni Cristiano" userId="08f8e6e5-0b9b-4978-b3bd-c7a3b66f12ed" providerId="ADAL" clId="{67DB7B0C-CCC3-4ADA-B856-A25717E333E3}" dt="2019-07-05T09:07:36.366" v="5602" actId="478"/>
          <ac:spMkLst>
            <pc:docMk/>
            <pc:sldMk cId="3474861297" sldId="287"/>
            <ac:spMk id="22" creationId="{32774BC7-C460-4291-BD52-203BE0834DE3}"/>
          </ac:spMkLst>
        </pc:spChg>
        <pc:spChg chg="add mod">
          <ac:chgData name="Casagni Cristiano" userId="08f8e6e5-0b9b-4978-b3bd-c7a3b66f12ed" providerId="ADAL" clId="{67DB7B0C-CCC3-4ADA-B856-A25717E333E3}" dt="2019-07-05T09:36:53.619" v="5812" actId="14100"/>
          <ac:spMkLst>
            <pc:docMk/>
            <pc:sldMk cId="3474861297" sldId="287"/>
            <ac:spMk id="24" creationId="{2113A716-81AF-438B-AFBF-2DB7F5D8B87E}"/>
          </ac:spMkLst>
        </pc:spChg>
        <pc:spChg chg="add mod">
          <ac:chgData name="Casagni Cristiano" userId="08f8e6e5-0b9b-4978-b3bd-c7a3b66f12ed" providerId="ADAL" clId="{67DB7B0C-CCC3-4ADA-B856-A25717E333E3}" dt="2019-07-05T09:06:49.692" v="5593" actId="14100"/>
          <ac:spMkLst>
            <pc:docMk/>
            <pc:sldMk cId="3474861297" sldId="287"/>
            <ac:spMk id="26" creationId="{AC314C57-7D1B-4804-AEA9-1289C935751F}"/>
          </ac:spMkLst>
        </pc:spChg>
        <pc:spChg chg="add mod">
          <ac:chgData name="Casagni Cristiano" userId="08f8e6e5-0b9b-4978-b3bd-c7a3b66f12ed" providerId="ADAL" clId="{67DB7B0C-CCC3-4ADA-B856-A25717E333E3}" dt="2019-07-05T09:07:29.825" v="5600" actId="1076"/>
          <ac:spMkLst>
            <pc:docMk/>
            <pc:sldMk cId="3474861297" sldId="287"/>
            <ac:spMk id="28" creationId="{FE90EC22-5953-43EB-BD20-02D5D6A5D04F}"/>
          </ac:spMkLst>
        </pc:spChg>
        <pc:spChg chg="add mod">
          <ac:chgData name="Casagni Cristiano" userId="08f8e6e5-0b9b-4978-b3bd-c7a3b66f12ed" providerId="ADAL" clId="{67DB7B0C-CCC3-4ADA-B856-A25717E333E3}" dt="2019-07-05T09:40:21.697" v="6077" actId="20577"/>
          <ac:spMkLst>
            <pc:docMk/>
            <pc:sldMk cId="3474861297" sldId="287"/>
            <ac:spMk id="30" creationId="{AE4A37E0-D9F4-4A19-A67E-965DD2582847}"/>
          </ac:spMkLst>
        </pc:spChg>
        <pc:spChg chg="add del mod">
          <ac:chgData name="Casagni Cristiano" userId="08f8e6e5-0b9b-4978-b3bd-c7a3b66f12ed" providerId="ADAL" clId="{67DB7B0C-CCC3-4ADA-B856-A25717E333E3}" dt="2019-07-05T09:08:20.196" v="5609" actId="478"/>
          <ac:spMkLst>
            <pc:docMk/>
            <pc:sldMk cId="3474861297" sldId="287"/>
            <ac:spMk id="31" creationId="{F345444D-6208-4E6E-9253-693BB56F1E4D}"/>
          </ac:spMkLst>
        </pc:spChg>
        <pc:spChg chg="add mod">
          <ac:chgData name="Casagni Cristiano" userId="08f8e6e5-0b9b-4978-b3bd-c7a3b66f12ed" providerId="ADAL" clId="{67DB7B0C-CCC3-4ADA-B856-A25717E333E3}" dt="2019-07-05T09:40:31.563" v="6078" actId="14100"/>
          <ac:spMkLst>
            <pc:docMk/>
            <pc:sldMk cId="3474861297" sldId="287"/>
            <ac:spMk id="32" creationId="{C33AA27F-8E81-457E-9B87-945CEE2A28E5}"/>
          </ac:spMkLst>
        </pc:spChg>
        <pc:spChg chg="add del mod">
          <ac:chgData name="Casagni Cristiano" userId="08f8e6e5-0b9b-4978-b3bd-c7a3b66f12ed" providerId="ADAL" clId="{67DB7B0C-CCC3-4ADA-B856-A25717E333E3}" dt="2019-07-05T09:08:14.220" v="5608" actId="478"/>
          <ac:spMkLst>
            <pc:docMk/>
            <pc:sldMk cId="3474861297" sldId="287"/>
            <ac:spMk id="33" creationId="{4DFC9F30-57D1-41BF-98DD-FDB866A09212}"/>
          </ac:spMkLst>
        </pc:spChg>
        <pc:spChg chg="add mod">
          <ac:chgData name="Casagni Cristiano" userId="08f8e6e5-0b9b-4978-b3bd-c7a3b66f12ed" providerId="ADAL" clId="{67DB7B0C-CCC3-4ADA-B856-A25717E333E3}" dt="2019-07-05T09:40:39.775" v="6079" actId="14100"/>
          <ac:spMkLst>
            <pc:docMk/>
            <pc:sldMk cId="3474861297" sldId="287"/>
            <ac:spMk id="34" creationId="{2CF881CD-B800-44F1-B373-DC63701645F6}"/>
          </ac:spMkLst>
        </pc:spChg>
        <pc:spChg chg="del">
          <ac:chgData name="Casagni Cristiano" userId="08f8e6e5-0b9b-4978-b3bd-c7a3b66f12ed" providerId="ADAL" clId="{67DB7B0C-CCC3-4ADA-B856-A25717E333E3}" dt="2019-07-05T09:03:03.464" v="5388" actId="478"/>
          <ac:spMkLst>
            <pc:docMk/>
            <pc:sldMk cId="3474861297" sldId="287"/>
            <ac:spMk id="35" creationId="{8186285F-C6E7-4B3F-B88B-2CC56E3D5C82}"/>
          </ac:spMkLst>
        </pc:spChg>
        <pc:spChg chg="add mod">
          <ac:chgData name="Casagni Cristiano" userId="08f8e6e5-0b9b-4978-b3bd-c7a3b66f12ed" providerId="ADAL" clId="{67DB7B0C-CCC3-4ADA-B856-A25717E333E3}" dt="2019-07-05T09:40:43.178" v="6080" actId="14100"/>
          <ac:spMkLst>
            <pc:docMk/>
            <pc:sldMk cId="3474861297" sldId="287"/>
            <ac:spMk id="36" creationId="{B98B6F3C-A24A-4BE7-A1ED-4BED11D9CC3F}"/>
          </ac:spMkLst>
        </pc:spChg>
        <pc:spChg chg="mod">
          <ac:chgData name="Casagni Cristiano" userId="08f8e6e5-0b9b-4978-b3bd-c7a3b66f12ed" providerId="ADAL" clId="{67DB7B0C-CCC3-4ADA-B856-A25717E333E3}" dt="2019-07-05T08:58:11.747" v="5103" actId="20577"/>
          <ac:spMkLst>
            <pc:docMk/>
            <pc:sldMk cId="3474861297" sldId="287"/>
            <ac:spMk id="39" creationId="{2E61C096-92C3-4C8F-A5FB-BEDC211C2183}"/>
          </ac:spMkLst>
        </pc:spChg>
        <pc:spChg chg="del">
          <ac:chgData name="Casagni Cristiano" userId="08f8e6e5-0b9b-4978-b3bd-c7a3b66f12ed" providerId="ADAL" clId="{67DB7B0C-CCC3-4ADA-B856-A25717E333E3}" dt="2019-07-05T08:59:17.679" v="5143" actId="478"/>
          <ac:spMkLst>
            <pc:docMk/>
            <pc:sldMk cId="3474861297" sldId="287"/>
            <ac:spMk id="40" creationId="{A56119DD-58A0-4BE8-B3E8-929AC1FFAF6A}"/>
          </ac:spMkLst>
        </pc:spChg>
        <pc:spChg chg="del">
          <ac:chgData name="Casagni Cristiano" userId="08f8e6e5-0b9b-4978-b3bd-c7a3b66f12ed" providerId="ADAL" clId="{67DB7B0C-CCC3-4ADA-B856-A25717E333E3}" dt="2019-07-05T08:59:17.679" v="5143" actId="478"/>
          <ac:spMkLst>
            <pc:docMk/>
            <pc:sldMk cId="3474861297" sldId="287"/>
            <ac:spMk id="41" creationId="{A79F1909-7866-440E-873F-DB7E968A8DC3}"/>
          </ac:spMkLst>
        </pc:spChg>
        <pc:spChg chg="del">
          <ac:chgData name="Casagni Cristiano" userId="08f8e6e5-0b9b-4978-b3bd-c7a3b66f12ed" providerId="ADAL" clId="{67DB7B0C-CCC3-4ADA-B856-A25717E333E3}" dt="2019-07-05T08:59:17.679" v="5143" actId="478"/>
          <ac:spMkLst>
            <pc:docMk/>
            <pc:sldMk cId="3474861297" sldId="287"/>
            <ac:spMk id="42" creationId="{6B014F99-9E36-45E9-8FAC-283C135CAB90}"/>
          </ac:spMkLst>
        </pc:spChg>
        <pc:cxnChg chg="mod">
          <ac:chgData name="Casagni Cristiano" userId="08f8e6e5-0b9b-4978-b3bd-c7a3b66f12ed" providerId="ADAL" clId="{67DB7B0C-CCC3-4ADA-B856-A25717E333E3}" dt="2019-07-05T09:05:05.057" v="5505" actId="1038"/>
          <ac:cxnSpMkLst>
            <pc:docMk/>
            <pc:sldMk cId="3474861297" sldId="287"/>
            <ac:cxnSpMk id="8" creationId="{3590DC8C-F788-45CD-B5AE-35713B8E7B26}"/>
          </ac:cxnSpMkLst>
        </pc:cxnChg>
        <pc:cxnChg chg="mod">
          <ac:chgData name="Casagni Cristiano" userId="08f8e6e5-0b9b-4978-b3bd-c7a3b66f12ed" providerId="ADAL" clId="{67DB7B0C-CCC3-4ADA-B856-A25717E333E3}" dt="2019-07-05T09:07:33.809" v="5601" actId="14100"/>
          <ac:cxnSpMkLst>
            <pc:docMk/>
            <pc:sldMk cId="3474861297" sldId="287"/>
            <ac:cxnSpMk id="10" creationId="{A1D668A5-1FC4-420C-BB8E-53F2533D0885}"/>
          </ac:cxnSpMkLst>
        </pc:cxnChg>
      </pc:sldChg>
      <pc:sldChg chg="addSp delSp modSp add ord">
        <pc:chgData name="Casagni Cristiano" userId="08f8e6e5-0b9b-4978-b3bd-c7a3b66f12ed" providerId="ADAL" clId="{67DB7B0C-CCC3-4ADA-B856-A25717E333E3}" dt="2019-07-05T09:42:04.838" v="6098" actId="6549"/>
        <pc:sldMkLst>
          <pc:docMk/>
          <pc:sldMk cId="3393151506" sldId="288"/>
        </pc:sldMkLst>
        <pc:spChg chg="mod">
          <ac:chgData name="Casagni Cristiano" userId="08f8e6e5-0b9b-4978-b3bd-c7a3b66f12ed" providerId="ADAL" clId="{67DB7B0C-CCC3-4ADA-B856-A25717E333E3}" dt="2019-07-05T09:41:46.400" v="6091" actId="6549"/>
          <ac:spMkLst>
            <pc:docMk/>
            <pc:sldMk cId="3393151506" sldId="288"/>
            <ac:spMk id="2" creationId="{157ACB84-B8D3-4CF7-8676-81C9D5185BF7}"/>
          </ac:spMkLst>
        </pc:spChg>
        <pc:spChg chg="del mod">
          <ac:chgData name="Casagni Cristiano" userId="08f8e6e5-0b9b-4978-b3bd-c7a3b66f12ed" providerId="ADAL" clId="{67DB7B0C-CCC3-4ADA-B856-A25717E333E3}" dt="2019-07-05T09:41:52.445" v="6093" actId="478"/>
          <ac:spMkLst>
            <pc:docMk/>
            <pc:sldMk cId="3393151506" sldId="288"/>
            <ac:spMk id="3" creationId="{AC2406E0-368E-4EBC-A2AE-D152058B6AA9}"/>
          </ac:spMkLst>
        </pc:spChg>
        <pc:spChg chg="mod">
          <ac:chgData name="Casagni Cristiano" userId="08f8e6e5-0b9b-4978-b3bd-c7a3b66f12ed" providerId="ADAL" clId="{67DB7B0C-CCC3-4ADA-B856-A25717E333E3}" dt="2019-07-05T09:42:04.838" v="6098" actId="6549"/>
          <ac:spMkLst>
            <pc:docMk/>
            <pc:sldMk cId="3393151506" sldId="288"/>
            <ac:spMk id="4" creationId="{DC65F07B-E8E8-4D3C-A41F-C80365CDD832}"/>
          </ac:spMkLst>
        </pc:spChg>
        <pc:spChg chg="add del mod">
          <ac:chgData name="Casagni Cristiano" userId="08f8e6e5-0b9b-4978-b3bd-c7a3b66f12ed" providerId="ADAL" clId="{67DB7B0C-CCC3-4ADA-B856-A25717E333E3}" dt="2019-07-05T09:41:55.614" v="6094" actId="478"/>
          <ac:spMkLst>
            <pc:docMk/>
            <pc:sldMk cId="3393151506" sldId="288"/>
            <ac:spMk id="6" creationId="{5AC4A1A3-8194-4F1B-B896-C9C8140C5B1E}"/>
          </ac:spMkLst>
        </pc:spChg>
      </pc:sldChg>
      <pc:sldChg chg="delSp modSp add">
        <pc:chgData name="Casagni Cristiano" userId="08f8e6e5-0b9b-4978-b3bd-c7a3b66f12ed" providerId="ADAL" clId="{67DB7B0C-CCC3-4ADA-B856-A25717E333E3}" dt="2019-07-05T10:08:46.610" v="7364" actId="113"/>
        <pc:sldMkLst>
          <pc:docMk/>
          <pc:sldMk cId="1096125736" sldId="289"/>
        </pc:sldMkLst>
        <pc:spChg chg="mod">
          <ac:chgData name="Casagni Cristiano" userId="08f8e6e5-0b9b-4978-b3bd-c7a3b66f12ed" providerId="ADAL" clId="{67DB7B0C-CCC3-4ADA-B856-A25717E333E3}" dt="2019-07-05T10:01:52.848" v="6817" actId="20577"/>
          <ac:spMkLst>
            <pc:docMk/>
            <pc:sldMk cId="1096125736" sldId="289"/>
            <ac:spMk id="2" creationId="{E5D44D17-25E6-4859-ACAC-A9483DBB01C3}"/>
          </ac:spMkLst>
        </pc:spChg>
        <pc:spChg chg="mod">
          <ac:chgData name="Casagni Cristiano" userId="08f8e6e5-0b9b-4978-b3bd-c7a3b66f12ed" providerId="ADAL" clId="{67DB7B0C-CCC3-4ADA-B856-A25717E333E3}" dt="2019-07-05T10:08:46.610" v="7364" actId="113"/>
          <ac:spMkLst>
            <pc:docMk/>
            <pc:sldMk cId="1096125736" sldId="289"/>
            <ac:spMk id="3" creationId="{BFFB3E7C-19EB-45E9-AB6B-4EB201F694A5}"/>
          </ac:spMkLst>
        </pc:spChg>
        <pc:spChg chg="del">
          <ac:chgData name="Casagni Cristiano" userId="08f8e6e5-0b9b-4978-b3bd-c7a3b66f12ed" providerId="ADAL" clId="{67DB7B0C-CCC3-4ADA-B856-A25717E333E3}" dt="2019-07-05T09:42:58.895" v="6120" actId="478"/>
          <ac:spMkLst>
            <pc:docMk/>
            <pc:sldMk cId="1096125736" sldId="289"/>
            <ac:spMk id="4" creationId="{FA9EA16E-78A8-4BDE-BC79-6471FC0BA3A9}"/>
          </ac:spMkLst>
        </pc:spChg>
      </pc:sldChg>
      <pc:sldChg chg="modSp add ord">
        <pc:chgData name="Casagni Cristiano" userId="08f8e6e5-0b9b-4978-b3bd-c7a3b66f12ed" providerId="ADAL" clId="{67DB7B0C-CCC3-4ADA-B856-A25717E333E3}" dt="2019-07-05T10:01:37.280" v="6809" actId="27636"/>
        <pc:sldMkLst>
          <pc:docMk/>
          <pc:sldMk cId="744045177" sldId="290"/>
        </pc:sldMkLst>
        <pc:spChg chg="mod">
          <ac:chgData name="Casagni Cristiano" userId="08f8e6e5-0b9b-4978-b3bd-c7a3b66f12ed" providerId="ADAL" clId="{67DB7B0C-CCC3-4ADA-B856-A25717E333E3}" dt="2019-07-05T09:57:01.699" v="6689" actId="20577"/>
          <ac:spMkLst>
            <pc:docMk/>
            <pc:sldMk cId="744045177" sldId="290"/>
            <ac:spMk id="2" creationId="{E5D44D17-25E6-4859-ACAC-A9483DBB01C3}"/>
          </ac:spMkLst>
        </pc:spChg>
        <pc:spChg chg="mod">
          <ac:chgData name="Casagni Cristiano" userId="08f8e6e5-0b9b-4978-b3bd-c7a3b66f12ed" providerId="ADAL" clId="{67DB7B0C-CCC3-4ADA-B856-A25717E333E3}" dt="2019-07-05T10:01:37.280" v="6809" actId="27636"/>
          <ac:spMkLst>
            <pc:docMk/>
            <pc:sldMk cId="744045177" sldId="290"/>
            <ac:spMk id="3" creationId="{BFFB3E7C-19EB-45E9-AB6B-4EB201F694A5}"/>
          </ac:spMkLst>
        </pc:spChg>
      </pc:sldChg>
      <pc:sldChg chg="modSp add">
        <pc:chgData name="Casagni Cristiano" userId="08f8e6e5-0b9b-4978-b3bd-c7a3b66f12ed" providerId="ADAL" clId="{67DB7B0C-CCC3-4ADA-B856-A25717E333E3}" dt="2019-07-05T11:00:06.134" v="8098" actId="20577"/>
        <pc:sldMkLst>
          <pc:docMk/>
          <pc:sldMk cId="2609936183" sldId="291"/>
        </pc:sldMkLst>
        <pc:spChg chg="mod">
          <ac:chgData name="Casagni Cristiano" userId="08f8e6e5-0b9b-4978-b3bd-c7a3b66f12ed" providerId="ADAL" clId="{67DB7B0C-CCC3-4ADA-B856-A25717E333E3}" dt="2019-07-05T10:37:09.175" v="7502" actId="20577"/>
          <ac:spMkLst>
            <pc:docMk/>
            <pc:sldMk cId="2609936183" sldId="291"/>
            <ac:spMk id="2" creationId="{46C3B59C-2334-4162-80D0-653FF8FF74CE}"/>
          </ac:spMkLst>
        </pc:spChg>
        <pc:spChg chg="mod">
          <ac:chgData name="Casagni Cristiano" userId="08f8e6e5-0b9b-4978-b3bd-c7a3b66f12ed" providerId="ADAL" clId="{67DB7B0C-CCC3-4ADA-B856-A25717E333E3}" dt="2019-07-05T11:00:06.134" v="8098" actId="20577"/>
          <ac:spMkLst>
            <pc:docMk/>
            <pc:sldMk cId="2609936183" sldId="291"/>
            <ac:spMk id="3" creationId="{3D89CA87-375E-4685-B5DD-F07F6B194A32}"/>
          </ac:spMkLst>
        </pc:spChg>
      </pc:sldChg>
      <pc:sldChg chg="modSp add">
        <pc:chgData name="Casagni Cristiano" userId="08f8e6e5-0b9b-4978-b3bd-c7a3b66f12ed" providerId="ADAL" clId="{67DB7B0C-CCC3-4ADA-B856-A25717E333E3}" dt="2019-07-05T11:31:38.412" v="10446" actId="20577"/>
        <pc:sldMkLst>
          <pc:docMk/>
          <pc:sldMk cId="1917652993" sldId="292"/>
        </pc:sldMkLst>
        <pc:spChg chg="mod">
          <ac:chgData name="Casagni Cristiano" userId="08f8e6e5-0b9b-4978-b3bd-c7a3b66f12ed" providerId="ADAL" clId="{67DB7B0C-CCC3-4ADA-B856-A25717E333E3}" dt="2019-07-05T11:29:45.727" v="10261" actId="1035"/>
          <ac:spMkLst>
            <pc:docMk/>
            <pc:sldMk cId="1917652993" sldId="292"/>
            <ac:spMk id="2" creationId="{31F1762F-6070-40F7-8F23-6A12E6DEC167}"/>
          </ac:spMkLst>
        </pc:spChg>
        <pc:spChg chg="mod">
          <ac:chgData name="Casagni Cristiano" userId="08f8e6e5-0b9b-4978-b3bd-c7a3b66f12ed" providerId="ADAL" clId="{67DB7B0C-CCC3-4ADA-B856-A25717E333E3}" dt="2019-07-05T11:31:38.412" v="10446" actId="20577"/>
          <ac:spMkLst>
            <pc:docMk/>
            <pc:sldMk cId="1917652993" sldId="292"/>
            <ac:spMk id="3" creationId="{59C5B71B-93BA-4761-8EC9-7F3361CD28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A84C7-2BA3-4AE4-85E6-E4493BA91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MODELLO </a:t>
            </a:r>
            <a:r>
              <a:rPr lang="it-IT" dirty="0" err="1"/>
              <a:t>Multiconservatore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C69FE6-8A20-4E30-AA47-4E05851E9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175E15-8D71-4B91-8AE2-8F1FC1FB5D5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7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6B100-832C-42A6-A4C1-5852BE7B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1EC167-D1CF-4B1B-B5B8-4CD7EB2D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Ambito gestionale in cui sono definiti:</a:t>
            </a:r>
          </a:p>
          <a:p>
            <a:r>
              <a:rPr lang="it-IT" dirty="0"/>
              <a:t>Enti di riferimento (Conservatore + Gestore)</a:t>
            </a:r>
          </a:p>
          <a:p>
            <a:r>
              <a:rPr lang="it-IT" dirty="0"/>
              <a:t>Inizio e fine validità</a:t>
            </a:r>
          </a:p>
          <a:p>
            <a:r>
              <a:rPr lang="it-IT" dirty="0"/>
              <a:t>Parametri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Sono gestiti dagli Amministratori di sistema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E2B3F38-4CE0-4FBF-8DB5-092B175BFB5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9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B9DB9-ABE8-4450-9635-2C466B93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BA6439-9367-4245-8CD8-8EF82775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 distinguono in base a: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LIVELLO DI GESTIONE </a:t>
            </a:r>
            <a:r>
              <a:rPr lang="it-IT" dirty="0"/>
              <a:t>(Amministrazione, Conservazione, Gestione)</a:t>
            </a:r>
          </a:p>
          <a:p>
            <a:endParaRPr lang="it-IT" b="1" dirty="0"/>
          </a:p>
          <a:p>
            <a:r>
              <a:rPr lang="it-IT" b="1" dirty="0"/>
              <a:t>AMBITO DI APPLICAZIONE </a:t>
            </a:r>
            <a:r>
              <a:rPr lang="it-IT" dirty="0"/>
              <a:t>(Applicazione, Ambiente, Struttura, Tipo UD, Tipo fascicolo)</a:t>
            </a:r>
            <a:endParaRPr lang="it-IT" b="1" dirty="0"/>
          </a:p>
          <a:p>
            <a:endParaRPr lang="it-IT" b="1" dirty="0"/>
          </a:p>
          <a:p>
            <a:r>
              <a:rPr lang="it-IT" b="1" dirty="0"/>
              <a:t>FUNZIONE </a:t>
            </a:r>
            <a:r>
              <a:rPr lang="it-IT" dirty="0"/>
              <a:t>(Abilitazioni fascicoli,  Accettazione firme, ecc.)</a:t>
            </a:r>
          </a:p>
          <a:p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988D0E-25BE-4D7B-BDFB-B5BE836BF1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0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1B74C-8869-40BC-8BD9-94551AE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000" dirty="0"/>
              <a:t>Organizzazioni</a:t>
            </a:r>
            <a:br>
              <a:rPr lang="it-IT" dirty="0"/>
            </a:br>
            <a:r>
              <a:rPr lang="it-IT" dirty="0"/>
              <a:t>ENTI e Strutture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1A6C40-73FC-40C3-9104-BC3521AC7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/>
              <a:t>Ente versante: </a:t>
            </a:r>
          </a:p>
          <a:p>
            <a:r>
              <a:rPr lang="it-IT" dirty="0"/>
              <a:t>appartenenza all’Ambiente </a:t>
            </a:r>
          </a:p>
          <a:p>
            <a:r>
              <a:rPr lang="it-IT" dirty="0">
                <a:highlight>
                  <a:srgbClr val="FFFF00"/>
                </a:highlight>
              </a:rPr>
              <a:t>date di inizio e fine appartenenza agli Ambienti</a:t>
            </a:r>
          </a:p>
          <a:p>
            <a:r>
              <a:rPr lang="it-IT" dirty="0"/>
              <a:t>parametri: al momento non sono previsti a livello di Ente versante.</a:t>
            </a:r>
          </a:p>
          <a:p>
            <a:pPr marL="0" indent="0">
              <a:buNone/>
            </a:pPr>
            <a:r>
              <a:rPr lang="it-IT" b="1" dirty="0"/>
              <a:t>Struttura: </a:t>
            </a:r>
          </a:p>
          <a:p>
            <a:r>
              <a:rPr lang="it-IT" dirty="0"/>
              <a:t>date di inizio/fine appartenenza a un ente convenzionato</a:t>
            </a:r>
          </a:p>
          <a:p>
            <a:r>
              <a:rPr lang="it-IT" dirty="0">
                <a:highlight>
                  <a:srgbClr val="FFFF00"/>
                </a:highlight>
              </a:rPr>
              <a:t>inizio e fine validità della Struttura</a:t>
            </a:r>
          </a:p>
          <a:p>
            <a:r>
              <a:rPr lang="it-IT" dirty="0">
                <a:highlight>
                  <a:srgbClr val="FFFF00"/>
                </a:highlight>
              </a:rPr>
              <a:t>parametri di amministrazione, conservazione e gestione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FB15B3-6C88-4B52-B6D9-1470AB5F2D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1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1B74C-8869-40BC-8BD9-94551AE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000" dirty="0"/>
              <a:t>Organizzazioni</a:t>
            </a:r>
            <a:br>
              <a:rPr lang="it-IT" dirty="0"/>
            </a:br>
            <a:r>
              <a:rPr lang="it-IT" dirty="0"/>
              <a:t>VERSATORE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1A6C40-73FC-40C3-9104-BC3521AC7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Tipologia (Produttore, Fornitore esterno)</a:t>
            </a:r>
          </a:p>
          <a:p>
            <a:r>
              <a:rPr lang="it-IT" dirty="0"/>
              <a:t>Appartenenza all’Ambiente </a:t>
            </a:r>
          </a:p>
          <a:p>
            <a:r>
              <a:rPr lang="it-IT" dirty="0">
                <a:highlight>
                  <a:srgbClr val="FFFF00"/>
                </a:highlight>
              </a:rPr>
              <a:t>Date di inizio e fine appartenenza all’Ambiente</a:t>
            </a:r>
          </a:p>
          <a:p>
            <a:r>
              <a:rPr lang="it-IT" dirty="0">
                <a:highlight>
                  <a:srgbClr val="FFFF00"/>
                </a:highlight>
              </a:rPr>
              <a:t>Appartenenza a Ente convenzionato</a:t>
            </a:r>
            <a:r>
              <a:rPr lang="it-IT" b="1" dirty="0">
                <a:highlight>
                  <a:srgbClr val="FFFF00"/>
                </a:highlight>
              </a:rPr>
              <a:t> </a:t>
            </a:r>
          </a:p>
          <a:p>
            <a:r>
              <a:rPr lang="it-IT" dirty="0">
                <a:highlight>
                  <a:srgbClr val="FFFF00"/>
                </a:highlight>
              </a:rPr>
              <a:t>Date di inizio/fine appartenenza a un ente convenzionato</a:t>
            </a:r>
          </a:p>
          <a:p>
            <a:r>
              <a:rPr lang="it-IT" dirty="0"/>
              <a:t>Parametri di amministrazione, conservazione e gestione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A368BC-7CDF-4E0D-9503-35F361F8EE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ACB84-B8D3-4CF7-8676-81C9D518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406E0-368E-4EBC-A2AE-D152058B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526809"/>
          </a:xfrm>
        </p:spPr>
        <p:txBody>
          <a:bodyPr anchor="ctr">
            <a:normAutofit/>
          </a:bodyPr>
          <a:lstStyle/>
          <a:p>
            <a:r>
              <a:rPr lang="it-IT" dirty="0"/>
              <a:t>Creazione ente</a:t>
            </a:r>
          </a:p>
          <a:p>
            <a:r>
              <a:rPr lang="it-IT" dirty="0"/>
              <a:t>Configurazione ente</a:t>
            </a:r>
          </a:p>
          <a:p>
            <a:r>
              <a:rPr lang="it-IT" dirty="0"/>
              <a:t>Cessazione ente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660A6D-1B34-494C-9F13-49193CC6B6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2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773C3F-A0D0-4773-A0AD-8FD0A0FA96B0}"/>
              </a:ext>
            </a:extLst>
          </p:cNvPr>
          <p:cNvSpPr txBox="1">
            <a:spLocks/>
          </p:cNvSpPr>
          <p:nvPr/>
        </p:nvSpPr>
        <p:spPr>
          <a:xfrm>
            <a:off x="4301096" y="1266139"/>
            <a:ext cx="3074394" cy="8540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0E00D0A-46D3-4864-94C5-64D357BAE808}"/>
              </a:ext>
            </a:extLst>
          </p:cNvPr>
          <p:cNvSpPr/>
          <p:nvPr/>
        </p:nvSpPr>
        <p:spPr>
          <a:xfrm>
            <a:off x="150724" y="3255663"/>
            <a:ext cx="2833635" cy="188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CREAZIONE ENTE PRODUTTORE</a:t>
            </a:r>
            <a:endParaRPr lang="it-IT" sz="1600" b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F79C981-0B1A-4CB2-BC0E-D0870B9A57A7}"/>
              </a:ext>
            </a:extLst>
          </p:cNvPr>
          <p:cNvSpPr/>
          <p:nvPr/>
        </p:nvSpPr>
        <p:spPr>
          <a:xfrm>
            <a:off x="2672871" y="1688120"/>
            <a:ext cx="1436914" cy="118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 ACCORDO APPROVATO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8DC589-3997-435B-B200-21558AE99F16}"/>
              </a:ext>
            </a:extLst>
          </p:cNvPr>
          <p:cNvSpPr/>
          <p:nvPr/>
        </p:nvSpPr>
        <p:spPr>
          <a:xfrm>
            <a:off x="2672871" y="5471324"/>
            <a:ext cx="1366174" cy="118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 ACCORDO FIRMATO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A49DDF30-30CF-4F8D-8312-32996E56199B}"/>
              </a:ext>
            </a:extLst>
          </p:cNvPr>
          <p:cNvSpPr/>
          <p:nvPr/>
        </p:nvSpPr>
        <p:spPr>
          <a:xfrm>
            <a:off x="4270558" y="2095078"/>
            <a:ext cx="492361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3590DC8C-F788-45CD-B5AE-35713B8E7B26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632861" y="2215654"/>
            <a:ext cx="974690" cy="1105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A1D668A5-1FC4-420C-BB8E-53F2533D0885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16200000" flipH="1">
            <a:off x="1660494" y="5051800"/>
            <a:ext cx="919424" cy="1105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9D4A5F19-5DCF-485B-8C83-7F17F7A689C3}"/>
              </a:ext>
            </a:extLst>
          </p:cNvPr>
          <p:cNvSpPr/>
          <p:nvPr/>
        </p:nvSpPr>
        <p:spPr>
          <a:xfrm>
            <a:off x="4886843" y="1700680"/>
            <a:ext cx="2519185" cy="11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Dati obbligatori: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Data di approvazione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Atto di approvazione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06BEFCD-ABBC-4D7A-8A14-02ECD11DB1FC}"/>
              </a:ext>
            </a:extLst>
          </p:cNvPr>
          <p:cNvSpPr/>
          <p:nvPr/>
        </p:nvSpPr>
        <p:spPr>
          <a:xfrm>
            <a:off x="4109785" y="3255663"/>
            <a:ext cx="7646786" cy="1889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Data inizio validità: </a:t>
            </a:r>
            <a:r>
              <a:rPr lang="it-IT" dirty="0">
                <a:solidFill>
                  <a:schemeClr val="tx1"/>
                </a:solidFill>
              </a:rPr>
              <a:t>data di configurazione, data di nascita dell’ente, data di decorrenza dell’accordo, altre date… 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b="1" dirty="0">
                <a:solidFill>
                  <a:schemeClr val="tx1"/>
                </a:solidFill>
              </a:rPr>
              <a:t>Data fine validità: </a:t>
            </a:r>
            <a:r>
              <a:rPr lang="it-IT" dirty="0">
                <a:solidFill>
                  <a:schemeClr val="tx1"/>
                </a:solidFill>
              </a:rPr>
              <a:t>31-12-2444 o data di cessazione ente (es.: fusione) o data di chiusura dell’ente (alla fine della procedura di restituzione archivio)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5A27F4B-E8D5-43F2-8DC2-0833251C896D}"/>
              </a:ext>
            </a:extLst>
          </p:cNvPr>
          <p:cNvSpPr/>
          <p:nvPr/>
        </p:nvSpPr>
        <p:spPr>
          <a:xfrm>
            <a:off x="7670637" y="1700680"/>
            <a:ext cx="2166686" cy="11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Date validità: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Inizio: 31-12-2444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Fine: 31-12-2444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51C3528-BBA9-44B6-AC25-52E31CEAF4A9}"/>
              </a:ext>
            </a:extLst>
          </p:cNvPr>
          <p:cNvSpPr/>
          <p:nvPr/>
        </p:nvSpPr>
        <p:spPr>
          <a:xfrm>
            <a:off x="10493831" y="1688119"/>
            <a:ext cx="1262740" cy="118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Accordo non attivo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87654D6E-6705-4206-9DE3-3D65CFEDD01F}"/>
              </a:ext>
            </a:extLst>
          </p:cNvPr>
          <p:cNvSpPr/>
          <p:nvPr/>
        </p:nvSpPr>
        <p:spPr>
          <a:xfrm>
            <a:off x="9919396" y="2107638"/>
            <a:ext cx="492361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FC8963E-A6DC-4551-8B9A-17E2932D3889}"/>
              </a:ext>
            </a:extLst>
          </p:cNvPr>
          <p:cNvSpPr/>
          <p:nvPr/>
        </p:nvSpPr>
        <p:spPr>
          <a:xfrm>
            <a:off x="4886843" y="5481366"/>
            <a:ext cx="2519185" cy="1185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Dati obbligatori: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Identificativo di repertorio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27830F6-8E33-4CA9-8232-E961DD94024F}"/>
              </a:ext>
            </a:extLst>
          </p:cNvPr>
          <p:cNvSpPr/>
          <p:nvPr/>
        </p:nvSpPr>
        <p:spPr>
          <a:xfrm>
            <a:off x="7670637" y="5481368"/>
            <a:ext cx="2166686" cy="11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Date validità: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Data decorrenza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Data scadenza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Data fine validità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45EA8D-5875-44E2-95F0-0DF3DF0B819D}"/>
              </a:ext>
            </a:extLst>
          </p:cNvPr>
          <p:cNvSpPr/>
          <p:nvPr/>
        </p:nvSpPr>
        <p:spPr>
          <a:xfrm>
            <a:off x="10493831" y="5468807"/>
            <a:ext cx="1262740" cy="118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Accordo valido</a:t>
            </a: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B7FBA39C-9C3C-4048-A713-E47CC2D09945}"/>
              </a:ext>
            </a:extLst>
          </p:cNvPr>
          <p:cNvSpPr/>
          <p:nvPr/>
        </p:nvSpPr>
        <p:spPr>
          <a:xfrm>
            <a:off x="9919396" y="5888326"/>
            <a:ext cx="492361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32774BC7-C460-4291-BD52-203BE0834DE3}"/>
              </a:ext>
            </a:extLst>
          </p:cNvPr>
          <p:cNvSpPr/>
          <p:nvPr/>
        </p:nvSpPr>
        <p:spPr>
          <a:xfrm>
            <a:off x="4270558" y="5888325"/>
            <a:ext cx="492361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a destra 34">
            <a:extLst>
              <a:ext uri="{FF2B5EF4-FFF2-40B4-BE49-F238E27FC236}">
                <a16:creationId xmlns:a16="http://schemas.microsoft.com/office/drawing/2014/main" id="{8186285F-C6E7-4B3F-B88B-2CC56E3D5C82}"/>
              </a:ext>
            </a:extLst>
          </p:cNvPr>
          <p:cNvSpPr/>
          <p:nvPr/>
        </p:nvSpPr>
        <p:spPr>
          <a:xfrm>
            <a:off x="3300883" y="4014312"/>
            <a:ext cx="492361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2E61C096-92C3-4C8F-A5FB-BEDC211C2183}"/>
              </a:ext>
            </a:extLst>
          </p:cNvPr>
          <p:cNvSpPr txBox="1">
            <a:spLocks/>
          </p:cNvSpPr>
          <p:nvPr/>
        </p:nvSpPr>
        <p:spPr>
          <a:xfrm>
            <a:off x="1973429" y="242207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Creazione ente</a:t>
            </a:r>
          </a:p>
        </p:txBody>
      </p:sp>
      <p:sp>
        <p:nvSpPr>
          <p:cNvPr id="40" name="Freccia in giù 39">
            <a:extLst>
              <a:ext uri="{FF2B5EF4-FFF2-40B4-BE49-F238E27FC236}">
                <a16:creationId xmlns:a16="http://schemas.microsoft.com/office/drawing/2014/main" id="{A56119DD-58A0-4BE8-B3E8-929AC1FFAF6A}"/>
              </a:ext>
            </a:extLst>
          </p:cNvPr>
          <p:cNvSpPr/>
          <p:nvPr/>
        </p:nvSpPr>
        <p:spPr>
          <a:xfrm>
            <a:off x="666532" y="2293532"/>
            <a:ext cx="609600" cy="7536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A79F1909-7866-440E-873F-DB7E968A8DC3}"/>
              </a:ext>
            </a:extLst>
          </p:cNvPr>
          <p:cNvSpPr/>
          <p:nvPr/>
        </p:nvSpPr>
        <p:spPr>
          <a:xfrm>
            <a:off x="150724" y="1547446"/>
            <a:ext cx="1629519" cy="572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conservatore</a:t>
            </a:r>
          </a:p>
        </p:txBody>
      </p:sp>
      <p:sp>
        <p:nvSpPr>
          <p:cNvPr id="42" name="Stella a 5 punte 41">
            <a:extLst>
              <a:ext uri="{FF2B5EF4-FFF2-40B4-BE49-F238E27FC236}">
                <a16:creationId xmlns:a16="http://schemas.microsoft.com/office/drawing/2014/main" id="{6B014F99-9E36-45E9-8FAC-283C135CAB90}"/>
              </a:ext>
            </a:extLst>
          </p:cNvPr>
          <p:cNvSpPr/>
          <p:nvPr/>
        </p:nvSpPr>
        <p:spPr>
          <a:xfrm>
            <a:off x="391886" y="1346479"/>
            <a:ext cx="351692" cy="3416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B365F2C-E4CC-4CD5-97FA-AE8F4CF1B2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6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A570A-D07F-463A-BF7E-1857F870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Configurazione 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302881-1043-4DE0-9E80-5E03EF00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1363"/>
            <a:ext cx="7729728" cy="4059533"/>
          </a:xfrm>
        </p:spPr>
        <p:txBody>
          <a:bodyPr>
            <a:normAutofit/>
          </a:bodyPr>
          <a:lstStyle/>
          <a:p>
            <a:r>
              <a:rPr lang="it-IT" dirty="0"/>
              <a:t>Anagrafiche: nessun cambiamento, possono essere gestite anche dal Gestore</a:t>
            </a:r>
          </a:p>
          <a:p>
            <a:r>
              <a:rPr lang="it-IT" dirty="0"/>
              <a:t>Archivisti di riferimento: non cambia nulla</a:t>
            </a:r>
          </a:p>
          <a:p>
            <a:r>
              <a:rPr lang="it-IT" dirty="0"/>
              <a:t>Referenti dell’ente: non cambia nulla</a:t>
            </a:r>
          </a:p>
          <a:p>
            <a:r>
              <a:rPr lang="it-IT" dirty="0"/>
              <a:t>Parametri: non sono previsti parametri a livello di ente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Nuove sezioni calcolate:</a:t>
            </a:r>
          </a:p>
          <a:p>
            <a:r>
              <a:rPr lang="it-IT" dirty="0"/>
              <a:t>Enti cessati</a:t>
            </a:r>
          </a:p>
          <a:p>
            <a:r>
              <a:rPr lang="it-IT" dirty="0"/>
              <a:t>Enti collegati</a:t>
            </a:r>
          </a:p>
          <a:p>
            <a:r>
              <a:rPr lang="it-IT" dirty="0"/>
              <a:t>Enti non convenzionati</a:t>
            </a:r>
          </a:p>
          <a:p>
            <a:r>
              <a:rPr lang="it-IT" dirty="0"/>
              <a:t>Parametri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C74A9AE-0267-41D2-90B7-9B31D2D22B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6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773C3F-A0D0-4773-A0AD-8FD0A0FA96B0}"/>
              </a:ext>
            </a:extLst>
          </p:cNvPr>
          <p:cNvSpPr txBox="1">
            <a:spLocks/>
          </p:cNvSpPr>
          <p:nvPr/>
        </p:nvSpPr>
        <p:spPr>
          <a:xfrm>
            <a:off x="4301096" y="1266139"/>
            <a:ext cx="3074394" cy="8540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0E00D0A-46D3-4864-94C5-64D357BAE808}"/>
              </a:ext>
            </a:extLst>
          </p:cNvPr>
          <p:cNvSpPr/>
          <p:nvPr/>
        </p:nvSpPr>
        <p:spPr>
          <a:xfrm>
            <a:off x="150724" y="3255663"/>
            <a:ext cx="2833635" cy="188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CESSAZIONE ENTE PRODUTTORE</a:t>
            </a:r>
            <a:endParaRPr lang="it-IT" sz="1600" b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F79C981-0B1A-4CB2-BC0E-D0870B9A57A7}"/>
              </a:ext>
            </a:extLst>
          </p:cNvPr>
          <p:cNvSpPr/>
          <p:nvPr/>
        </p:nvSpPr>
        <p:spPr>
          <a:xfrm>
            <a:off x="1858955" y="1688120"/>
            <a:ext cx="1436914" cy="146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PER FUSIONE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8DC589-3997-435B-B200-21558AE99F16}"/>
              </a:ext>
            </a:extLst>
          </p:cNvPr>
          <p:cNvSpPr/>
          <p:nvPr/>
        </p:nvSpPr>
        <p:spPr>
          <a:xfrm>
            <a:off x="1858954" y="5452688"/>
            <a:ext cx="1436913" cy="118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PER FINE ACCORDO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A49DDF30-30CF-4F8D-8312-32996E56199B}"/>
              </a:ext>
            </a:extLst>
          </p:cNvPr>
          <p:cNvSpPr/>
          <p:nvPr/>
        </p:nvSpPr>
        <p:spPr>
          <a:xfrm>
            <a:off x="3388181" y="2248569"/>
            <a:ext cx="398145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3590DC8C-F788-45CD-B5AE-35713B8E7B26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296242" y="2692951"/>
            <a:ext cx="834012" cy="291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A1D668A5-1FC4-420C-BB8E-53F2533D0885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16200000" flipH="1">
            <a:off x="1262854" y="5449441"/>
            <a:ext cx="900788" cy="291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9D4A5F19-5DCF-485B-8C83-7F17F7A689C3}"/>
              </a:ext>
            </a:extLst>
          </p:cNvPr>
          <p:cNvSpPr/>
          <p:nvPr/>
        </p:nvSpPr>
        <p:spPr>
          <a:xfrm>
            <a:off x="5657829" y="1707213"/>
            <a:ext cx="2203743" cy="1454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</a:rPr>
              <a:t>Accordo</a:t>
            </a:r>
          </a:p>
          <a:p>
            <a:r>
              <a:rPr lang="it-IT" dirty="0">
                <a:solidFill>
                  <a:schemeClr val="tx1"/>
                </a:solidFill>
              </a:rPr>
              <a:t>Data di fine validità=data di fine esistenza dell’ente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5A27F4B-E8D5-43F2-8DC2-0833251C896D}"/>
              </a:ext>
            </a:extLst>
          </p:cNvPr>
          <p:cNvSpPr/>
          <p:nvPr/>
        </p:nvSpPr>
        <p:spPr>
          <a:xfrm>
            <a:off x="8045576" y="1688119"/>
            <a:ext cx="2002012" cy="1473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</a:rPr>
              <a:t>Ente</a:t>
            </a:r>
          </a:p>
          <a:p>
            <a:r>
              <a:rPr lang="it-IT" dirty="0">
                <a:solidFill>
                  <a:schemeClr val="tx1"/>
                </a:solidFill>
              </a:rPr>
              <a:t>Indicare nuovo ente «fuso» + data fine validità=data di fine esistenza ente</a:t>
            </a: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2E61C096-92C3-4C8F-A5FB-BEDC211C2183}"/>
              </a:ext>
            </a:extLst>
          </p:cNvPr>
          <p:cNvSpPr txBox="1">
            <a:spLocks/>
          </p:cNvSpPr>
          <p:nvPr/>
        </p:nvSpPr>
        <p:spPr>
          <a:xfrm>
            <a:off x="1973429" y="242207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CESSAZIONE ente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113A716-81AF-438B-AFBF-2DB7F5D8B87E}"/>
              </a:ext>
            </a:extLst>
          </p:cNvPr>
          <p:cNvSpPr/>
          <p:nvPr/>
        </p:nvSpPr>
        <p:spPr>
          <a:xfrm>
            <a:off x="10223532" y="1688119"/>
            <a:ext cx="1814393" cy="1473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</a:rPr>
              <a:t>Organizzazioni</a:t>
            </a:r>
          </a:p>
          <a:p>
            <a:r>
              <a:rPr lang="it-IT" dirty="0">
                <a:solidFill>
                  <a:schemeClr val="tx1"/>
                </a:solidFill>
              </a:rPr>
              <a:t>Associarle a nuovo ente «fuso»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314C57-7D1B-4804-AEA9-1289C935751F}"/>
              </a:ext>
            </a:extLst>
          </p:cNvPr>
          <p:cNvSpPr/>
          <p:nvPr/>
        </p:nvSpPr>
        <p:spPr>
          <a:xfrm>
            <a:off x="3922296" y="1700680"/>
            <a:ext cx="1551530" cy="1454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</a:rPr>
              <a:t>Creazione nuovo ente «fuso»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FE90EC22-5953-43EB-BD20-02D5D6A5D04F}"/>
              </a:ext>
            </a:extLst>
          </p:cNvPr>
          <p:cNvSpPr/>
          <p:nvPr/>
        </p:nvSpPr>
        <p:spPr>
          <a:xfrm>
            <a:off x="3466092" y="5859646"/>
            <a:ext cx="398145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E4A37E0-D9F4-4A19-A67E-965DD2582847}"/>
              </a:ext>
            </a:extLst>
          </p:cNvPr>
          <p:cNvSpPr/>
          <p:nvPr/>
        </p:nvSpPr>
        <p:spPr>
          <a:xfrm>
            <a:off x="3922297" y="5452688"/>
            <a:ext cx="2002012" cy="11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</a:rPr>
              <a:t>Accordo</a:t>
            </a:r>
          </a:p>
          <a:p>
            <a:r>
              <a:rPr lang="it-IT" dirty="0">
                <a:solidFill>
                  <a:schemeClr val="tx1"/>
                </a:solidFill>
              </a:rPr>
              <a:t>Impostare data fine validità effettiva dell’accordo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33AA27F-8E81-457E-9B87-945CEE2A28E5}"/>
              </a:ext>
            </a:extLst>
          </p:cNvPr>
          <p:cNvSpPr/>
          <p:nvPr/>
        </p:nvSpPr>
        <p:spPr>
          <a:xfrm>
            <a:off x="6065151" y="5452688"/>
            <a:ext cx="1980425" cy="11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</a:rPr>
              <a:t>Organizzazioni</a:t>
            </a:r>
          </a:p>
          <a:p>
            <a:r>
              <a:rPr lang="it-IT" dirty="0">
                <a:solidFill>
                  <a:schemeClr val="tx1"/>
                </a:solidFill>
              </a:rPr>
              <a:t>Data di fine validità=data di fine validità accordo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2CF881CD-B800-44F1-B373-DC63701645F6}"/>
              </a:ext>
            </a:extLst>
          </p:cNvPr>
          <p:cNvSpPr/>
          <p:nvPr/>
        </p:nvSpPr>
        <p:spPr>
          <a:xfrm>
            <a:off x="8208004" y="5452687"/>
            <a:ext cx="1569041" cy="11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</a:rPr>
              <a:t>Restituzione archivio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B98B6F3C-A24A-4BE7-A1ED-4BED11D9CC3F}"/>
              </a:ext>
            </a:extLst>
          </p:cNvPr>
          <p:cNvSpPr/>
          <p:nvPr/>
        </p:nvSpPr>
        <p:spPr>
          <a:xfrm>
            <a:off x="9908606" y="5452687"/>
            <a:ext cx="2129319" cy="11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</a:rPr>
              <a:t>Ente</a:t>
            </a:r>
          </a:p>
          <a:p>
            <a:r>
              <a:rPr lang="it-IT" dirty="0">
                <a:solidFill>
                  <a:schemeClr val="tx1"/>
                </a:solidFill>
              </a:rPr>
              <a:t>Data fine validità=data fine restituzione archivio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2316E9D3-CFEC-4621-A0B4-9914D39A92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6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ACB84-B8D3-4CF7-8676-81C9D518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Accordi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C65F07B-E8E8-4D3C-A41F-C80365CDD832}"/>
              </a:ext>
            </a:extLst>
          </p:cNvPr>
          <p:cNvSpPr txBox="1">
            <a:spLocks/>
          </p:cNvSpPr>
          <p:nvPr/>
        </p:nvSpPr>
        <p:spPr>
          <a:xfrm>
            <a:off x="2231136" y="2638043"/>
            <a:ext cx="7729730" cy="245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Creazione accordo</a:t>
            </a:r>
          </a:p>
          <a:p>
            <a:r>
              <a:rPr lang="it-IT" dirty="0"/>
              <a:t>Rinnovo accordo</a:t>
            </a:r>
          </a:p>
          <a:p>
            <a:r>
              <a:rPr lang="it-IT" dirty="0"/>
              <a:t>Chiusura accordo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E3B2FAD-A38A-41CA-B88C-C85D91A2B1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5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D44D17-25E6-4859-ACAC-A9483DBB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ACCORDO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FB3E7C-19EB-45E9-AB6B-4EB201F6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066545"/>
          </a:xfrm>
        </p:spPr>
        <p:txBody>
          <a:bodyPr>
            <a:normAutofit/>
          </a:bodyPr>
          <a:lstStyle/>
          <a:p>
            <a:r>
              <a:rPr lang="it-IT" b="1" dirty="0"/>
              <a:t>Data di approvazione: </a:t>
            </a:r>
            <a:r>
              <a:rPr lang="it-IT" dirty="0"/>
              <a:t>data dell’atto di approvazione dell’accordo</a:t>
            </a:r>
          </a:p>
          <a:p>
            <a:r>
              <a:rPr lang="it-IT" b="1" dirty="0"/>
              <a:t>Data decorrenza: </a:t>
            </a:r>
            <a:r>
              <a:rPr lang="it-IT" dirty="0"/>
              <a:t>data da cui l’accordo decorre</a:t>
            </a:r>
          </a:p>
          <a:p>
            <a:r>
              <a:rPr lang="it-IT" b="1" dirty="0">
                <a:highlight>
                  <a:srgbClr val="FFFF00"/>
                </a:highlight>
              </a:rPr>
              <a:t>Data di scadenza: </a:t>
            </a:r>
            <a:r>
              <a:rPr lang="it-IT" dirty="0">
                <a:highlight>
                  <a:srgbClr val="FFFF00"/>
                </a:highlight>
              </a:rPr>
              <a:t>scadenza dell’accordo (valore meramente informativo)</a:t>
            </a:r>
          </a:p>
          <a:p>
            <a:r>
              <a:rPr lang="it-IT" b="1" dirty="0"/>
              <a:t>Data di fine validità: </a:t>
            </a:r>
            <a:r>
              <a:rPr lang="it-IT" dirty="0"/>
              <a:t>data di fine validità effettiva dell’accordo, che coincide inizialmente con la data di scadenza dell’accordo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9EA16E-78A8-4BDE-BC79-6471FC0BA3A9}"/>
              </a:ext>
            </a:extLst>
          </p:cNvPr>
          <p:cNvSpPr/>
          <p:nvPr/>
        </p:nvSpPr>
        <p:spPr>
          <a:xfrm>
            <a:off x="4092191" y="4925652"/>
            <a:ext cx="4007618" cy="1394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ACCORDO VALIDO: </a:t>
            </a:r>
          </a:p>
          <a:p>
            <a:pPr algn="ctr"/>
            <a:r>
              <a:rPr lang="it-IT" sz="2000" dirty="0"/>
              <a:t>data odierna ricompresa tra la data di decorrenza e la data di fine validità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AB62C3-0173-45F0-9E72-78442453A26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8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6E917-5392-479B-8F40-4A1CC2ED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6E89BD-46E4-4EA0-A5DE-9479C6A8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817216" cy="3101983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highlight>
                  <a:srgbClr val="FFFF00"/>
                </a:highlight>
              </a:rPr>
              <a:t>Enti convenzionati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AMMINISTRATORE</a:t>
            </a:r>
            <a:r>
              <a:rPr lang="it-IT" dirty="0"/>
              <a:t> [ISTITUTO PER I BENI ARTISTICI CULTURALI E NATURALI]</a:t>
            </a:r>
          </a:p>
          <a:p>
            <a:pPr lvl="1"/>
            <a:r>
              <a:rPr lang="it-IT" b="1" dirty="0"/>
              <a:t>CONSERVATORE</a:t>
            </a:r>
            <a:r>
              <a:rPr lang="it-IT" dirty="0"/>
              <a:t> [es: PROVINCIA AUTONOMA DI TRENTO]</a:t>
            </a:r>
          </a:p>
          <a:p>
            <a:pPr lvl="1"/>
            <a:r>
              <a:rPr lang="it-IT" b="1" dirty="0"/>
              <a:t>GESTORE</a:t>
            </a:r>
            <a:r>
              <a:rPr lang="it-IT" dirty="0"/>
              <a:t> [es: PROVINCIA AUTONOMA DI BOLZANO]</a:t>
            </a:r>
          </a:p>
          <a:p>
            <a:pPr lvl="1"/>
            <a:r>
              <a:rPr lang="it-IT" b="1" dirty="0"/>
              <a:t>PRODUTTORE</a:t>
            </a:r>
          </a:p>
          <a:p>
            <a:pPr marL="228600" lvl="1" indent="0">
              <a:buNone/>
            </a:pPr>
            <a:endParaRPr lang="it-IT" b="1" dirty="0"/>
          </a:p>
          <a:p>
            <a:r>
              <a:rPr lang="it-IT" dirty="0">
                <a:highlight>
                  <a:srgbClr val="FFFF00"/>
                </a:highlight>
              </a:rPr>
              <a:t>Enti non convenzionati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FORNITORE ESTERNO </a:t>
            </a:r>
            <a:r>
              <a:rPr lang="it-IT" dirty="0"/>
              <a:t>[es: MAGGIOLI]</a:t>
            </a:r>
            <a:endParaRPr lang="it-IT" b="1" dirty="0"/>
          </a:p>
          <a:p>
            <a:pPr lvl="1"/>
            <a:r>
              <a:rPr lang="it-IT" b="1" dirty="0"/>
              <a:t>ORGANO DI VIGILANZA  </a:t>
            </a:r>
            <a:r>
              <a:rPr lang="it-IT" dirty="0"/>
              <a:t>[es: SOPRINTENDENZA EMILIA-ROMAGNA]</a:t>
            </a: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17E269-B4BF-4D66-9656-A51BF85D9CD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8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D44D17-25E6-4859-ACAC-A9483DBB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rinnovo ACCORDO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FB3E7C-19EB-45E9-AB6B-4EB201F6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158860" cy="3441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Rinnovo accordo = pulsante su Dettaglio ente convenzionato</a:t>
            </a:r>
          </a:p>
          <a:p>
            <a:pPr marL="0" indent="0">
              <a:buNone/>
            </a:pPr>
            <a:r>
              <a:rPr lang="it-IT" dirty="0"/>
              <a:t>Viene generato un nuovo accordo con queste date:</a:t>
            </a:r>
          </a:p>
          <a:p>
            <a:r>
              <a:rPr lang="it-IT" b="1" dirty="0"/>
              <a:t>Data di approvazione: </a:t>
            </a:r>
            <a:r>
              <a:rPr lang="it-IT" dirty="0"/>
              <a:t>vuota</a:t>
            </a:r>
          </a:p>
          <a:p>
            <a:r>
              <a:rPr lang="it-IT" b="1" dirty="0"/>
              <a:t>Data decorrenza: </a:t>
            </a:r>
          </a:p>
          <a:p>
            <a:pPr lvl="1"/>
            <a:r>
              <a:rPr lang="it-IT" b="1" dirty="0"/>
              <a:t>se vecchio accordo è valido: </a:t>
            </a:r>
            <a:r>
              <a:rPr lang="it-IT" dirty="0"/>
              <a:t>data scadenza vecchio accordo + 1 giorno</a:t>
            </a:r>
          </a:p>
          <a:p>
            <a:pPr lvl="1"/>
            <a:r>
              <a:rPr lang="it-IT" b="1" dirty="0"/>
              <a:t>se vecchio accordo è scaduto: </a:t>
            </a:r>
            <a:r>
              <a:rPr lang="it-IT" dirty="0"/>
              <a:t>data odierna. </a:t>
            </a:r>
            <a:br>
              <a:rPr lang="it-IT" dirty="0"/>
            </a:br>
            <a:r>
              <a:rPr lang="it-IT" dirty="0"/>
              <a:t>NB: sul vecchio accordo viene impostata la data di fine validità alla data odierna – 1 giorno</a:t>
            </a:r>
          </a:p>
          <a:p>
            <a:r>
              <a:rPr lang="it-IT" b="1" dirty="0">
                <a:highlight>
                  <a:srgbClr val="FFFF00"/>
                </a:highlight>
              </a:rPr>
              <a:t>Data di scadenza: </a:t>
            </a:r>
            <a:r>
              <a:rPr lang="it-IT" dirty="0">
                <a:highlight>
                  <a:srgbClr val="FFFF00"/>
                </a:highlight>
              </a:rPr>
              <a:t>vuota (da compilare)</a:t>
            </a:r>
          </a:p>
          <a:p>
            <a:r>
              <a:rPr lang="it-IT" b="1" dirty="0"/>
              <a:t>Data di fine validità: </a:t>
            </a:r>
            <a:r>
              <a:rPr lang="it-IT" dirty="0"/>
              <a:t>coincide con data scadenza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C4A1946-B265-4350-ACFA-3DD3DDD618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45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D44D17-25E6-4859-ACAC-A9483DBB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CHIUSURA ACCORDO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FB3E7C-19EB-45E9-AB6B-4EB201F6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41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Data di fine validità: </a:t>
            </a:r>
            <a:r>
              <a:rPr lang="it-IT" dirty="0"/>
              <a:t>impostare data di effettiva fine validità dell’accordo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In caso di accordo chiuso (non valido) non è possibile configurare gli utenti.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Casi particolari:</a:t>
            </a:r>
          </a:p>
          <a:p>
            <a:pPr marL="0" indent="0">
              <a:buNone/>
            </a:pPr>
            <a:r>
              <a:rPr lang="it-IT" dirty="0"/>
              <a:t>RECESSO: data scadenza &gt; data fine validità + ente valido</a:t>
            </a:r>
          </a:p>
          <a:p>
            <a:pPr marL="0" indent="0">
              <a:buNone/>
            </a:pPr>
            <a:r>
              <a:rPr lang="it-IT" dirty="0"/>
              <a:t>IN CORSO DI RINNOVO:  data scadenza &lt; data fine validità</a:t>
            </a:r>
          </a:p>
          <a:p>
            <a:pPr marL="0" indent="0">
              <a:buNone/>
            </a:pPr>
            <a:r>
              <a:rPr lang="it-IT" dirty="0"/>
              <a:t>CESSAZIONE: data fine validità e data fine validità ente &lt; data odierna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089FC7A-CC99-4741-BB96-BDC8136552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25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2741DB-6015-48D8-8A43-155A5802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utenti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AB3D9B-653B-4081-A8D6-7D4B8684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345699" cy="3101983"/>
          </a:xfrm>
        </p:spPr>
        <p:txBody>
          <a:bodyPr/>
          <a:lstStyle/>
          <a:p>
            <a:r>
              <a:rPr lang="it-IT" dirty="0"/>
              <a:t>Gestione richieste</a:t>
            </a:r>
          </a:p>
          <a:p>
            <a:r>
              <a:rPr lang="it-IT" dirty="0"/>
              <a:t>Azioni</a:t>
            </a:r>
          </a:p>
          <a:p>
            <a:pPr lvl="1"/>
            <a:r>
              <a:rPr lang="it-IT" dirty="0"/>
              <a:t>Creazione utente</a:t>
            </a:r>
          </a:p>
          <a:p>
            <a:pPr lvl="1"/>
            <a:r>
              <a:rPr lang="it-IT" dirty="0"/>
              <a:t>Modifica ente di appartenenza</a:t>
            </a:r>
          </a:p>
          <a:p>
            <a:pPr lvl="1"/>
            <a:r>
              <a:rPr lang="it-IT" dirty="0"/>
              <a:t>Modifica abilitazioni utente, Reset password, Riattivazione, Cessazione utente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190BA75-C99F-4C84-951A-E1C53BB7300A}"/>
              </a:ext>
            </a:extLst>
          </p:cNvPr>
          <p:cNvSpPr txBox="1">
            <a:spLocks/>
          </p:cNvSpPr>
          <p:nvPr/>
        </p:nvSpPr>
        <p:spPr>
          <a:xfrm>
            <a:off x="6615165" y="2638044"/>
            <a:ext cx="3345699" cy="3101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Ruoli</a:t>
            </a:r>
          </a:p>
          <a:p>
            <a:r>
              <a:rPr lang="it-IT" dirty="0"/>
              <a:t>Abilitazioni</a:t>
            </a:r>
          </a:p>
          <a:p>
            <a:pPr lvl="1"/>
            <a:r>
              <a:rPr lang="it-IT" dirty="0"/>
              <a:t>Utente appartenente a ente amministratore</a:t>
            </a:r>
          </a:p>
          <a:p>
            <a:pPr lvl="1"/>
            <a:r>
              <a:rPr lang="it-IT" dirty="0"/>
              <a:t>Utente appartenente a ente conservatore o gestore</a:t>
            </a:r>
          </a:p>
          <a:p>
            <a:pPr lvl="1"/>
            <a:r>
              <a:rPr lang="it-IT" dirty="0"/>
              <a:t>Utente appartenente a ente produttore</a:t>
            </a:r>
          </a:p>
          <a:p>
            <a:pPr lvl="1"/>
            <a:r>
              <a:rPr lang="it-IT" dirty="0"/>
              <a:t>Utente appartenente a ente non convenzionato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C3738B-7F96-4C20-A060-C5FF909346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68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EF3C51-0A82-44B4-8BDB-3EB140D2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2085"/>
            <a:ext cx="7729728" cy="1188720"/>
          </a:xfrm>
        </p:spPr>
        <p:txBody>
          <a:bodyPr/>
          <a:lstStyle/>
          <a:p>
            <a:r>
              <a:rPr lang="it-IT" dirty="0"/>
              <a:t>Gestione richiesta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25C7A78-11A9-4873-B0A8-7B37D32D6CEE}"/>
              </a:ext>
            </a:extLst>
          </p:cNvPr>
          <p:cNvSpPr/>
          <p:nvPr/>
        </p:nvSpPr>
        <p:spPr>
          <a:xfrm>
            <a:off x="150724" y="3255663"/>
            <a:ext cx="2833635" cy="188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CREAZIONE RICHIESTA</a:t>
            </a:r>
            <a:endParaRPr lang="it-IT" sz="1600" b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77F7275-8BE0-4E6B-A3F1-3C15FA768A76}"/>
              </a:ext>
            </a:extLst>
          </p:cNvPr>
          <p:cNvSpPr/>
          <p:nvPr/>
        </p:nvSpPr>
        <p:spPr>
          <a:xfrm>
            <a:off x="2672870" y="1688120"/>
            <a:ext cx="4160009" cy="118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Ambiente ente convenzionato su cui l’utente corrente è abilitato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Ente convenzionato con accordo valido a cui l’utente corrente è abilitato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0456157-CE93-44D9-B240-59C020739E32}"/>
              </a:ext>
            </a:extLst>
          </p:cNvPr>
          <p:cNvSpPr/>
          <p:nvPr/>
        </p:nvSpPr>
        <p:spPr>
          <a:xfrm>
            <a:off x="2672870" y="5526590"/>
            <a:ext cx="3697785" cy="118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Nessun Ambiente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Ente non convenzionato su cui l’utente corrente è abilitato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BD54110E-16B9-47F3-8B42-5EC05A4597D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632861" y="2215654"/>
            <a:ext cx="974690" cy="1105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F7217661-55BA-4F00-8323-E8791603E88C}"/>
              </a:ext>
            </a:extLst>
          </p:cNvPr>
          <p:cNvCxnSpPr>
            <a:stCxn id="3" idx="2"/>
            <a:endCxn id="6" idx="1"/>
          </p:cNvCxnSpPr>
          <p:nvPr/>
        </p:nvCxnSpPr>
        <p:spPr>
          <a:xfrm rot="16200000" flipH="1">
            <a:off x="1632861" y="5079434"/>
            <a:ext cx="974690" cy="1105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248DF480-9B80-438C-8BB9-34418B8D1705}"/>
              </a:ext>
            </a:extLst>
          </p:cNvPr>
          <p:cNvSpPr/>
          <p:nvPr/>
        </p:nvSpPr>
        <p:spPr>
          <a:xfrm>
            <a:off x="8169310" y="3300880"/>
            <a:ext cx="3265714" cy="1798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Creazione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Modifica abilitazioni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Modifica ente di appartenenza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Riattivazione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Reset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Cessazione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51020EE9-A65C-441E-8D04-D72BA8E57CF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6832879" y="2280973"/>
            <a:ext cx="1336431" cy="1919235"/>
          </a:xfrm>
          <a:prstGeom prst="bentConnector3">
            <a:avLst>
              <a:gd name="adj1" fmla="val 32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E0872D27-7165-4A08-A7A8-3E4586FC26B7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6370655" y="4200208"/>
            <a:ext cx="1798655" cy="19192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3D918CA2-E349-48CE-B46E-8297FF1A4C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3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1762F-6070-40F7-8F23-6A12E6DE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AZIONI: </a:t>
            </a:r>
            <a:br>
              <a:rPr lang="it-IT" dirty="0"/>
            </a:br>
            <a:r>
              <a:rPr lang="it-IT" dirty="0"/>
              <a:t>creazione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C5B71B-93BA-4761-8EC9-7F3361CD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Una nuova azione di tipo “creazione utente” è definita specificando: </a:t>
            </a:r>
          </a:p>
          <a:p>
            <a:r>
              <a:rPr lang="it-IT" dirty="0"/>
              <a:t>un utente da creare appartenente all’ente convenzionato o all’ente non convenzionato della richiesta 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AE90FD5-954C-4B30-9239-F07E88678B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59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1762F-6070-40F7-8F23-6A12E6DE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1553"/>
            <a:ext cx="7729728" cy="1188720"/>
          </a:xfrm>
        </p:spPr>
        <p:txBody>
          <a:bodyPr/>
          <a:lstStyle/>
          <a:p>
            <a:r>
              <a:rPr lang="it-IT" dirty="0"/>
              <a:t>AZIONI: </a:t>
            </a:r>
            <a:br>
              <a:rPr lang="it-IT" dirty="0"/>
            </a:br>
            <a:r>
              <a:rPr lang="it-IT" dirty="0"/>
              <a:t>creazione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C5B71B-93BA-4761-8EC9-7F3361CD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673403"/>
            <a:ext cx="11535507" cy="501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Utente appartenente a ente convenzionato: </a:t>
            </a:r>
            <a:br>
              <a:rPr lang="it-IT" b="1" dirty="0"/>
            </a:br>
            <a:r>
              <a:rPr lang="it-IT" dirty="0"/>
              <a:t>nell’azione di tipo “creazione utente” è indicato l’utente da creare appartenente all’ente convenzionato della richiesta </a:t>
            </a:r>
          </a:p>
          <a:p>
            <a:pPr marL="0" indent="0">
              <a:buNone/>
            </a:pPr>
            <a:r>
              <a:rPr lang="it-IT" b="1" dirty="0"/>
              <a:t>Utente appartenente a fornitore esterno:</a:t>
            </a:r>
          </a:p>
          <a:p>
            <a:r>
              <a:rPr lang="it-IT" i="1" u="sng" dirty="0"/>
              <a:t>Con richiesta di creazione da parte del fornitore: </a:t>
            </a:r>
            <a:br>
              <a:rPr lang="it-IT" i="1" u="sng" dirty="0"/>
            </a:br>
            <a:r>
              <a:rPr lang="it-IT" dirty="0"/>
              <a:t>nell’azione di tipo “creazione utente” è indicato l’utente da creare appartenente al fornitore esterno che ha effettuato la richiesta </a:t>
            </a:r>
            <a:r>
              <a:rPr lang="it-IT" dirty="0">
                <a:sym typeface="Wingdings" panose="05000000000000000000" pitchFamily="2" charset="2"/>
              </a:rPr>
              <a:t> l’utente viene creato come utente non di sistema</a:t>
            </a:r>
          </a:p>
          <a:p>
            <a:r>
              <a:rPr lang="it-IT" i="1" u="sng" dirty="0">
                <a:sym typeface="Wingdings" panose="05000000000000000000" pitchFamily="2" charset="2"/>
              </a:rPr>
              <a:t>Con richiesta di modifica abilitazioni da parte dell’ente produttore: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>
                <a:sym typeface="Wingdings" panose="05000000000000000000" pitchFamily="2" charset="2"/>
              </a:rPr>
              <a:t>l’utente viene creato come utente non di sistema appartenente al fornitore esterno senza richiesta di creazione;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>
                <a:sym typeface="Wingdings" panose="05000000000000000000" pitchFamily="2" charset="2"/>
              </a:rPr>
              <a:t>viene caricata l’azione di modifica abilitazione da parte di un ente produttore supportato dal fornitore e l’utente viene trasformato in persona fisica e abilitato in base al contenuto della richiesta</a:t>
            </a:r>
          </a:p>
          <a:p>
            <a:pPr marL="0" indent="0">
              <a:buNone/>
            </a:pPr>
            <a:r>
              <a:rPr lang="it-IT" b="1" dirty="0"/>
              <a:t>Automi:</a:t>
            </a:r>
          </a:p>
          <a:p>
            <a:pPr marL="0" indent="0">
              <a:buNone/>
            </a:pPr>
            <a:r>
              <a:rPr lang="it-IT" dirty="0"/>
              <a:t>Se l’automa è abilitato su organizzazioni appartenenti: </a:t>
            </a:r>
          </a:p>
          <a:p>
            <a:r>
              <a:rPr lang="it-IT" dirty="0"/>
              <a:t>a un unico ente produttore </a:t>
            </a:r>
            <a:r>
              <a:rPr lang="it-IT" dirty="0">
                <a:sym typeface="Wingdings" panose="05000000000000000000" pitchFamily="2" charset="2"/>
              </a:rPr>
              <a:t> l’utente automa </a:t>
            </a:r>
            <a:r>
              <a:rPr lang="it-IT" dirty="0"/>
              <a:t>appartiene all’ente produttore medesimo;</a:t>
            </a:r>
          </a:p>
          <a:p>
            <a:r>
              <a:rPr lang="it-IT" dirty="0"/>
              <a:t>a più enti produttori </a:t>
            </a:r>
            <a:r>
              <a:rPr lang="it-IT" dirty="0">
                <a:sym typeface="Wingdings" panose="05000000000000000000" pitchFamily="2" charset="2"/>
              </a:rPr>
              <a:t> l’utente automa appartiene al fornitore esterno.</a:t>
            </a:r>
            <a:endParaRPr lang="it-IT" dirty="0"/>
          </a:p>
          <a:p>
            <a:pPr marL="571500" lvl="1" indent="-342900">
              <a:buFont typeface="+mj-lt"/>
              <a:buAutoNum type="arabicPeriod"/>
            </a:pPr>
            <a:endParaRPr lang="it-IT" dirty="0">
              <a:sym typeface="Wingdings" panose="05000000000000000000" pitchFamily="2" charset="2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61FCF2-622C-4B15-993C-89587C3139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52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FC397-A427-458A-8F39-B63F172A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AZIONI: </a:t>
            </a:r>
            <a:br>
              <a:rPr lang="it-IT" dirty="0"/>
            </a:br>
            <a:r>
              <a:rPr lang="it-IT" dirty="0"/>
              <a:t>modifica ente di appartenenza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11F5BD-1A97-4F7B-8E35-87A5CFDD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Una nuova azione di tipo “modifica ente di appartenenza utente” è definita specificando: </a:t>
            </a:r>
          </a:p>
          <a:p>
            <a:r>
              <a:rPr lang="it-IT" dirty="0"/>
              <a:t>un ente convenzionato o non convenzionato scelto fra quelli a cui l’utente corrente è abilitato (nuovo ente di appartenenza dell’utenza)</a:t>
            </a:r>
          </a:p>
          <a:p>
            <a:r>
              <a:rPr lang="it-IT" dirty="0"/>
              <a:t>l’utente che dovrà appartenere all’ente scelto </a:t>
            </a:r>
          </a:p>
          <a:p>
            <a:pPr marL="0" indent="0">
              <a:buNone/>
            </a:pPr>
            <a:r>
              <a:rPr lang="it-IT" dirty="0"/>
              <a:t>NB: al momento se l’utente corrente non ha abilitazioni su ente di provenienza dell’utente, la modifica dell’ente di appartenenza avviene mediante cessazione + creazione nuovo utente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23652D8-3227-417E-AD56-5F3EF80E80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41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41A7A-E6CC-4C56-ACE8-0DDD427F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3" y="964692"/>
            <a:ext cx="8671728" cy="1188720"/>
          </a:xfrm>
        </p:spPr>
        <p:txBody>
          <a:bodyPr>
            <a:normAutofit fontScale="90000"/>
          </a:bodyPr>
          <a:lstStyle/>
          <a:p>
            <a:r>
              <a:rPr lang="it-IT" dirty="0"/>
              <a:t>AZIONI: </a:t>
            </a:r>
            <a:br>
              <a:rPr lang="it-IT" dirty="0"/>
            </a:br>
            <a:r>
              <a:rPr lang="it-IT" dirty="0"/>
              <a:t>modifica Abilitazioni, </a:t>
            </a:r>
            <a:r>
              <a:rPr lang="it-IT" dirty="0">
                <a:solidFill>
                  <a:schemeClr val="tx1"/>
                </a:solidFill>
              </a:rPr>
              <a:t>Riattivazione, 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Reset password, Cessazione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201467-5D7B-4C46-B024-DB5F8BFA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8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nuova azione di tipo “modifica abilitazioni” o di altro tipo, è definita specificando: </a:t>
            </a:r>
          </a:p>
          <a:p>
            <a:r>
              <a:rPr lang="it-IT" dirty="0"/>
              <a:t>un ente scelto fra i seguenti: </a:t>
            </a:r>
          </a:p>
          <a:p>
            <a:pPr lvl="1"/>
            <a:r>
              <a:rPr lang="it-IT" dirty="0"/>
              <a:t>Ente a cui appartiene la richiesta</a:t>
            </a:r>
          </a:p>
          <a:p>
            <a:pPr lvl="1"/>
            <a:r>
              <a:rPr lang="it-IT" dirty="0"/>
              <a:t>Enti convenzionati serviti</a:t>
            </a:r>
          </a:p>
          <a:p>
            <a:pPr lvl="1"/>
            <a:r>
              <a:rPr lang="it-IT" dirty="0"/>
              <a:t>Enti non convenzionati a cui l’utente corrente è abilitato</a:t>
            </a:r>
          </a:p>
          <a:p>
            <a:pPr lvl="1"/>
            <a:r>
              <a:rPr lang="it-IT" dirty="0"/>
              <a:t>Enti non convenzionati che supporta o vigila l’ente della richiesta</a:t>
            </a:r>
          </a:p>
          <a:p>
            <a:pPr lvl="1"/>
            <a:r>
              <a:rPr lang="it-IT" dirty="0"/>
              <a:t>Enti convenzionati con collegamento valido all’ente a cui appartiene la richiesta </a:t>
            </a:r>
          </a:p>
          <a:p>
            <a:r>
              <a:rPr lang="it-IT" dirty="0"/>
              <a:t>un utente appartenente all’ente scelto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EF44CB6-F870-4737-B0F2-C41949C071E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40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41A7A-E6CC-4C56-ACE8-0DDD427F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3" y="964692"/>
            <a:ext cx="8671728" cy="1188720"/>
          </a:xfrm>
        </p:spPr>
        <p:txBody>
          <a:bodyPr>
            <a:normAutofit/>
          </a:bodyPr>
          <a:lstStyle/>
          <a:p>
            <a:r>
              <a:rPr lang="it-IT" dirty="0"/>
              <a:t>AZIONI: </a:t>
            </a:r>
            <a:br>
              <a:rPr lang="it-IT" dirty="0"/>
            </a:br>
            <a:r>
              <a:rPr lang="it-IT" dirty="0"/>
              <a:t>modifica anagrafica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201467-5D7B-4C46-B024-DB5F8BFA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123" y="2296400"/>
            <a:ext cx="7729728" cy="368236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Da definire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53767D-D57F-4F6E-8866-CDB01392E2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82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3B59C-2334-4162-80D0-653FF8FF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964692"/>
            <a:ext cx="8031581" cy="1188720"/>
          </a:xfrm>
        </p:spPr>
        <p:txBody>
          <a:bodyPr/>
          <a:lstStyle/>
          <a:p>
            <a:r>
              <a:rPr lang="it-IT" dirty="0"/>
              <a:t>ABILITAZIONI: </a:t>
            </a:r>
            <a:br>
              <a:rPr lang="it-IT" dirty="0"/>
            </a:br>
            <a:r>
              <a:rPr lang="it-IT" dirty="0"/>
              <a:t>utente ente amministratore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89CA87-375E-4685-B5DD-F07F6B19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283" y="2361363"/>
            <a:ext cx="8390373" cy="43408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/>
              <a:t>ORGANIZZAZIONI (STRUTTURE + VERSATORI):</a:t>
            </a:r>
          </a:p>
          <a:p>
            <a:r>
              <a:rPr lang="it-IT" dirty="0"/>
              <a:t>Tutte le organizzazioni se l’utente corrente è abilitato a tutte le organizzazioni</a:t>
            </a:r>
          </a:p>
          <a:p>
            <a:r>
              <a:rPr lang="it-IT" dirty="0"/>
              <a:t>Un ambiente a cui l’utente è abilitato</a:t>
            </a:r>
          </a:p>
          <a:p>
            <a:r>
              <a:rPr lang="it-IT" dirty="0"/>
              <a:t>Un ente appartenente ad un ambiente a cui l’utente corrente è abilitato</a:t>
            </a:r>
          </a:p>
          <a:p>
            <a:r>
              <a:rPr lang="it-IT" dirty="0"/>
              <a:t>Una struttura / versatore a cui l’utente corrente è abilitato 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ENTI CONVENZIONATI:</a:t>
            </a:r>
            <a:endParaRPr lang="it-IT" dirty="0"/>
          </a:p>
          <a:p>
            <a:r>
              <a:rPr lang="it-IT" dirty="0"/>
              <a:t>Tutti gli ambienti degli enti convenzionati se l’utente corrente è abilitato a tutti gli enti</a:t>
            </a:r>
          </a:p>
          <a:p>
            <a:r>
              <a:rPr lang="it-IT" dirty="0"/>
              <a:t>Un ambiente di enti convenzionati valido a data corrente, a cui l’utente corrente è abilitato</a:t>
            </a:r>
          </a:p>
          <a:p>
            <a:r>
              <a:rPr lang="it-IT" dirty="0"/>
              <a:t>Un ente appartenente ad ambiente valido a data corrente, a cui l’utente corrente è abilitato 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ENTI NON CONVENZIONATI:</a:t>
            </a:r>
          </a:p>
          <a:p>
            <a:pPr marL="0" indent="0">
              <a:buNone/>
            </a:pPr>
            <a:r>
              <a:rPr lang="it-IT" dirty="0"/>
              <a:t>Il sistema abilita in automatico l’utente a tutti i fornitori e gli organi di vigilanza, a cui l’utente corrente è abilitato. 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22AE0AC-62FF-42C7-9C76-7134A9B38C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8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8CDAC-CC0B-4D5C-B944-2CE0265C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000" dirty="0"/>
              <a:t>RELAZIONI TRA ENTI</a:t>
            </a:r>
            <a:br>
              <a:rPr lang="it-IT" dirty="0"/>
            </a:br>
            <a:r>
              <a:rPr lang="it-IT" dirty="0" err="1"/>
              <a:t>AcCORDI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B49155-83BE-4616-895E-CE53E8D7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Definite da </a:t>
            </a:r>
            <a:r>
              <a:rPr lang="it-IT" dirty="0">
                <a:highlight>
                  <a:srgbClr val="FFFF00"/>
                </a:highlight>
              </a:rPr>
              <a:t>accordi formali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Conservatori </a:t>
            </a:r>
            <a:r>
              <a:rPr lang="it-IT" dirty="0">
                <a:sym typeface="Wingdings" panose="05000000000000000000" pitchFamily="2" charset="2"/>
              </a:rPr>
              <a:t> Amministrazione (accordo di amministrazione)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Gestori  Conservatore (accordo di conservazione)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Produttori  Gestore (accordo di gestione) 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Organi di vigilanza  Conservatori (accordo di vigilanza)</a:t>
            </a:r>
          </a:p>
          <a:p>
            <a:pPr marL="228600" lvl="1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Definite da 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accordi impliciti/informali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Fornitore esterno  Produttori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181412-D39C-4C8A-9AAB-E427897A6A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1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3B59C-2334-4162-80D0-653FF8FF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709" y="361791"/>
            <a:ext cx="8409155" cy="1188720"/>
          </a:xfrm>
        </p:spPr>
        <p:txBody>
          <a:bodyPr/>
          <a:lstStyle/>
          <a:p>
            <a:r>
              <a:rPr lang="it-IT" dirty="0"/>
              <a:t>ABILITAZIONI: </a:t>
            </a:r>
            <a:br>
              <a:rPr lang="it-IT" dirty="0"/>
            </a:br>
            <a:r>
              <a:rPr lang="it-IT" dirty="0"/>
              <a:t>utente ente CONSERVATORE/gestore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89CA87-375E-4685-B5DD-F07F6B19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60" y="1879043"/>
            <a:ext cx="9877529" cy="48232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/>
              <a:t>ORGANIZZAZIONI (STRUTTURE + VERSATORI):</a:t>
            </a:r>
          </a:p>
          <a:p>
            <a:r>
              <a:rPr lang="it-IT" dirty="0"/>
              <a:t>Un ambiente a cui l’utente corrente è abilitato e che si riferisca all’ente conservatore/gestore dell’utente</a:t>
            </a:r>
          </a:p>
          <a:p>
            <a:r>
              <a:rPr lang="it-IT" dirty="0"/>
              <a:t>Un ente versante a cui l’utente corrente è abilitato, il cui ambiente si riferisca all’ente conservatore/gestore dell’utente </a:t>
            </a:r>
          </a:p>
          <a:p>
            <a:r>
              <a:rPr lang="it-IT" dirty="0"/>
              <a:t>Una struttura / versatore a cui l’utente corrente è abilitato, il cui ambiente si riferisca all’ente conservatore/gestore dell’utente 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ENTI CONVENZIONATI:</a:t>
            </a:r>
            <a:endParaRPr lang="it-IT" dirty="0"/>
          </a:p>
          <a:p>
            <a:r>
              <a:rPr lang="it-IT" dirty="0"/>
              <a:t>Un ambiente di enti convenzionati valido a data corrente e relativo all’ente conservatore/gestore dell’utente, a cui l’utente corrente è abilitato</a:t>
            </a:r>
          </a:p>
          <a:p>
            <a:r>
              <a:rPr lang="it-IT" dirty="0"/>
              <a:t>Un ente appartenente ad ambiente valido a data corrente e relativo all’ente conservatore/gestore dell’utente, a cui l’utente corrente è abilitato 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ENTI NON CONVENZIONATI:</a:t>
            </a:r>
          </a:p>
          <a:p>
            <a:pPr marL="0" indent="0">
              <a:buNone/>
            </a:pPr>
            <a:r>
              <a:rPr lang="it-IT" dirty="0"/>
              <a:t>Il sistema abilita in automatico l’utente a tutti i fornitori e gli organi di vigilanza, a cui l’utente corrente è abilitato. 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0F534D1-6985-4CA5-9381-7BADBF58BE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29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3B59C-2334-4162-80D0-653FF8FF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625" y="361791"/>
            <a:ext cx="8420239" cy="1188720"/>
          </a:xfrm>
        </p:spPr>
        <p:txBody>
          <a:bodyPr/>
          <a:lstStyle/>
          <a:p>
            <a:r>
              <a:rPr lang="it-IT" dirty="0"/>
              <a:t>ABILITAZIONI: </a:t>
            </a:r>
            <a:br>
              <a:rPr lang="it-IT" dirty="0"/>
            </a:br>
            <a:r>
              <a:rPr lang="it-IT" dirty="0"/>
              <a:t>utente ente produttore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89CA87-375E-4685-B5DD-F07F6B19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60" y="1879043"/>
            <a:ext cx="9877529" cy="48232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b="1" dirty="0"/>
              <a:t>ORGANIZZAZIONI (STRUTTURE + VERSATORI):</a:t>
            </a:r>
          </a:p>
          <a:p>
            <a:r>
              <a:rPr lang="it-IT" dirty="0"/>
              <a:t>Un ente versante cui l’utente corrente è abilitato e le cui strutture </a:t>
            </a:r>
            <a:r>
              <a:rPr lang="it-IT" b="1" i="1" dirty="0"/>
              <a:t>appartengono all’ente produttore </a:t>
            </a:r>
            <a:r>
              <a:rPr lang="it-IT" dirty="0"/>
              <a:t>dell’utente</a:t>
            </a:r>
          </a:p>
          <a:p>
            <a:r>
              <a:rPr lang="it-IT" dirty="0"/>
              <a:t>Un ente versante cui l’utente corrente è abilitato e le cui strutture </a:t>
            </a:r>
            <a:r>
              <a:rPr lang="it-IT" b="1" i="1" dirty="0"/>
              <a:t>appartengono a un ente produttore collegato </a:t>
            </a:r>
            <a:r>
              <a:rPr lang="it-IT" dirty="0"/>
              <a:t>all’ente produttore dell’utente</a:t>
            </a:r>
          </a:p>
          <a:p>
            <a:r>
              <a:rPr lang="it-IT" dirty="0"/>
              <a:t>Una struttura / versatore a cui l’utente corrente è abilitato, appartenente all’ente conservatore/gestore dell’utente </a:t>
            </a:r>
          </a:p>
          <a:p>
            <a:r>
              <a:rPr lang="it-IT" dirty="0"/>
              <a:t>Una struttura / versatore a cui l’utente corrente è abilitato, appartenente a un ente produttore collegato all’ente conservatore/gestore dell’utente 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ENTI CONVENZIONATI:</a:t>
            </a:r>
            <a:endParaRPr lang="it-IT" dirty="0"/>
          </a:p>
          <a:p>
            <a:r>
              <a:rPr lang="it-IT" dirty="0"/>
              <a:t>L’ente a cui appartiene l’utente</a:t>
            </a:r>
          </a:p>
          <a:p>
            <a:r>
              <a:rPr lang="it-IT" dirty="0"/>
              <a:t>Un ente appartenente ad ambiente valido a data corrente, collegato all’ente produttore dell’utente, a cui l’utente corrente è abilitato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ENTI NON CONVENZIONATI:</a:t>
            </a:r>
          </a:p>
          <a:p>
            <a:pPr marL="0" indent="0">
              <a:buNone/>
            </a:pPr>
            <a:r>
              <a:rPr lang="it-IT" dirty="0"/>
              <a:t>Il sistema abilita in automatico l’utente a tutti i fornitori che supportano l’ente produttore dell’utente, a cui l’utente corrente è abilitato.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2706D5-56C2-4A7A-A872-4C976B3C27A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36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3B59C-2334-4162-80D0-653FF8FF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709" y="361791"/>
            <a:ext cx="8888528" cy="1188720"/>
          </a:xfrm>
        </p:spPr>
        <p:txBody>
          <a:bodyPr>
            <a:normAutofit fontScale="90000"/>
          </a:bodyPr>
          <a:lstStyle/>
          <a:p>
            <a:r>
              <a:rPr lang="it-IT" dirty="0"/>
              <a:t>ABILITAZIONI: </a:t>
            </a:r>
            <a:br>
              <a:rPr lang="it-IT" dirty="0"/>
            </a:br>
            <a:r>
              <a:rPr lang="it-IT" dirty="0"/>
              <a:t>utente ente fornitore/organo di vigilanza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89CA87-375E-4685-B5DD-F07F6B19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98171"/>
            <a:ext cx="10118689" cy="50442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/>
              <a:t>ORGANIZZAZIONI (STRUTTURE + VERSATORI):</a:t>
            </a:r>
          </a:p>
          <a:p>
            <a:r>
              <a:rPr lang="it-IT" dirty="0"/>
              <a:t>Un </a:t>
            </a:r>
            <a:r>
              <a:rPr lang="it-IT" b="1" u="sng" dirty="0"/>
              <a:t>ente versante</a:t>
            </a:r>
            <a:r>
              <a:rPr lang="it-IT" dirty="0"/>
              <a:t> a cui l’utente corrente è abilitato, le cui strutture (tutte) appartengono a un ente produttore supportato dal fornitore esterno dell’utente o vigilato dall’organo di vigilanza dell’utente</a:t>
            </a:r>
          </a:p>
          <a:p>
            <a:r>
              <a:rPr lang="it-IT" dirty="0"/>
              <a:t>Un </a:t>
            </a:r>
            <a:r>
              <a:rPr lang="it-IT" b="1" u="sng" dirty="0"/>
              <a:t>ente versante</a:t>
            </a:r>
            <a:r>
              <a:rPr lang="it-IT" dirty="0"/>
              <a:t> a cui l’utente corrente è abilitato, le cui strutture (tutte) appartengono all’ente produttore corrispondente al fornitore esterno dell’utente o all’organo di vigilanza dell’utente </a:t>
            </a:r>
          </a:p>
          <a:p>
            <a:r>
              <a:rPr lang="it-IT" dirty="0"/>
              <a:t>Una </a:t>
            </a:r>
            <a:r>
              <a:rPr lang="it-IT" b="1" u="sng" dirty="0"/>
              <a:t>struttura</a:t>
            </a:r>
            <a:r>
              <a:rPr lang="it-IT" dirty="0"/>
              <a:t> a cui l’utente corrente è abilitato, appartenente ad un ente produttore vigilato dall’organo di vigilanza dell’utente</a:t>
            </a:r>
          </a:p>
          <a:p>
            <a:r>
              <a:rPr lang="it-IT" dirty="0"/>
              <a:t>Una </a:t>
            </a:r>
            <a:r>
              <a:rPr lang="it-IT" b="1" u="sng" dirty="0"/>
              <a:t>struttura</a:t>
            </a:r>
            <a:r>
              <a:rPr lang="it-IT" dirty="0"/>
              <a:t> a cui l’utente corrente è abilitato, appartenente all’ente produttore corrispondente all’organo di vigilanza dell’utente </a:t>
            </a:r>
          </a:p>
          <a:p>
            <a:r>
              <a:rPr lang="it-IT" dirty="0"/>
              <a:t>Un </a:t>
            </a:r>
            <a:r>
              <a:rPr lang="it-IT" b="1" u="sng" dirty="0"/>
              <a:t>versatore</a:t>
            </a:r>
            <a:r>
              <a:rPr lang="it-IT" dirty="0"/>
              <a:t> a cui l’utente corrente è abilitato appartenente al fornitore dell’utente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ENTI CONVENZIONATI:</a:t>
            </a:r>
            <a:endParaRPr lang="it-IT" dirty="0"/>
          </a:p>
          <a:p>
            <a:r>
              <a:rPr lang="it-IT" dirty="0"/>
              <a:t>Non può essere abilitato a enti convenzionati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ENTI NON CONVENZIONATI:</a:t>
            </a:r>
          </a:p>
          <a:p>
            <a:r>
              <a:rPr lang="it-IT" dirty="0"/>
              <a:t>Il sistema abilita in automatico l’utente al fornitore/organo di vigilanza cui appartiene l’utente e all’ente produttore corrispondente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80889C-EEB7-434A-A57C-B82780E87F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1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945B42-1222-4FDF-A3F1-8DB850A0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000" dirty="0"/>
              <a:t>Relazioni fra enti</a:t>
            </a:r>
            <a:br>
              <a:rPr lang="it-IT" dirty="0"/>
            </a:br>
            <a:r>
              <a:rPr lang="it-IT" dirty="0"/>
              <a:t>collegamenti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357D0C-AB44-4CEF-A37E-8FFD5AC3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687343" cy="369241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Collegamento </a:t>
            </a:r>
            <a:r>
              <a:rPr lang="it-IT" b="1" dirty="0">
                <a:highlight>
                  <a:srgbClr val="FFFF00"/>
                </a:highlight>
              </a:rPr>
              <a:t>GERARCHICO</a:t>
            </a:r>
          </a:p>
          <a:p>
            <a:pPr marL="0" indent="0" algn="ctr">
              <a:buNone/>
            </a:pPr>
            <a:r>
              <a:rPr lang="it-IT" dirty="0"/>
              <a:t>(es.: Unione Comunale)</a:t>
            </a:r>
          </a:p>
          <a:p>
            <a:pPr marL="0" indent="0" algn="ctr">
              <a:buNone/>
            </a:pPr>
            <a:endParaRPr lang="it-IT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it-IT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it-IT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it-IT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it-IT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it-IT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it-IT" dirty="0"/>
              <a:t>Nome + Descrizione + Ente capofila</a:t>
            </a:r>
          </a:p>
          <a:p>
            <a:pPr marL="0" indent="0" algn="ctr">
              <a:buNone/>
            </a:pPr>
            <a:endParaRPr lang="it-IT" b="1" dirty="0">
              <a:highlight>
                <a:srgbClr val="FFFF00"/>
              </a:highlight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A2C4298-2B3B-4778-9C82-04CC016AF439}"/>
              </a:ext>
            </a:extLst>
          </p:cNvPr>
          <p:cNvSpPr txBox="1">
            <a:spLocks/>
          </p:cNvSpPr>
          <p:nvPr/>
        </p:nvSpPr>
        <p:spPr>
          <a:xfrm>
            <a:off x="6273521" y="2639719"/>
            <a:ext cx="3687343" cy="36907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/>
              <a:t>Collegamento </a:t>
            </a:r>
            <a:r>
              <a:rPr lang="it-IT" b="1" dirty="0">
                <a:highlight>
                  <a:srgbClr val="FFFF00"/>
                </a:highlight>
              </a:rPr>
              <a:t>RETICOLARE</a:t>
            </a:r>
          </a:p>
          <a:p>
            <a:pPr marL="0" indent="0" algn="ctr">
              <a:buNone/>
            </a:pPr>
            <a:r>
              <a:rPr lang="it-IT" dirty="0"/>
              <a:t>(es.: non presenti)</a:t>
            </a:r>
            <a:endParaRPr lang="it-IT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it-IT" b="1" dirty="0">
              <a:highlight>
                <a:srgbClr val="FFFF00"/>
              </a:highligh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it-IT" b="1" dirty="0">
              <a:highlight>
                <a:srgbClr val="FFFF00"/>
              </a:highligh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it-IT" b="1" dirty="0">
              <a:highlight>
                <a:srgbClr val="FFFF00"/>
              </a:highligh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it-IT" b="1" dirty="0">
              <a:highlight>
                <a:srgbClr val="FFFF00"/>
              </a:highligh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it-IT" b="1" dirty="0">
              <a:highlight>
                <a:srgbClr val="FFFF00"/>
              </a:highligh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it-IT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it-IT" dirty="0"/>
              <a:t>Nome + Descrizione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it-IT" b="1" dirty="0"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586B20B-B0F1-4555-B6E0-09CC83894F7C}"/>
              </a:ext>
            </a:extLst>
          </p:cNvPr>
          <p:cNvSpPr/>
          <p:nvPr/>
        </p:nvSpPr>
        <p:spPr>
          <a:xfrm>
            <a:off x="3275763" y="3657600"/>
            <a:ext cx="1517301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ENTE 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D3F3111-D3D3-4193-A6BF-6F43C16B3205}"/>
              </a:ext>
            </a:extLst>
          </p:cNvPr>
          <p:cNvSpPr/>
          <p:nvPr/>
        </p:nvSpPr>
        <p:spPr>
          <a:xfrm>
            <a:off x="4297747" y="4870098"/>
            <a:ext cx="1517301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ENTE C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52FE350-446A-4A4F-95ED-014E0EBEDFF9}"/>
              </a:ext>
            </a:extLst>
          </p:cNvPr>
          <p:cNvSpPr/>
          <p:nvPr/>
        </p:nvSpPr>
        <p:spPr>
          <a:xfrm>
            <a:off x="2304422" y="4870099"/>
            <a:ext cx="1517301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ENTE B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13CDA91-5757-4B58-9EB4-DDA105D70214}"/>
              </a:ext>
            </a:extLst>
          </p:cNvPr>
          <p:cNvSpPr/>
          <p:nvPr/>
        </p:nvSpPr>
        <p:spPr>
          <a:xfrm>
            <a:off x="8370277" y="4870100"/>
            <a:ext cx="1517301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ENTE C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FE021D7-9619-4A2F-9F33-D9CB444B6574}"/>
              </a:ext>
            </a:extLst>
          </p:cNvPr>
          <p:cNvSpPr/>
          <p:nvPr/>
        </p:nvSpPr>
        <p:spPr>
          <a:xfrm>
            <a:off x="6327112" y="4870101"/>
            <a:ext cx="1517301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ENTE B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89FC10C-D895-47EA-89B8-4609BC4F7D04}"/>
              </a:ext>
            </a:extLst>
          </p:cNvPr>
          <p:cNvSpPr/>
          <p:nvPr/>
        </p:nvSpPr>
        <p:spPr>
          <a:xfrm>
            <a:off x="7267906" y="3657599"/>
            <a:ext cx="1517301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ENTE 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C131F53-BB5F-430C-BD22-9DE6DA6A3E5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063073" y="4210259"/>
            <a:ext cx="971341" cy="65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2FE16B2-8E72-4C84-B934-49D20688376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034414" y="4210259"/>
            <a:ext cx="1021984" cy="65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9B234C3-FF21-40BE-8BA9-2191B328E9F4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7085763" y="4210258"/>
            <a:ext cx="940794" cy="659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117FA44-C8A4-473B-9F8B-3A3F2B179248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8026557" y="4210258"/>
            <a:ext cx="1102371" cy="659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1C3468D-4404-44E8-BD43-D886057EDE18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7844413" y="5146430"/>
            <a:ext cx="52586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BF79AE03-ECD7-47F7-AA0B-974C87415C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7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AC237E-FB4E-4B67-B676-80FF2334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Relazioni fra enti</a:t>
            </a:r>
            <a:br>
              <a:rPr lang="it-IT" dirty="0">
                <a:solidFill>
                  <a:srgbClr val="000000">
                    <a:lumMod val="85000"/>
                    <a:lumOff val="15000"/>
                  </a:srgbClr>
                </a:solidFill>
              </a:rPr>
            </a:br>
            <a:r>
              <a:rPr lang="it-IT" dirty="0">
                <a:solidFill>
                  <a:srgbClr val="000000">
                    <a:lumMod val="85000"/>
                    <a:lumOff val="15000"/>
                  </a:srgbClr>
                </a:solidFill>
              </a:rPr>
              <a:t>corrispondenze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15BA2C-6DED-4F78-AFC4-24157351D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Ente convenzionato = Fornitore esterno</a:t>
            </a:r>
          </a:p>
          <a:p>
            <a:pPr marL="0" indent="0" algn="ctr">
              <a:buNone/>
            </a:pPr>
            <a:r>
              <a:rPr lang="it-IT" dirty="0"/>
              <a:t>Ente convenzionato = Organo di vigilanza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07815C5-0721-4398-98BC-0509D5B006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6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33B15-EDA6-41E8-9A91-6A5FEF1E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UTENTI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C62F2-9A1C-4779-A2BA-789D6F6A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PERSONA FISICA</a:t>
            </a:r>
          </a:p>
          <a:p>
            <a:r>
              <a:rPr lang="it-IT" dirty="0"/>
              <a:t>AUTOMA</a:t>
            </a:r>
          </a:p>
          <a:p>
            <a:r>
              <a:rPr lang="it-IT" dirty="0"/>
              <a:t>NON DI SISTEMA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NB: la tipologia TEAM non esiste più, sono considerati implicitamente di tale tipologia gli utenti appartenenti all’ente Amministratore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E30F57-4EBC-40AB-B13D-D33F91A27E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E3A81A-8C0B-4E08-9B4B-C8406FC9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RUOLI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B0B905-CC73-46F9-8F81-EEEA26B11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Amministrazione</a:t>
            </a:r>
            <a:r>
              <a:rPr lang="it-IT" dirty="0"/>
              <a:t>: assegnabili solo a utenti appartenenti all’ente Amministratore che svolgono funzioni di amministrazione di sistema </a:t>
            </a:r>
          </a:p>
          <a:p>
            <a:r>
              <a:rPr lang="it-IT" b="1" dirty="0"/>
              <a:t>Conservazione: </a:t>
            </a:r>
            <a:r>
              <a:rPr lang="it-IT" dirty="0"/>
              <a:t>assegnabili solo a utenti appartenenti a enti Conservatori che svolgono funzioni di conservazione</a:t>
            </a:r>
          </a:p>
          <a:p>
            <a:r>
              <a:rPr lang="it-IT" b="1" dirty="0"/>
              <a:t>Gestione</a:t>
            </a:r>
            <a:r>
              <a:rPr lang="it-IT" dirty="0"/>
              <a:t>: assegnabili solo a utenti appartenenti a enti Gestori che svolgono funzioni di gestione</a:t>
            </a:r>
          </a:p>
          <a:p>
            <a:r>
              <a:rPr lang="it-IT" b="1" dirty="0"/>
              <a:t>Produzione</a:t>
            </a:r>
            <a:r>
              <a:rPr lang="it-IT" dirty="0"/>
              <a:t>: assegnabili a tutti gli utenti</a:t>
            </a:r>
          </a:p>
          <a:p>
            <a:r>
              <a:rPr lang="it-IT" b="1" dirty="0"/>
              <a:t>Vigilanza</a:t>
            </a:r>
            <a:r>
              <a:rPr lang="it-IT" dirty="0"/>
              <a:t>: assegnabili a tutti gli utenti appartenenti a enti Organo di vigilanza che svolgono funzioni di vigilanza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19DDB1-F385-49CA-AA63-53F30BAAC7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2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F4BD0-74E0-4870-ADD8-B8A0D691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RUOLI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8E077D-FBE8-4A80-8A10-3FB03D42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376790"/>
            <a:ext cx="3637101" cy="4275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Amministrazione</a:t>
            </a:r>
            <a:r>
              <a:rPr lang="it-IT" dirty="0"/>
              <a:t>:</a:t>
            </a:r>
          </a:p>
          <a:p>
            <a:r>
              <a:rPr lang="it-IT" dirty="0"/>
              <a:t>Amministratore di sistema</a:t>
            </a:r>
          </a:p>
          <a:p>
            <a:r>
              <a:rPr lang="it-IT" dirty="0">
                <a:highlight>
                  <a:srgbClr val="FFFF00"/>
                </a:highlight>
              </a:rPr>
              <a:t>Amministratore della conservazione</a:t>
            </a:r>
          </a:p>
          <a:p>
            <a:r>
              <a:rPr lang="it-IT" dirty="0">
                <a:highlight>
                  <a:srgbClr val="FFFF00"/>
                </a:highlight>
              </a:rPr>
              <a:t>Supporto all’amministrazione</a:t>
            </a:r>
          </a:p>
          <a:p>
            <a:r>
              <a:rPr lang="it-IT" dirty="0">
                <a:highlight>
                  <a:srgbClr val="FFFF00"/>
                </a:highlight>
              </a:rPr>
              <a:t>Esecutore servizi (A)</a:t>
            </a:r>
          </a:p>
          <a:p>
            <a:pPr marL="0" indent="0">
              <a:buNone/>
            </a:pPr>
            <a:r>
              <a:rPr lang="it-IT" b="1" dirty="0"/>
              <a:t>Conservazione</a:t>
            </a:r>
            <a:r>
              <a:rPr lang="it-IT" dirty="0"/>
              <a:t>:</a:t>
            </a:r>
          </a:p>
          <a:p>
            <a:r>
              <a:rPr lang="it-IT" dirty="0"/>
              <a:t>Conservatore</a:t>
            </a:r>
          </a:p>
          <a:p>
            <a:r>
              <a:rPr lang="it-IT" dirty="0">
                <a:highlight>
                  <a:srgbClr val="FFFF00"/>
                </a:highlight>
              </a:rPr>
              <a:t>Supporto alla conservazione</a:t>
            </a:r>
          </a:p>
          <a:p>
            <a:pPr marL="0" indent="0">
              <a:buNone/>
            </a:pPr>
            <a:r>
              <a:rPr lang="it-IT" b="1" dirty="0"/>
              <a:t>Gestione</a:t>
            </a:r>
            <a:r>
              <a:rPr lang="it-IT" dirty="0"/>
              <a:t>:</a:t>
            </a:r>
          </a:p>
          <a:p>
            <a:r>
              <a:rPr lang="it-IT" dirty="0">
                <a:highlight>
                  <a:srgbClr val="FFFF00"/>
                </a:highlight>
              </a:rPr>
              <a:t>Gestore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endParaRPr lang="it-IT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7270E39-7EDD-4E49-A63D-EE5FCC28C605}"/>
              </a:ext>
            </a:extLst>
          </p:cNvPr>
          <p:cNvSpPr txBox="1">
            <a:spLocks/>
          </p:cNvSpPr>
          <p:nvPr/>
        </p:nvSpPr>
        <p:spPr>
          <a:xfrm>
            <a:off x="6765892" y="2376790"/>
            <a:ext cx="3194974" cy="427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/>
              <a:t>Produzione</a:t>
            </a:r>
            <a:r>
              <a:rPr lang="it-IT" dirty="0"/>
              <a:t>:</a:t>
            </a:r>
          </a:p>
          <a:p>
            <a:r>
              <a:rPr lang="it-IT" dirty="0"/>
              <a:t>Responsabile</a:t>
            </a:r>
          </a:p>
          <a:p>
            <a:r>
              <a:rPr lang="it-IT" dirty="0"/>
              <a:t>Supervisore</a:t>
            </a:r>
          </a:p>
          <a:p>
            <a:r>
              <a:rPr lang="it-IT" dirty="0"/>
              <a:t>Operatore</a:t>
            </a:r>
          </a:p>
          <a:p>
            <a:r>
              <a:rPr lang="it-IT" dirty="0"/>
              <a:t>Versatore (A)</a:t>
            </a:r>
          </a:p>
          <a:p>
            <a:r>
              <a:rPr lang="it-IT" dirty="0"/>
              <a:t>Recuperatore (A)</a:t>
            </a:r>
          </a:p>
          <a:p>
            <a:r>
              <a:rPr lang="it-IT" dirty="0">
                <a:highlight>
                  <a:srgbClr val="FFFF00"/>
                </a:highlight>
              </a:rPr>
              <a:t>Versatore e recuperatore (A)</a:t>
            </a:r>
          </a:p>
          <a:p>
            <a:pPr marL="0" indent="0">
              <a:buNone/>
            </a:pPr>
            <a:r>
              <a:rPr lang="it-IT" b="1" dirty="0"/>
              <a:t>Vigilanza:</a:t>
            </a:r>
          </a:p>
          <a:p>
            <a:r>
              <a:rPr lang="it-IT" dirty="0"/>
              <a:t>Soprintendente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9979E0-E7E0-4696-B097-5D08554F50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6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A5D7DD-2158-4A19-956C-39F00C40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ABILITAZIONI SUI RUOLI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B9CFC7-F1AE-414F-8E89-9BEF21C1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12514"/>
          </a:xfrm>
        </p:spPr>
        <p:txBody>
          <a:bodyPr>
            <a:normAutofit/>
          </a:bodyPr>
          <a:lstStyle/>
          <a:p>
            <a:r>
              <a:rPr lang="it-IT" b="1" dirty="0"/>
              <a:t>Amministratore della conservazione: </a:t>
            </a:r>
            <a:r>
              <a:rPr lang="it-IT" dirty="0"/>
              <a:t>Conservatore + </a:t>
            </a:r>
            <a:r>
              <a:rPr lang="it-IT" dirty="0" err="1"/>
              <a:t>Logging</a:t>
            </a:r>
            <a:endParaRPr lang="it-IT" dirty="0"/>
          </a:p>
          <a:p>
            <a:r>
              <a:rPr lang="it-IT" b="1" dirty="0"/>
              <a:t>Supporto all’amministrazione: </a:t>
            </a:r>
            <a:r>
              <a:rPr lang="it-IT" dirty="0"/>
              <a:t>ex Gestore PARER </a:t>
            </a:r>
          </a:p>
          <a:p>
            <a:r>
              <a:rPr lang="it-IT" b="1" dirty="0"/>
              <a:t>Supporto alla conservazione: </a:t>
            </a:r>
            <a:r>
              <a:rPr lang="it-IT" dirty="0"/>
              <a:t>ex Gestore PARER – </a:t>
            </a:r>
            <a:r>
              <a:rPr lang="it-IT" dirty="0" err="1"/>
              <a:t>Logging</a:t>
            </a:r>
            <a:endParaRPr lang="it-IT" dirty="0"/>
          </a:p>
          <a:p>
            <a:r>
              <a:rPr lang="it-IT" b="1" dirty="0"/>
              <a:t>Gestore: </a:t>
            </a:r>
            <a:r>
              <a:rPr lang="it-IT" dirty="0"/>
              <a:t>ex Gestore esterno – gestione criteri non standard</a:t>
            </a:r>
          </a:p>
          <a:p>
            <a:endParaRPr lang="it-IT" dirty="0"/>
          </a:p>
          <a:p>
            <a:r>
              <a:rPr lang="it-IT" b="1" dirty="0"/>
              <a:t>Esecutore servizi: </a:t>
            </a:r>
            <a:r>
              <a:rPr lang="it-IT" dirty="0"/>
              <a:t>tutti i servizi di tutte le applicazioni</a:t>
            </a:r>
          </a:p>
          <a:p>
            <a:r>
              <a:rPr lang="it-IT" b="1" dirty="0"/>
              <a:t>Versatore e recuperatore: </a:t>
            </a:r>
            <a:r>
              <a:rPr lang="it-IT" dirty="0"/>
              <a:t>versatore + recuperatore</a:t>
            </a:r>
          </a:p>
          <a:p>
            <a:endParaRPr lang="it-IT" dirty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EC7E6E5-55BD-4154-B6A2-1DAC7AD7F4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0" y="77585"/>
            <a:ext cx="1263332" cy="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47946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1682</TotalTime>
  <Words>2046</Words>
  <Application>Microsoft Office PowerPoint</Application>
  <PresentationFormat>Widescreen</PresentationFormat>
  <Paragraphs>315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5" baseType="lpstr">
      <vt:lpstr>Arial</vt:lpstr>
      <vt:lpstr>Gill Sans MT</vt:lpstr>
      <vt:lpstr>Pacco</vt:lpstr>
      <vt:lpstr>MODELLO Multiconservatore</vt:lpstr>
      <vt:lpstr>Tipologie enti</vt:lpstr>
      <vt:lpstr>RELAZIONI TRA ENTI AcCORDI</vt:lpstr>
      <vt:lpstr>Relazioni fra enti collegamenti</vt:lpstr>
      <vt:lpstr>Relazioni fra enti corrispondenze</vt:lpstr>
      <vt:lpstr>TIPOLOGIE DI UTENTI</vt:lpstr>
      <vt:lpstr>TIPOLOGIE RUOLI</vt:lpstr>
      <vt:lpstr>RUOLI</vt:lpstr>
      <vt:lpstr>ABILITAZIONI SUI RUOLI</vt:lpstr>
      <vt:lpstr>AMBIENTI</vt:lpstr>
      <vt:lpstr>PARAMETRI</vt:lpstr>
      <vt:lpstr>Organizzazioni ENTI e Strutture</vt:lpstr>
      <vt:lpstr>Organizzazioni VERSATORE</vt:lpstr>
      <vt:lpstr>Gestione enti</vt:lpstr>
      <vt:lpstr>Presentazione standard di PowerPoint</vt:lpstr>
      <vt:lpstr>Configurazione ente</vt:lpstr>
      <vt:lpstr>Presentazione standard di PowerPoint</vt:lpstr>
      <vt:lpstr>Gestione Accordi</vt:lpstr>
      <vt:lpstr>Creazione ACCORDO</vt:lpstr>
      <vt:lpstr>rinnovo ACCORDO</vt:lpstr>
      <vt:lpstr>CHIUSURA ACCORDO</vt:lpstr>
      <vt:lpstr>Gestione utenti</vt:lpstr>
      <vt:lpstr>Gestione richiesta</vt:lpstr>
      <vt:lpstr>AZIONI:  creazione utente</vt:lpstr>
      <vt:lpstr>AZIONI:  creazione utente</vt:lpstr>
      <vt:lpstr>AZIONI:  modifica ente di appartenenza</vt:lpstr>
      <vt:lpstr>AZIONI:  modifica Abilitazioni, Riattivazione,  Reset password, Cessazione</vt:lpstr>
      <vt:lpstr>AZIONI:  modifica anagrafica utente</vt:lpstr>
      <vt:lpstr>ABILITAZIONI:  utente ente amministratore</vt:lpstr>
      <vt:lpstr>ABILITAZIONI:  utente ente CONSERVATORE/gestore</vt:lpstr>
      <vt:lpstr>ABILITAZIONI:  utente ente produttore</vt:lpstr>
      <vt:lpstr>ABILITAZIONI:  utente ente fornitore/organo di vigilanza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Multiconservatore</dc:title>
  <dc:creator>Casagni Cristiano</dc:creator>
  <cp:lastModifiedBy>Giovanni Galazzini</cp:lastModifiedBy>
  <cp:revision>17</cp:revision>
  <dcterms:created xsi:type="dcterms:W3CDTF">2019-06-05T14:41:33Z</dcterms:created>
  <dcterms:modified xsi:type="dcterms:W3CDTF">2019-11-28T15:24:55Z</dcterms:modified>
</cp:coreProperties>
</file>