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415" r:id="rId3"/>
    <p:sldId id="462" r:id="rId4"/>
    <p:sldId id="463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65" r:id="rId15"/>
    <p:sldId id="466" r:id="rId16"/>
    <p:sldId id="467" r:id="rId17"/>
    <p:sldId id="468" r:id="rId18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1B3"/>
    <a:srgbClr val="99FF99"/>
    <a:srgbClr val="FF5050"/>
    <a:srgbClr val="FF66CC"/>
    <a:srgbClr val="CCFFCC"/>
    <a:srgbClr val="FFCCFF"/>
    <a:srgbClr val="FF99FF"/>
    <a:srgbClr val="99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B452D-CF4D-4D7E-9FCF-456837AC55AA}" v="78" dt="2019-11-19T11:01:43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60461" autoAdjust="0"/>
  </p:normalViewPr>
  <p:slideViewPr>
    <p:cSldViewPr>
      <p:cViewPr varScale="1">
        <p:scale>
          <a:sx n="88" d="100"/>
          <a:sy n="88" d="100"/>
        </p:scale>
        <p:origin x="11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216" y="-101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BD3B452D-CF4D-4D7E-9FCF-456837AC55AA}"/>
    <pc:docChg chg="custSel delSld modSld">
      <pc:chgData name="Giovanni Galazzini" userId="2dd3a47a2723b683" providerId="LiveId" clId="{BD3B452D-CF4D-4D7E-9FCF-456837AC55AA}" dt="2019-11-19T11:01:43.904" v="233" actId="20577"/>
      <pc:docMkLst>
        <pc:docMk/>
      </pc:docMkLst>
      <pc:sldChg chg="addSp delSp modSp">
        <pc:chgData name="Giovanni Galazzini" userId="2dd3a47a2723b683" providerId="LiveId" clId="{BD3B452D-CF4D-4D7E-9FCF-456837AC55AA}" dt="2019-11-19T10:59:47.384" v="140" actId="478"/>
        <pc:sldMkLst>
          <pc:docMk/>
          <pc:sldMk cId="0" sldId="415"/>
        </pc:sldMkLst>
        <pc:spChg chg="mod">
          <ac:chgData name="Giovanni Galazzini" userId="2dd3a47a2723b683" providerId="LiveId" clId="{BD3B452D-CF4D-4D7E-9FCF-456837AC55AA}" dt="2019-11-19T10:51:37.870" v="5" actId="20577"/>
          <ac:spMkLst>
            <pc:docMk/>
            <pc:sldMk cId="0" sldId="415"/>
            <ac:spMk id="2" creationId="{00000000-0000-0000-0000-000000000000}"/>
          </ac:spMkLst>
        </pc:spChg>
        <pc:spChg chg="add mod">
          <ac:chgData name="Giovanni Galazzini" userId="2dd3a47a2723b683" providerId="LiveId" clId="{BD3B452D-CF4D-4D7E-9FCF-456837AC55AA}" dt="2019-11-19T10:55:15.794" v="92" actId="14100"/>
          <ac:spMkLst>
            <pc:docMk/>
            <pc:sldMk cId="0" sldId="415"/>
            <ac:spMk id="8" creationId="{2FC14CAE-ABFB-4ADA-954E-40F9C1862B9C}"/>
          </ac:spMkLst>
        </pc:spChg>
        <pc:spChg chg="del">
          <ac:chgData name="Giovanni Galazzini" userId="2dd3a47a2723b683" providerId="LiveId" clId="{BD3B452D-CF4D-4D7E-9FCF-456837AC55AA}" dt="2019-11-19T10:55:04.365" v="90" actId="478"/>
          <ac:spMkLst>
            <pc:docMk/>
            <pc:sldMk cId="0" sldId="415"/>
            <ac:spMk id="499717" creationId="{00000000-0000-0000-0000-000000000000}"/>
          </ac:spMkLst>
        </pc:spChg>
        <pc:picChg chg="add mod">
          <ac:chgData name="Giovanni Galazzini" userId="2dd3a47a2723b683" providerId="LiveId" clId="{BD3B452D-CF4D-4D7E-9FCF-456837AC55AA}" dt="2019-11-19T10:54:09.823" v="15" actId="1076"/>
          <ac:picMkLst>
            <pc:docMk/>
            <pc:sldMk cId="0" sldId="415"/>
            <ac:picMk id="7" creationId="{1A529FA6-4387-47F0-A391-96B86D20B4CD}"/>
          </ac:picMkLst>
        </pc:picChg>
        <pc:picChg chg="add del mod">
          <ac:chgData name="Giovanni Galazzini" userId="2dd3a47a2723b683" providerId="LiveId" clId="{BD3B452D-CF4D-4D7E-9FCF-456837AC55AA}" dt="2019-11-19T10:59:47.384" v="140" actId="478"/>
          <ac:picMkLst>
            <pc:docMk/>
            <pc:sldMk cId="0" sldId="415"/>
            <ac:picMk id="9" creationId="{2CA33C0C-82B7-4372-9223-7F6455A090A3}"/>
          </ac:picMkLst>
        </pc:picChg>
        <pc:picChg chg="del">
          <ac:chgData name="Giovanni Galazzini" userId="2dd3a47a2723b683" providerId="LiveId" clId="{BD3B452D-CF4D-4D7E-9FCF-456837AC55AA}" dt="2019-11-19T10:51:41.985" v="6" actId="478"/>
          <ac:picMkLst>
            <pc:docMk/>
            <pc:sldMk cId="0" sldId="415"/>
            <ac:picMk id="499716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23.984" v="160"/>
        <pc:sldMkLst>
          <pc:docMk/>
          <pc:sldMk cId="3167467378" sldId="446"/>
        </pc:sldMkLst>
        <pc:spChg chg="del">
          <ac:chgData name="Giovanni Galazzini" userId="2dd3a47a2723b683" providerId="LiveId" clId="{BD3B452D-CF4D-4D7E-9FCF-456837AC55AA}" dt="2019-11-19T10:57:38.352" v="103" actId="478"/>
          <ac:spMkLst>
            <pc:docMk/>
            <pc:sldMk cId="3167467378" sldId="446"/>
            <ac:spMk id="20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3.984" v="160"/>
          <ac:picMkLst>
            <pc:docMk/>
            <pc:sldMk cId="3167467378" sldId="446"/>
            <ac:picMk id="21" creationId="{39B46C03-DF18-4B95-8FAA-7D0EB107F177}"/>
          </ac:picMkLst>
        </pc:picChg>
        <pc:picChg chg="del">
          <ac:chgData name="Giovanni Galazzini" userId="2dd3a47a2723b683" providerId="LiveId" clId="{BD3B452D-CF4D-4D7E-9FCF-456837AC55AA}" dt="2019-11-19T10:57:38.352" v="103" actId="478"/>
          <ac:picMkLst>
            <pc:docMk/>
            <pc:sldMk cId="3167467378" sldId="446"/>
            <ac:picMk id="495618" creationId="{00000000-0000-0000-0000-000000000000}"/>
          </ac:picMkLst>
        </pc:picChg>
      </pc:sldChg>
      <pc:sldChg chg="addSp delSp modSp">
        <pc:chgData name="Giovanni Galazzini" userId="2dd3a47a2723b683" providerId="LiveId" clId="{BD3B452D-CF4D-4D7E-9FCF-456837AC55AA}" dt="2019-11-19T11:00:25.404" v="161"/>
        <pc:sldMkLst>
          <pc:docMk/>
          <pc:sldMk cId="2973256806" sldId="447"/>
        </pc:sldMkLst>
        <pc:spChg chg="del mod">
          <ac:chgData name="Giovanni Galazzini" userId="2dd3a47a2723b683" providerId="LiveId" clId="{BD3B452D-CF4D-4D7E-9FCF-456837AC55AA}" dt="2019-11-19T10:57:48.678" v="106" actId="478"/>
          <ac:spMkLst>
            <pc:docMk/>
            <pc:sldMk cId="2973256806" sldId="447"/>
            <ac:spMk id="17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5.404" v="161"/>
          <ac:picMkLst>
            <pc:docMk/>
            <pc:sldMk cId="2973256806" sldId="447"/>
            <ac:picMk id="18" creationId="{78A2D35A-AAFD-4E8C-9D7B-90A81BC6F5B7}"/>
          </ac:picMkLst>
        </pc:picChg>
        <pc:picChg chg="del">
          <ac:chgData name="Giovanni Galazzini" userId="2dd3a47a2723b683" providerId="LiveId" clId="{BD3B452D-CF4D-4D7E-9FCF-456837AC55AA}" dt="2019-11-19T10:58:57.773" v="131" actId="478"/>
          <ac:picMkLst>
            <pc:docMk/>
            <pc:sldMk cId="2973256806" sldId="447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26.798" v="162"/>
        <pc:sldMkLst>
          <pc:docMk/>
          <pc:sldMk cId="835108165" sldId="448"/>
        </pc:sldMkLst>
        <pc:spChg chg="del">
          <ac:chgData name="Giovanni Galazzini" userId="2dd3a47a2723b683" providerId="LiveId" clId="{BD3B452D-CF4D-4D7E-9FCF-456837AC55AA}" dt="2019-11-19T10:57:51.114" v="107" actId="478"/>
          <ac:spMkLst>
            <pc:docMk/>
            <pc:sldMk cId="835108165" sldId="448"/>
            <ac:spMk id="18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6.798" v="162"/>
          <ac:picMkLst>
            <pc:docMk/>
            <pc:sldMk cId="835108165" sldId="448"/>
            <ac:picMk id="19" creationId="{D2BCF97E-0E8B-47C2-8418-1ED61D5A71C4}"/>
          </ac:picMkLst>
        </pc:picChg>
        <pc:picChg chg="del">
          <ac:chgData name="Giovanni Galazzini" userId="2dd3a47a2723b683" providerId="LiveId" clId="{BD3B452D-CF4D-4D7E-9FCF-456837AC55AA}" dt="2019-11-19T10:58:55.808" v="130" actId="478"/>
          <ac:picMkLst>
            <pc:docMk/>
            <pc:sldMk cId="835108165" sldId="448"/>
            <ac:picMk id="495618" creationId="{00000000-0000-0000-0000-000000000000}"/>
          </ac:picMkLst>
        </pc:picChg>
      </pc:sldChg>
      <pc:sldChg chg="addSp delSp modSp">
        <pc:chgData name="Giovanni Galazzini" userId="2dd3a47a2723b683" providerId="LiveId" clId="{BD3B452D-CF4D-4D7E-9FCF-456837AC55AA}" dt="2019-11-19T11:00:28.183" v="163"/>
        <pc:sldMkLst>
          <pc:docMk/>
          <pc:sldMk cId="2565604844" sldId="449"/>
        </pc:sldMkLst>
        <pc:spChg chg="del mod">
          <ac:chgData name="Giovanni Galazzini" userId="2dd3a47a2723b683" providerId="LiveId" clId="{BD3B452D-CF4D-4D7E-9FCF-456837AC55AA}" dt="2019-11-19T10:57:55.969" v="109" actId="478"/>
          <ac:spMkLst>
            <pc:docMk/>
            <pc:sldMk cId="2565604844" sldId="449"/>
            <ac:spMk id="21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8.183" v="163"/>
          <ac:picMkLst>
            <pc:docMk/>
            <pc:sldMk cId="2565604844" sldId="449"/>
            <ac:picMk id="22" creationId="{25408E65-9C51-40F8-B0CF-D8886AA50AFB}"/>
          </ac:picMkLst>
        </pc:picChg>
        <pc:picChg chg="del">
          <ac:chgData name="Giovanni Galazzini" userId="2dd3a47a2723b683" providerId="LiveId" clId="{BD3B452D-CF4D-4D7E-9FCF-456837AC55AA}" dt="2019-11-19T10:58:54.180" v="129" actId="478"/>
          <ac:picMkLst>
            <pc:docMk/>
            <pc:sldMk cId="2565604844" sldId="449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29.718" v="164"/>
        <pc:sldMkLst>
          <pc:docMk/>
          <pc:sldMk cId="966465447" sldId="450"/>
        </pc:sldMkLst>
        <pc:spChg chg="del">
          <ac:chgData name="Giovanni Galazzini" userId="2dd3a47a2723b683" providerId="LiveId" clId="{BD3B452D-CF4D-4D7E-9FCF-456837AC55AA}" dt="2019-11-19T10:57:58.880" v="110" actId="478"/>
          <ac:spMkLst>
            <pc:docMk/>
            <pc:sldMk cId="966465447" sldId="450"/>
            <ac:spMk id="22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9.718" v="164"/>
          <ac:picMkLst>
            <pc:docMk/>
            <pc:sldMk cId="966465447" sldId="450"/>
            <ac:picMk id="24" creationId="{2A90971A-2B47-4879-8730-D9BE26E27009}"/>
          </ac:picMkLst>
        </pc:picChg>
        <pc:picChg chg="del">
          <ac:chgData name="Giovanni Galazzini" userId="2dd3a47a2723b683" providerId="LiveId" clId="{BD3B452D-CF4D-4D7E-9FCF-456837AC55AA}" dt="2019-11-19T10:58:51.478" v="128" actId="478"/>
          <ac:picMkLst>
            <pc:docMk/>
            <pc:sldMk cId="966465447" sldId="450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31.114" v="165"/>
        <pc:sldMkLst>
          <pc:docMk/>
          <pc:sldMk cId="2938620565" sldId="451"/>
        </pc:sldMkLst>
        <pc:spChg chg="del">
          <ac:chgData name="Giovanni Galazzini" userId="2dd3a47a2723b683" providerId="LiveId" clId="{BD3B452D-CF4D-4D7E-9FCF-456837AC55AA}" dt="2019-11-19T10:58:02.135" v="111" actId="478"/>
          <ac:spMkLst>
            <pc:docMk/>
            <pc:sldMk cId="2938620565" sldId="451"/>
            <ac:spMk id="21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1.114" v="165"/>
          <ac:picMkLst>
            <pc:docMk/>
            <pc:sldMk cId="2938620565" sldId="451"/>
            <ac:picMk id="22" creationId="{823DCECB-0148-4E19-BD65-4CFBB4EFB7CE}"/>
          </ac:picMkLst>
        </pc:picChg>
        <pc:picChg chg="del">
          <ac:chgData name="Giovanni Galazzini" userId="2dd3a47a2723b683" providerId="LiveId" clId="{BD3B452D-CF4D-4D7E-9FCF-456837AC55AA}" dt="2019-11-19T10:58:49.784" v="127" actId="478"/>
          <ac:picMkLst>
            <pc:docMk/>
            <pc:sldMk cId="2938620565" sldId="451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32.903" v="166"/>
        <pc:sldMkLst>
          <pc:docMk/>
          <pc:sldMk cId="12631227" sldId="452"/>
        </pc:sldMkLst>
        <pc:spChg chg="del">
          <ac:chgData name="Giovanni Galazzini" userId="2dd3a47a2723b683" providerId="LiveId" clId="{BD3B452D-CF4D-4D7E-9FCF-456837AC55AA}" dt="2019-11-19T10:58:04.788" v="112" actId="478"/>
          <ac:spMkLst>
            <pc:docMk/>
            <pc:sldMk cId="12631227" sldId="452"/>
            <ac:spMk id="21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2.903" v="166"/>
          <ac:picMkLst>
            <pc:docMk/>
            <pc:sldMk cId="12631227" sldId="452"/>
            <ac:picMk id="22" creationId="{7E441EB7-BFD0-4435-A0C4-E2592F9A3A64}"/>
          </ac:picMkLst>
        </pc:picChg>
        <pc:picChg chg="del">
          <ac:chgData name="Giovanni Galazzini" userId="2dd3a47a2723b683" providerId="LiveId" clId="{BD3B452D-CF4D-4D7E-9FCF-456837AC55AA}" dt="2019-11-19T10:58:48.059" v="126" actId="478"/>
          <ac:picMkLst>
            <pc:docMk/>
            <pc:sldMk cId="12631227" sldId="452"/>
            <ac:picMk id="495618" creationId="{00000000-0000-0000-0000-000000000000}"/>
          </ac:picMkLst>
        </pc:picChg>
      </pc:sldChg>
      <pc:sldChg chg="addSp delSp modSp">
        <pc:chgData name="Giovanni Galazzini" userId="2dd3a47a2723b683" providerId="LiveId" clId="{BD3B452D-CF4D-4D7E-9FCF-456837AC55AA}" dt="2019-11-19T11:00:34.352" v="167"/>
        <pc:sldMkLst>
          <pc:docMk/>
          <pc:sldMk cId="1536982920" sldId="453"/>
        </pc:sldMkLst>
        <pc:spChg chg="del mod">
          <ac:chgData name="Giovanni Galazzini" userId="2dd3a47a2723b683" providerId="LiveId" clId="{BD3B452D-CF4D-4D7E-9FCF-456837AC55AA}" dt="2019-11-19T10:58:09.550" v="114" actId="478"/>
          <ac:spMkLst>
            <pc:docMk/>
            <pc:sldMk cId="1536982920" sldId="453"/>
            <ac:spMk id="20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4.352" v="167"/>
          <ac:picMkLst>
            <pc:docMk/>
            <pc:sldMk cId="1536982920" sldId="453"/>
            <ac:picMk id="24" creationId="{C94C94FB-BD99-43C9-908B-B621DC66C4E5}"/>
          </ac:picMkLst>
        </pc:picChg>
        <pc:picChg chg="del">
          <ac:chgData name="Giovanni Galazzini" userId="2dd3a47a2723b683" providerId="LiveId" clId="{BD3B452D-CF4D-4D7E-9FCF-456837AC55AA}" dt="2019-11-19T10:58:45.494" v="125" actId="478"/>
          <ac:picMkLst>
            <pc:docMk/>
            <pc:sldMk cId="1536982920" sldId="453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36.015" v="168"/>
        <pc:sldMkLst>
          <pc:docMk/>
          <pc:sldMk cId="2357838912" sldId="454"/>
        </pc:sldMkLst>
        <pc:spChg chg="del">
          <ac:chgData name="Giovanni Galazzini" userId="2dd3a47a2723b683" providerId="LiveId" clId="{BD3B452D-CF4D-4D7E-9FCF-456837AC55AA}" dt="2019-11-19T10:58:13.447" v="115" actId="478"/>
          <ac:spMkLst>
            <pc:docMk/>
            <pc:sldMk cId="2357838912" sldId="454"/>
            <ac:spMk id="18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6.015" v="168"/>
          <ac:picMkLst>
            <pc:docMk/>
            <pc:sldMk cId="2357838912" sldId="454"/>
            <ac:picMk id="19" creationId="{C2C173A9-5E29-47F0-AC11-4CE279DA1934}"/>
          </ac:picMkLst>
        </pc:picChg>
        <pc:picChg chg="del">
          <ac:chgData name="Giovanni Galazzini" userId="2dd3a47a2723b683" providerId="LiveId" clId="{BD3B452D-CF4D-4D7E-9FCF-456837AC55AA}" dt="2019-11-19T10:58:43.511" v="124" actId="478"/>
          <ac:picMkLst>
            <pc:docMk/>
            <pc:sldMk cId="2357838912" sldId="454"/>
            <ac:picMk id="495618" creationId="{00000000-0000-0000-0000-000000000000}"/>
          </ac:picMkLst>
        </pc:picChg>
      </pc:sldChg>
      <pc:sldChg chg="delSp del">
        <pc:chgData name="Giovanni Galazzini" userId="2dd3a47a2723b683" providerId="LiveId" clId="{BD3B452D-CF4D-4D7E-9FCF-456837AC55AA}" dt="2019-11-19T10:52:25.670" v="10" actId="2696"/>
        <pc:sldMkLst>
          <pc:docMk/>
          <pc:sldMk cId="4015746770" sldId="457"/>
        </pc:sldMkLst>
        <pc:picChg chg="del">
          <ac:chgData name="Giovanni Galazzini" userId="2dd3a47a2723b683" providerId="LiveId" clId="{BD3B452D-CF4D-4D7E-9FCF-456837AC55AA}" dt="2019-11-19T10:52:09.111" v="9" actId="478"/>
          <ac:picMkLst>
            <pc:docMk/>
            <pc:sldMk cId="4015746770" sldId="457"/>
            <ac:picMk id="495618" creationId="{00000000-0000-0000-0000-000000000000}"/>
          </ac:picMkLst>
        </pc:picChg>
      </pc:sldChg>
      <pc:sldChg chg="del">
        <pc:chgData name="Giovanni Galazzini" userId="2dd3a47a2723b683" providerId="LiveId" clId="{BD3B452D-CF4D-4D7E-9FCF-456837AC55AA}" dt="2019-11-19T10:53:52.620" v="12" actId="2696"/>
        <pc:sldMkLst>
          <pc:docMk/>
          <pc:sldMk cId="3102048241" sldId="458"/>
        </pc:sldMkLst>
      </pc:sldChg>
      <pc:sldChg chg="addSp delSp modSp">
        <pc:chgData name="Giovanni Galazzini" userId="2dd3a47a2723b683" providerId="LiveId" clId="{BD3B452D-CF4D-4D7E-9FCF-456837AC55AA}" dt="2019-11-19T11:01:43.904" v="233" actId="20577"/>
        <pc:sldMkLst>
          <pc:docMk/>
          <pc:sldMk cId="518414392" sldId="462"/>
        </pc:sldMkLst>
        <pc:spChg chg="mod">
          <ac:chgData name="Giovanni Galazzini" userId="2dd3a47a2723b683" providerId="LiveId" clId="{BD3B452D-CF4D-4D7E-9FCF-456837AC55AA}" dt="2019-11-19T11:01:43.904" v="233" actId="20577"/>
          <ac:spMkLst>
            <pc:docMk/>
            <pc:sldMk cId="518414392" sldId="462"/>
            <ac:spMk id="13" creationId="{00000000-0000-0000-0000-000000000000}"/>
          </ac:spMkLst>
        </pc:spChg>
        <pc:spChg chg="del">
          <ac:chgData name="Giovanni Galazzini" userId="2dd3a47a2723b683" providerId="LiveId" clId="{BD3B452D-CF4D-4D7E-9FCF-456837AC55AA}" dt="2019-11-19T10:57:17.973" v="93" actId="478"/>
          <ac:spMkLst>
            <pc:docMk/>
            <pc:sldMk cId="518414392" sldId="462"/>
            <ac:spMk id="19" creationId="{00000000-0000-0000-0000-000000000000}"/>
          </ac:spMkLst>
        </pc:spChg>
        <pc:spChg chg="mod">
          <ac:chgData name="Giovanni Galazzini" userId="2dd3a47a2723b683" providerId="LiveId" clId="{BD3B452D-CF4D-4D7E-9FCF-456837AC55AA}" dt="2019-11-19T10:57:30.301" v="102" actId="20577"/>
          <ac:spMkLst>
            <pc:docMk/>
            <pc:sldMk cId="518414392" sldId="462"/>
            <ac:spMk id="21" creationId="{00000000-0000-0000-0000-000000000000}"/>
          </ac:spMkLst>
        </pc:spChg>
        <pc:picChg chg="add mod">
          <ac:chgData name="Giovanni Galazzini" userId="2dd3a47a2723b683" providerId="LiveId" clId="{BD3B452D-CF4D-4D7E-9FCF-456837AC55AA}" dt="2019-11-19T11:00:18.103" v="158" actId="1036"/>
          <ac:picMkLst>
            <pc:docMk/>
            <pc:sldMk cId="518414392" sldId="462"/>
            <ac:picMk id="23" creationId="{5E8BA083-C059-418E-BF7F-228EC55AC341}"/>
          </ac:picMkLst>
        </pc:picChg>
        <pc:picChg chg="del">
          <ac:chgData name="Giovanni Galazzini" userId="2dd3a47a2723b683" providerId="LiveId" clId="{BD3B452D-CF4D-4D7E-9FCF-456837AC55AA}" dt="2019-11-19T10:57:17.973" v="93" actId="478"/>
          <ac:picMkLst>
            <pc:docMk/>
            <pc:sldMk cId="518414392" sldId="462"/>
            <ac:picMk id="495618" creationId="{00000000-0000-0000-0000-000000000000}"/>
          </ac:picMkLst>
        </pc:picChg>
      </pc:sldChg>
      <pc:sldChg chg="addSp delSp modSp">
        <pc:chgData name="Giovanni Galazzini" userId="2dd3a47a2723b683" providerId="LiveId" clId="{BD3B452D-CF4D-4D7E-9FCF-456837AC55AA}" dt="2019-11-19T11:01:04.257" v="173" actId="478"/>
        <pc:sldMkLst>
          <pc:docMk/>
          <pc:sldMk cId="518414392" sldId="463"/>
        </pc:sldMkLst>
        <pc:spChg chg="del mod">
          <ac:chgData name="Giovanni Galazzini" userId="2dd3a47a2723b683" providerId="LiveId" clId="{BD3B452D-CF4D-4D7E-9FCF-456837AC55AA}" dt="2019-11-19T11:01:04.257" v="173" actId="478"/>
          <ac:spMkLst>
            <pc:docMk/>
            <pc:sldMk cId="518414392" sldId="463"/>
            <ac:spMk id="12" creationId="{00000000-0000-0000-0000-000000000000}"/>
          </ac:spMkLst>
        </pc:spChg>
        <pc:spChg chg="mod">
          <ac:chgData name="Giovanni Galazzini" userId="2dd3a47a2723b683" providerId="LiveId" clId="{BD3B452D-CF4D-4D7E-9FCF-456837AC55AA}" dt="2019-11-19T10:59:13.910" v="137" actId="20577"/>
          <ac:spMkLst>
            <pc:docMk/>
            <pc:sldMk cId="518414392" sldId="463"/>
            <ac:spMk id="22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22.240" v="159"/>
          <ac:picMkLst>
            <pc:docMk/>
            <pc:sldMk cId="518414392" sldId="463"/>
            <ac:picMk id="10" creationId="{7C587F21-06A3-4A9D-8213-4BD2B9FDC82B}"/>
          </ac:picMkLst>
        </pc:picChg>
        <pc:picChg chg="del mod">
          <ac:chgData name="Giovanni Galazzini" userId="2dd3a47a2723b683" providerId="LiveId" clId="{BD3B452D-CF4D-4D7E-9FCF-456837AC55AA}" dt="2019-11-19T10:59:03.177" v="133" actId="478"/>
          <ac:picMkLst>
            <pc:docMk/>
            <pc:sldMk cId="518414392" sldId="463"/>
            <ac:picMk id="495618" creationId="{00000000-0000-0000-0000-000000000000}"/>
          </ac:picMkLst>
        </pc:picChg>
      </pc:sldChg>
      <pc:sldChg chg="del">
        <pc:chgData name="Giovanni Galazzini" userId="2dd3a47a2723b683" providerId="LiveId" clId="{BD3B452D-CF4D-4D7E-9FCF-456837AC55AA}" dt="2019-11-19T10:53:44.897" v="11" actId="2696"/>
        <pc:sldMkLst>
          <pc:docMk/>
          <pc:sldMk cId="233764813" sldId="464"/>
        </pc:sldMkLst>
      </pc:sldChg>
      <pc:sldChg chg="addSp delSp">
        <pc:chgData name="Giovanni Galazzini" userId="2dd3a47a2723b683" providerId="LiveId" clId="{BD3B452D-CF4D-4D7E-9FCF-456837AC55AA}" dt="2019-11-19T11:00:37.680" v="169"/>
        <pc:sldMkLst>
          <pc:docMk/>
          <pc:sldMk cId="2580057891" sldId="465"/>
        </pc:sldMkLst>
        <pc:spChg chg="del">
          <ac:chgData name="Giovanni Galazzini" userId="2dd3a47a2723b683" providerId="LiveId" clId="{BD3B452D-CF4D-4D7E-9FCF-456837AC55AA}" dt="2019-11-19T10:58:17.230" v="116" actId="478"/>
          <ac:spMkLst>
            <pc:docMk/>
            <pc:sldMk cId="2580057891" sldId="465"/>
            <ac:spMk id="27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7.680" v="169"/>
          <ac:picMkLst>
            <pc:docMk/>
            <pc:sldMk cId="2580057891" sldId="465"/>
            <ac:picMk id="28" creationId="{BFD9EBC2-D707-4565-8CCB-419B3A1A720A}"/>
          </ac:picMkLst>
        </pc:picChg>
        <pc:picChg chg="del">
          <ac:chgData name="Giovanni Galazzini" userId="2dd3a47a2723b683" providerId="LiveId" clId="{BD3B452D-CF4D-4D7E-9FCF-456837AC55AA}" dt="2019-11-19T10:58:41.691" v="123" actId="478"/>
          <ac:picMkLst>
            <pc:docMk/>
            <pc:sldMk cId="2580057891" sldId="465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39.643" v="170"/>
        <pc:sldMkLst>
          <pc:docMk/>
          <pc:sldMk cId="2167998843" sldId="466"/>
        </pc:sldMkLst>
        <pc:spChg chg="del">
          <ac:chgData name="Giovanni Galazzini" userId="2dd3a47a2723b683" providerId="LiveId" clId="{BD3B452D-CF4D-4D7E-9FCF-456837AC55AA}" dt="2019-11-19T10:58:22.022" v="117" actId="478"/>
          <ac:spMkLst>
            <pc:docMk/>
            <pc:sldMk cId="2167998843" sldId="466"/>
            <ac:spMk id="36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39.643" v="170"/>
          <ac:picMkLst>
            <pc:docMk/>
            <pc:sldMk cId="2167998843" sldId="466"/>
            <ac:picMk id="37" creationId="{F02B28A8-660F-4E2F-894B-9C9EE2A37933}"/>
          </ac:picMkLst>
        </pc:picChg>
        <pc:picChg chg="del">
          <ac:chgData name="Giovanni Galazzini" userId="2dd3a47a2723b683" providerId="LiveId" clId="{BD3B452D-CF4D-4D7E-9FCF-456837AC55AA}" dt="2019-11-19T10:58:39.954" v="122" actId="478"/>
          <ac:picMkLst>
            <pc:docMk/>
            <pc:sldMk cId="2167998843" sldId="466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41.364" v="171"/>
        <pc:sldMkLst>
          <pc:docMk/>
          <pc:sldMk cId="305512182" sldId="467"/>
        </pc:sldMkLst>
        <pc:spChg chg="del">
          <ac:chgData name="Giovanni Galazzini" userId="2dd3a47a2723b683" providerId="LiveId" clId="{BD3B452D-CF4D-4D7E-9FCF-456837AC55AA}" dt="2019-11-19T10:58:25.614" v="118" actId="478"/>
          <ac:spMkLst>
            <pc:docMk/>
            <pc:sldMk cId="305512182" sldId="467"/>
            <ac:spMk id="76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41.364" v="171"/>
          <ac:picMkLst>
            <pc:docMk/>
            <pc:sldMk cId="305512182" sldId="467"/>
            <ac:picMk id="59" creationId="{67DF2182-FEE7-4BF8-872C-A46A8F941BD1}"/>
          </ac:picMkLst>
        </pc:picChg>
        <pc:picChg chg="del">
          <ac:chgData name="Giovanni Galazzini" userId="2dd3a47a2723b683" providerId="LiveId" clId="{BD3B452D-CF4D-4D7E-9FCF-456837AC55AA}" dt="2019-11-19T10:58:38.298" v="121" actId="478"/>
          <ac:picMkLst>
            <pc:docMk/>
            <pc:sldMk cId="305512182" sldId="467"/>
            <ac:picMk id="495618" creationId="{00000000-0000-0000-0000-000000000000}"/>
          </ac:picMkLst>
        </pc:picChg>
      </pc:sldChg>
      <pc:sldChg chg="addSp delSp">
        <pc:chgData name="Giovanni Galazzini" userId="2dd3a47a2723b683" providerId="LiveId" clId="{BD3B452D-CF4D-4D7E-9FCF-456837AC55AA}" dt="2019-11-19T11:00:43.357" v="172"/>
        <pc:sldMkLst>
          <pc:docMk/>
          <pc:sldMk cId="1627932911" sldId="468"/>
        </pc:sldMkLst>
        <pc:spChg chg="del">
          <ac:chgData name="Giovanni Galazzini" userId="2dd3a47a2723b683" providerId="LiveId" clId="{BD3B452D-CF4D-4D7E-9FCF-456837AC55AA}" dt="2019-11-19T10:58:31.567" v="119" actId="478"/>
          <ac:spMkLst>
            <pc:docMk/>
            <pc:sldMk cId="1627932911" sldId="468"/>
            <ac:spMk id="22" creationId="{00000000-0000-0000-0000-000000000000}"/>
          </ac:spMkLst>
        </pc:spChg>
        <pc:picChg chg="add">
          <ac:chgData name="Giovanni Galazzini" userId="2dd3a47a2723b683" providerId="LiveId" clId="{BD3B452D-CF4D-4D7E-9FCF-456837AC55AA}" dt="2019-11-19T11:00:43.357" v="172"/>
          <ac:picMkLst>
            <pc:docMk/>
            <pc:sldMk cId="1627932911" sldId="468"/>
            <ac:picMk id="23" creationId="{B4B034D1-DD3D-4B4B-8A53-257355FB5A3E}"/>
          </ac:picMkLst>
        </pc:picChg>
        <pc:picChg chg="del">
          <ac:chgData name="Giovanni Galazzini" userId="2dd3a47a2723b683" providerId="LiveId" clId="{BD3B452D-CF4D-4D7E-9FCF-456837AC55AA}" dt="2019-11-19T10:58:36.171" v="120" actId="478"/>
          <ac:picMkLst>
            <pc:docMk/>
            <pc:sldMk cId="1627932911" sldId="468"/>
            <ac:picMk id="495618" creationId="{00000000-0000-0000-0000-000000000000}"/>
          </ac:picMkLst>
        </pc:picChg>
      </pc:sldChg>
      <pc:sldChg chg="del">
        <pc:chgData name="Giovanni Galazzini" userId="2dd3a47a2723b683" providerId="LiveId" clId="{BD3B452D-CF4D-4D7E-9FCF-456837AC55AA}" dt="2019-11-19T10:51:28.246" v="0" actId="2696"/>
        <pc:sldMkLst>
          <pc:docMk/>
          <pc:sldMk cId="460463878" sldId="4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Buone performance (Auto-</a:t>
          </a:r>
          <a:r>
            <a:rPr lang="it-IT" sz="1600" dirty="0" err="1">
              <a:solidFill>
                <a:schemeClr val="tx1"/>
              </a:solidFill>
            </a:rPr>
            <a:t>Balancing</a:t>
          </a:r>
          <a:r>
            <a:rPr lang="it-IT" sz="1600" dirty="0">
              <a:solidFill>
                <a:schemeClr val="tx1"/>
              </a:solidFill>
            </a:rPr>
            <a:t>)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11609009-E901-4D74-8176-82260E12E162}" type="presOf" srcId="{239397BF-6519-4382-A065-C23B3A6FF665}" destId="{DC240FED-2EC8-4CE3-A6E6-054739B35757}" srcOrd="0" destOrd="0" presId="urn:microsoft.com/office/officeart/2005/8/layout/list1"/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9DE8CC9A-79BF-4A7A-BD6A-9DEE02173F3C}" type="presOf" srcId="{CDAD11B7-5EC4-4203-AAB8-40A56E7691D9}" destId="{457C412E-903A-4CB0-90F0-F5E0F157475F}" srcOrd="0" destOrd="0" presId="urn:microsoft.com/office/officeart/2005/8/layout/list1"/>
    <dgm:cxn modelId="{830822F5-93DC-4645-A95B-BAD71C8D23D8}" type="presOf" srcId="{239397BF-6519-4382-A065-C23B3A6FF665}" destId="{1188B9FB-57C2-4381-823B-18B95F04852A}" srcOrd="1" destOrd="0" presId="urn:microsoft.com/office/officeart/2005/8/layout/list1"/>
    <dgm:cxn modelId="{B1317AB7-DAA0-4EF4-A68B-9ACEB1BFF623}" type="presParOf" srcId="{457C412E-903A-4CB0-90F0-F5E0F157475F}" destId="{1B6D08D9-C56F-4B11-A7C2-87EF5E8DD433}" srcOrd="0" destOrd="0" presId="urn:microsoft.com/office/officeart/2005/8/layout/list1"/>
    <dgm:cxn modelId="{C1678C78-AD23-47D6-90A0-A13134A74ADA}" type="presParOf" srcId="{1B6D08D9-C56F-4B11-A7C2-87EF5E8DD433}" destId="{DC240FED-2EC8-4CE3-A6E6-054739B35757}" srcOrd="0" destOrd="0" presId="urn:microsoft.com/office/officeart/2005/8/layout/list1"/>
    <dgm:cxn modelId="{F38C3540-CAD4-4135-B5A8-D2A4350FD2A5}" type="presParOf" srcId="{1B6D08D9-C56F-4B11-A7C2-87EF5E8DD433}" destId="{1188B9FB-57C2-4381-823B-18B95F04852A}" srcOrd="1" destOrd="0" presId="urn:microsoft.com/office/officeart/2005/8/layout/list1"/>
    <dgm:cxn modelId="{74BA4A2B-80C6-4860-918F-94E80EEA3D26}" type="presParOf" srcId="{457C412E-903A-4CB0-90F0-F5E0F157475F}" destId="{004B240C-F55C-449F-8A8B-AAABBC683F50}" srcOrd="1" destOrd="0" presId="urn:microsoft.com/office/officeart/2005/8/layout/list1"/>
    <dgm:cxn modelId="{615C96B2-D0CB-411C-9A9F-E88B77943184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Scalabilità virtualmente illimitata e supporto nativo dei protocolli a oggetto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F5208F45-FC81-424D-B99A-AC102856B61B}" type="presOf" srcId="{239397BF-6519-4382-A065-C23B3A6FF665}" destId="{1188B9FB-57C2-4381-823B-18B95F04852A}" srcOrd="1" destOrd="0" presId="urn:microsoft.com/office/officeart/2005/8/layout/list1"/>
    <dgm:cxn modelId="{1E4621C1-030B-4E55-94E1-ED4A58052B36}" type="presOf" srcId="{CDAD11B7-5EC4-4203-AAB8-40A56E7691D9}" destId="{457C412E-903A-4CB0-90F0-F5E0F157475F}" srcOrd="0" destOrd="0" presId="urn:microsoft.com/office/officeart/2005/8/layout/list1"/>
    <dgm:cxn modelId="{092146C5-D819-4E6D-B1CF-CFEFC82859C8}" type="presOf" srcId="{239397BF-6519-4382-A065-C23B3A6FF665}" destId="{DC240FED-2EC8-4CE3-A6E6-054739B35757}" srcOrd="0" destOrd="0" presId="urn:microsoft.com/office/officeart/2005/8/layout/list1"/>
    <dgm:cxn modelId="{FF361DE2-08DA-4627-808F-F119B37A4358}" type="presParOf" srcId="{457C412E-903A-4CB0-90F0-F5E0F157475F}" destId="{1B6D08D9-C56F-4B11-A7C2-87EF5E8DD433}" srcOrd="0" destOrd="0" presId="urn:microsoft.com/office/officeart/2005/8/layout/list1"/>
    <dgm:cxn modelId="{2D9C74DC-16D0-4EE2-A3D9-F98A0A2A9731}" type="presParOf" srcId="{1B6D08D9-C56F-4B11-A7C2-87EF5E8DD433}" destId="{DC240FED-2EC8-4CE3-A6E6-054739B35757}" srcOrd="0" destOrd="0" presId="urn:microsoft.com/office/officeart/2005/8/layout/list1"/>
    <dgm:cxn modelId="{EC4B972C-46DC-4678-B92C-D8DEFE40E4FC}" type="presParOf" srcId="{1B6D08D9-C56F-4B11-A7C2-87EF5E8DD433}" destId="{1188B9FB-57C2-4381-823B-18B95F04852A}" srcOrd="1" destOrd="0" presId="urn:microsoft.com/office/officeart/2005/8/layout/list1"/>
    <dgm:cxn modelId="{3A566A78-A13C-4B40-9D3A-8D3FC9CCCDA2}" type="presParOf" srcId="{457C412E-903A-4CB0-90F0-F5E0F157475F}" destId="{004B240C-F55C-449F-8A8B-AAABBC683F50}" srcOrd="1" destOrd="0" presId="urn:microsoft.com/office/officeart/2005/8/layout/list1"/>
    <dgm:cxn modelId="{0CDD2B81-9ED1-4549-B43D-0AAE8370CAAE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Mancanza di responsabilità univoca per alcune soluzioni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940D9625-F699-4E3D-9192-78786F1BAFD8}" type="presOf" srcId="{CDAD11B7-5EC4-4203-AAB8-40A56E7691D9}" destId="{457C412E-903A-4CB0-90F0-F5E0F157475F}" srcOrd="0" destOrd="0" presId="urn:microsoft.com/office/officeart/2005/8/layout/list1"/>
    <dgm:cxn modelId="{97CB95C4-0031-4F91-8F0D-1C280C3FE1B7}" type="presOf" srcId="{239397BF-6519-4382-A065-C23B3A6FF665}" destId="{1188B9FB-57C2-4381-823B-18B95F04852A}" srcOrd="1" destOrd="0" presId="urn:microsoft.com/office/officeart/2005/8/layout/list1"/>
    <dgm:cxn modelId="{ABEFEED4-FB8E-4443-B156-26E9C7A506E9}" type="presOf" srcId="{239397BF-6519-4382-A065-C23B3A6FF665}" destId="{DC240FED-2EC8-4CE3-A6E6-054739B35757}" srcOrd="0" destOrd="0" presId="urn:microsoft.com/office/officeart/2005/8/layout/list1"/>
    <dgm:cxn modelId="{76C4779C-623D-4A36-BFCA-EC88D891774F}" type="presParOf" srcId="{457C412E-903A-4CB0-90F0-F5E0F157475F}" destId="{1B6D08D9-C56F-4B11-A7C2-87EF5E8DD433}" srcOrd="0" destOrd="0" presId="urn:microsoft.com/office/officeart/2005/8/layout/list1"/>
    <dgm:cxn modelId="{D7DEA497-2431-4176-9004-5AFDA5406FED}" type="presParOf" srcId="{1B6D08D9-C56F-4B11-A7C2-87EF5E8DD433}" destId="{DC240FED-2EC8-4CE3-A6E6-054739B35757}" srcOrd="0" destOrd="0" presId="urn:microsoft.com/office/officeart/2005/8/layout/list1"/>
    <dgm:cxn modelId="{37D31B0C-8894-4514-919E-5FD6974119E3}" type="presParOf" srcId="{1B6D08D9-C56F-4B11-A7C2-87EF5E8DD433}" destId="{1188B9FB-57C2-4381-823B-18B95F04852A}" srcOrd="1" destOrd="0" presId="urn:microsoft.com/office/officeart/2005/8/layout/list1"/>
    <dgm:cxn modelId="{F3244811-F1D1-435C-AF9C-5C1CB25E81B3}" type="presParOf" srcId="{457C412E-903A-4CB0-90F0-F5E0F157475F}" destId="{004B240C-F55C-449F-8A8B-AAABBC683F50}" srcOrd="1" destOrd="0" presId="urn:microsoft.com/office/officeart/2005/8/layout/list1"/>
    <dgm:cxn modelId="{02F04B13-D920-4EC7-B651-2715DD877E98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Presenza di soluzioni poco mature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4DBAE751-137E-4954-94BD-F230B3C03D53}" type="presOf" srcId="{239397BF-6519-4382-A065-C23B3A6FF665}" destId="{1188B9FB-57C2-4381-823B-18B95F04852A}" srcOrd="1" destOrd="0" presId="urn:microsoft.com/office/officeart/2005/8/layout/list1"/>
    <dgm:cxn modelId="{1C18315A-77CE-4512-95A4-3090CCEEFFEE}" type="presOf" srcId="{CDAD11B7-5EC4-4203-AAB8-40A56E7691D9}" destId="{457C412E-903A-4CB0-90F0-F5E0F157475F}" srcOrd="0" destOrd="0" presId="urn:microsoft.com/office/officeart/2005/8/layout/list1"/>
    <dgm:cxn modelId="{5ACC26D0-02FC-4F99-8966-B5D3B9FB6DD6}" type="presOf" srcId="{239397BF-6519-4382-A065-C23B3A6FF665}" destId="{DC240FED-2EC8-4CE3-A6E6-054739B35757}" srcOrd="0" destOrd="0" presId="urn:microsoft.com/office/officeart/2005/8/layout/list1"/>
    <dgm:cxn modelId="{9D1F860A-E67F-492F-A614-E59A37487EAD}" type="presParOf" srcId="{457C412E-903A-4CB0-90F0-F5E0F157475F}" destId="{1B6D08D9-C56F-4B11-A7C2-87EF5E8DD433}" srcOrd="0" destOrd="0" presId="urn:microsoft.com/office/officeart/2005/8/layout/list1"/>
    <dgm:cxn modelId="{C51BC207-F420-4347-BB8B-7BD127641849}" type="presParOf" srcId="{1B6D08D9-C56F-4B11-A7C2-87EF5E8DD433}" destId="{DC240FED-2EC8-4CE3-A6E6-054739B35757}" srcOrd="0" destOrd="0" presId="urn:microsoft.com/office/officeart/2005/8/layout/list1"/>
    <dgm:cxn modelId="{158B7A97-BAA6-474A-9364-AA245A7608AC}" type="presParOf" srcId="{1B6D08D9-C56F-4B11-A7C2-87EF5E8DD433}" destId="{1188B9FB-57C2-4381-823B-18B95F04852A}" srcOrd="1" destOrd="0" presId="urn:microsoft.com/office/officeart/2005/8/layout/list1"/>
    <dgm:cxn modelId="{B7A99E8E-46E7-457D-B2FF-B7C71A09A624}" type="presParOf" srcId="{457C412E-903A-4CB0-90F0-F5E0F157475F}" destId="{004B240C-F55C-449F-8A8B-AAABBC683F50}" srcOrd="1" destOrd="0" presId="urn:microsoft.com/office/officeart/2005/8/layout/list1"/>
    <dgm:cxn modelId="{EEA40BE1-CBEA-4C27-AF7B-DCF70243AF20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Espressamente progettati per l’archiviazione di oggetti (ottimizzazione hardware e software)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2E541711-26D0-4432-81FD-F739588B6C08}" type="presOf" srcId="{239397BF-6519-4382-A065-C23B3A6FF665}" destId="{DC240FED-2EC8-4CE3-A6E6-054739B35757}" srcOrd="0" destOrd="0" presId="urn:microsoft.com/office/officeart/2005/8/layout/list1"/>
    <dgm:cxn modelId="{44F71436-DFC3-452E-AA41-5E7124AC95FC}" type="presOf" srcId="{CDAD11B7-5EC4-4203-AAB8-40A56E7691D9}" destId="{457C412E-903A-4CB0-90F0-F5E0F157475F}" srcOrd="0" destOrd="0" presId="urn:microsoft.com/office/officeart/2005/8/layout/list1"/>
    <dgm:cxn modelId="{54E42438-EC7A-4079-A1AD-C90EE080400C}" type="presOf" srcId="{239397BF-6519-4382-A065-C23B3A6FF665}" destId="{1188B9FB-57C2-4381-823B-18B95F04852A}" srcOrd="1" destOrd="0" presId="urn:microsoft.com/office/officeart/2005/8/layout/list1"/>
    <dgm:cxn modelId="{C3726E8F-2427-4194-93FB-B31A94D0A530}" type="presParOf" srcId="{457C412E-903A-4CB0-90F0-F5E0F157475F}" destId="{1B6D08D9-C56F-4B11-A7C2-87EF5E8DD433}" srcOrd="0" destOrd="0" presId="urn:microsoft.com/office/officeart/2005/8/layout/list1"/>
    <dgm:cxn modelId="{444CF41E-EE4C-4515-946A-911C3EF398F0}" type="presParOf" srcId="{1B6D08D9-C56F-4B11-A7C2-87EF5E8DD433}" destId="{DC240FED-2EC8-4CE3-A6E6-054739B35757}" srcOrd="0" destOrd="0" presId="urn:microsoft.com/office/officeart/2005/8/layout/list1"/>
    <dgm:cxn modelId="{671C512B-5A1C-4C47-8345-909882AF37A6}" type="presParOf" srcId="{1B6D08D9-C56F-4B11-A7C2-87EF5E8DD433}" destId="{1188B9FB-57C2-4381-823B-18B95F04852A}" srcOrd="1" destOrd="0" presId="urn:microsoft.com/office/officeart/2005/8/layout/list1"/>
    <dgm:cxn modelId="{2188252D-1E73-4AEA-B469-230A80FEEA49}" type="presParOf" srcId="{457C412E-903A-4CB0-90F0-F5E0F157475F}" destId="{004B240C-F55C-449F-8A8B-AAABBC683F50}" srcOrd="1" destOrd="0" presId="urn:microsoft.com/office/officeart/2005/8/layout/list1"/>
    <dgm:cxn modelId="{5A1C5EE8-9F77-4567-8AE8-901EA039D57F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Scalabilità virtualmente illimitata e supporto nativo dei protocolli a oggetto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BC75616C-4B44-4730-961D-C801A7D04D47}" type="presOf" srcId="{239397BF-6519-4382-A065-C23B3A6FF665}" destId="{1188B9FB-57C2-4381-823B-18B95F04852A}" srcOrd="1" destOrd="0" presId="urn:microsoft.com/office/officeart/2005/8/layout/list1"/>
    <dgm:cxn modelId="{9DADC08B-A953-401E-81EA-DA8192F1DF52}" type="presOf" srcId="{239397BF-6519-4382-A065-C23B3A6FF665}" destId="{DC240FED-2EC8-4CE3-A6E6-054739B35757}" srcOrd="0" destOrd="0" presId="urn:microsoft.com/office/officeart/2005/8/layout/list1"/>
    <dgm:cxn modelId="{F46F00F0-218E-4EEA-83AA-80EC82DA5ED4}" type="presOf" srcId="{CDAD11B7-5EC4-4203-AAB8-40A56E7691D9}" destId="{457C412E-903A-4CB0-90F0-F5E0F157475F}" srcOrd="0" destOrd="0" presId="urn:microsoft.com/office/officeart/2005/8/layout/list1"/>
    <dgm:cxn modelId="{B813675B-15EF-404B-8405-82DFF2033BBE}" type="presParOf" srcId="{457C412E-903A-4CB0-90F0-F5E0F157475F}" destId="{1B6D08D9-C56F-4B11-A7C2-87EF5E8DD433}" srcOrd="0" destOrd="0" presId="urn:microsoft.com/office/officeart/2005/8/layout/list1"/>
    <dgm:cxn modelId="{1F5481E5-FDB0-4DB2-BBB3-4982452B7714}" type="presParOf" srcId="{1B6D08D9-C56F-4B11-A7C2-87EF5E8DD433}" destId="{DC240FED-2EC8-4CE3-A6E6-054739B35757}" srcOrd="0" destOrd="0" presId="urn:microsoft.com/office/officeart/2005/8/layout/list1"/>
    <dgm:cxn modelId="{C502B6CE-4E57-4FF0-9FF1-AAEDBCA5E8CA}" type="presParOf" srcId="{1B6D08D9-C56F-4B11-A7C2-87EF5E8DD433}" destId="{1188B9FB-57C2-4381-823B-18B95F04852A}" srcOrd="1" destOrd="0" presId="urn:microsoft.com/office/officeart/2005/8/layout/list1"/>
    <dgm:cxn modelId="{2720F1F9-5388-472E-9F24-70B4CFB16C14}" type="presParOf" srcId="{457C412E-903A-4CB0-90F0-F5E0F157475F}" destId="{004B240C-F55C-449F-8A8B-AAABBC683F50}" srcOrd="1" destOrd="0" presId="urn:microsoft.com/office/officeart/2005/8/layout/list1"/>
    <dgm:cxn modelId="{993ED6F8-4A4F-4C75-AF86-C9FB44BB7814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Responsabilità univoca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769EBA16-81E6-4232-BD3F-8CD8AF9AF6CF}" type="presOf" srcId="{239397BF-6519-4382-A065-C23B3A6FF665}" destId="{DC240FED-2EC8-4CE3-A6E6-054739B35757}" srcOrd="0" destOrd="0" presId="urn:microsoft.com/office/officeart/2005/8/layout/list1"/>
    <dgm:cxn modelId="{C6E5DC62-56B8-4865-9EA1-95741E8236B0}" type="presOf" srcId="{239397BF-6519-4382-A065-C23B3A6FF665}" destId="{1188B9FB-57C2-4381-823B-18B95F04852A}" srcOrd="1" destOrd="0" presId="urn:microsoft.com/office/officeart/2005/8/layout/list1"/>
    <dgm:cxn modelId="{D9892CFB-97FF-43B0-A274-49B66D37B78E}" type="presOf" srcId="{CDAD11B7-5EC4-4203-AAB8-40A56E7691D9}" destId="{457C412E-903A-4CB0-90F0-F5E0F157475F}" srcOrd="0" destOrd="0" presId="urn:microsoft.com/office/officeart/2005/8/layout/list1"/>
    <dgm:cxn modelId="{49FCE7A1-B63B-409F-8F27-41F43453A864}" type="presParOf" srcId="{457C412E-903A-4CB0-90F0-F5E0F157475F}" destId="{1B6D08D9-C56F-4B11-A7C2-87EF5E8DD433}" srcOrd="0" destOrd="0" presId="urn:microsoft.com/office/officeart/2005/8/layout/list1"/>
    <dgm:cxn modelId="{4FCD63AE-2303-46A2-B2F2-49A47523C125}" type="presParOf" srcId="{1B6D08D9-C56F-4B11-A7C2-87EF5E8DD433}" destId="{DC240FED-2EC8-4CE3-A6E6-054739B35757}" srcOrd="0" destOrd="0" presId="urn:microsoft.com/office/officeart/2005/8/layout/list1"/>
    <dgm:cxn modelId="{B4E46563-D538-4862-B712-2DF7CE97461B}" type="presParOf" srcId="{1B6D08D9-C56F-4B11-A7C2-87EF5E8DD433}" destId="{1188B9FB-57C2-4381-823B-18B95F04852A}" srcOrd="1" destOrd="0" presId="urn:microsoft.com/office/officeart/2005/8/layout/list1"/>
    <dgm:cxn modelId="{BE028DD0-BD68-4D89-83F2-8A23CEF9E354}" type="presParOf" srcId="{457C412E-903A-4CB0-90F0-F5E0F157475F}" destId="{004B240C-F55C-449F-8A8B-AAABBC683F50}" srcOrd="1" destOrd="0" presId="urn:microsoft.com/office/officeart/2005/8/layout/list1"/>
    <dgm:cxn modelId="{4F73769E-78C4-4C12-955C-E944417BD1A9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Soluzioni proprietarie (ma aperte a standard)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5BDC2F57-C6A5-4614-AFE3-D60FFDA4330C}" type="presOf" srcId="{239397BF-6519-4382-A065-C23B3A6FF665}" destId="{DC240FED-2EC8-4CE3-A6E6-054739B35757}" srcOrd="0" destOrd="0" presId="urn:microsoft.com/office/officeart/2005/8/layout/list1"/>
    <dgm:cxn modelId="{88BC37A0-00FF-4B2A-BF66-71D39A998B42}" type="presOf" srcId="{CDAD11B7-5EC4-4203-AAB8-40A56E7691D9}" destId="{457C412E-903A-4CB0-90F0-F5E0F157475F}" srcOrd="0" destOrd="0" presId="urn:microsoft.com/office/officeart/2005/8/layout/list1"/>
    <dgm:cxn modelId="{BDF0B3CC-27C7-47D5-8BF7-35D20EE5EE17}" type="presOf" srcId="{239397BF-6519-4382-A065-C23B3A6FF665}" destId="{1188B9FB-57C2-4381-823B-18B95F04852A}" srcOrd="1" destOrd="0" presId="urn:microsoft.com/office/officeart/2005/8/layout/list1"/>
    <dgm:cxn modelId="{C7B0B788-7EE1-4D10-8A92-AB484141CE30}" type="presParOf" srcId="{457C412E-903A-4CB0-90F0-F5E0F157475F}" destId="{1B6D08D9-C56F-4B11-A7C2-87EF5E8DD433}" srcOrd="0" destOrd="0" presId="urn:microsoft.com/office/officeart/2005/8/layout/list1"/>
    <dgm:cxn modelId="{BB3640EF-FA08-4D6F-B7A1-0A02FDA660C7}" type="presParOf" srcId="{1B6D08D9-C56F-4B11-A7C2-87EF5E8DD433}" destId="{DC240FED-2EC8-4CE3-A6E6-054739B35757}" srcOrd="0" destOrd="0" presId="urn:microsoft.com/office/officeart/2005/8/layout/list1"/>
    <dgm:cxn modelId="{5B4AC373-C596-476C-B2F6-F5B1391A6C5F}" type="presParOf" srcId="{1B6D08D9-C56F-4B11-A7C2-87EF5E8DD433}" destId="{1188B9FB-57C2-4381-823B-18B95F04852A}" srcOrd="1" destOrd="0" presId="urn:microsoft.com/office/officeart/2005/8/layout/list1"/>
    <dgm:cxn modelId="{9197269C-1343-49E6-B154-94531F69A3B6}" type="presParOf" srcId="{457C412E-903A-4CB0-90F0-F5E0F157475F}" destId="{004B240C-F55C-449F-8A8B-AAABBC683F50}" srcOrd="1" destOrd="0" presId="urn:microsoft.com/office/officeart/2005/8/layout/list1"/>
    <dgm:cxn modelId="{B8204A09-7DDB-495F-AC84-445D37304DA8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?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3DF30D0E-0F46-4FBA-950E-978F9D3A3441}" type="presOf" srcId="{CDAD11B7-5EC4-4203-AAB8-40A56E7691D9}" destId="{457C412E-903A-4CB0-90F0-F5E0F157475F}" srcOrd="0" destOrd="0" presId="urn:microsoft.com/office/officeart/2005/8/layout/list1"/>
    <dgm:cxn modelId="{A6C405C5-C601-4DB9-A50F-041396232940}" type="presOf" srcId="{239397BF-6519-4382-A065-C23B3A6FF665}" destId="{1188B9FB-57C2-4381-823B-18B95F04852A}" srcOrd="1" destOrd="0" presId="urn:microsoft.com/office/officeart/2005/8/layout/list1"/>
    <dgm:cxn modelId="{3A4DD5FA-D218-4F48-9586-0CCC69EE406F}" type="presOf" srcId="{239397BF-6519-4382-A065-C23B3A6FF665}" destId="{DC240FED-2EC8-4CE3-A6E6-054739B35757}" srcOrd="0" destOrd="0" presId="urn:microsoft.com/office/officeart/2005/8/layout/list1"/>
    <dgm:cxn modelId="{7777D224-AA17-45D6-BF8B-3B65B8FBA1FD}" type="presParOf" srcId="{457C412E-903A-4CB0-90F0-F5E0F157475F}" destId="{1B6D08D9-C56F-4B11-A7C2-87EF5E8DD433}" srcOrd="0" destOrd="0" presId="urn:microsoft.com/office/officeart/2005/8/layout/list1"/>
    <dgm:cxn modelId="{FEB582A5-B697-413E-B366-3AE2720302B4}" type="presParOf" srcId="{1B6D08D9-C56F-4B11-A7C2-87EF5E8DD433}" destId="{DC240FED-2EC8-4CE3-A6E6-054739B35757}" srcOrd="0" destOrd="0" presId="urn:microsoft.com/office/officeart/2005/8/layout/list1"/>
    <dgm:cxn modelId="{AE9A153F-18DF-45F7-8240-82041B9F4D41}" type="presParOf" srcId="{1B6D08D9-C56F-4B11-A7C2-87EF5E8DD433}" destId="{1188B9FB-57C2-4381-823B-18B95F04852A}" srcOrd="1" destOrd="0" presId="urn:microsoft.com/office/officeart/2005/8/layout/list1"/>
    <dgm:cxn modelId="{5F802F3F-8FBE-4869-9532-1E33EDD28ED6}" type="presParOf" srcId="{457C412E-903A-4CB0-90F0-F5E0F157475F}" destId="{004B240C-F55C-449F-8A8B-AAABBC683F50}" srcOrd="1" destOrd="0" presId="urn:microsoft.com/office/officeart/2005/8/layout/list1"/>
    <dgm:cxn modelId="{A2334603-0615-4448-9E53-7BCE8B0C11A4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Multi-Protocol Access, </a:t>
          </a:r>
          <a:r>
            <a:rPr lang="it-IT" sz="1600" dirty="0" err="1">
              <a:solidFill>
                <a:schemeClr val="tx1"/>
              </a:solidFill>
            </a:rPr>
            <a:t>Automatic</a:t>
          </a:r>
          <a:r>
            <a:rPr lang="it-IT" sz="1600" dirty="0">
              <a:solidFill>
                <a:schemeClr val="tx1"/>
              </a:solidFill>
            </a:rPr>
            <a:t> </a:t>
          </a:r>
          <a:r>
            <a:rPr lang="it-IT" sz="1600" dirty="0" err="1">
              <a:solidFill>
                <a:schemeClr val="tx1"/>
              </a:solidFill>
            </a:rPr>
            <a:t>Tiering</a:t>
          </a:r>
          <a:r>
            <a:rPr lang="it-IT" sz="1600" dirty="0">
              <a:solidFill>
                <a:schemeClr val="tx1"/>
              </a:solidFill>
            </a:rPr>
            <a:t> e </a:t>
          </a:r>
          <a:r>
            <a:rPr lang="it-IT" sz="1600" dirty="0" err="1">
              <a:solidFill>
                <a:schemeClr val="tx1"/>
              </a:solidFill>
            </a:rPr>
            <a:t>deduplica</a:t>
          </a:r>
          <a:endParaRPr lang="it-IT" sz="1600" dirty="0">
            <a:solidFill>
              <a:schemeClr val="tx1"/>
            </a:solidFill>
          </a:endParaRP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B1FE3715-182F-4CCA-971D-E414BBD1FE7D}" type="presOf" srcId="{239397BF-6519-4382-A065-C23B3A6FF665}" destId="{1188B9FB-57C2-4381-823B-18B95F04852A}" srcOrd="1" destOrd="0" presId="urn:microsoft.com/office/officeart/2005/8/layout/list1"/>
    <dgm:cxn modelId="{A6B6B223-1E84-41D7-9807-8A905FB34361}" type="presOf" srcId="{239397BF-6519-4382-A065-C23B3A6FF665}" destId="{DC240FED-2EC8-4CE3-A6E6-054739B35757}" srcOrd="0" destOrd="0" presId="urn:microsoft.com/office/officeart/2005/8/layout/list1"/>
    <dgm:cxn modelId="{08E74D7E-B844-4BA8-83B4-A9998D080EDD}" type="presOf" srcId="{CDAD11B7-5EC4-4203-AAB8-40A56E7691D9}" destId="{457C412E-903A-4CB0-90F0-F5E0F157475F}" srcOrd="0" destOrd="0" presId="urn:microsoft.com/office/officeart/2005/8/layout/list1"/>
    <dgm:cxn modelId="{1D9584CE-D98D-42AC-919F-974BDFBD1C3A}" type="presParOf" srcId="{457C412E-903A-4CB0-90F0-F5E0F157475F}" destId="{1B6D08D9-C56F-4B11-A7C2-87EF5E8DD433}" srcOrd="0" destOrd="0" presId="urn:microsoft.com/office/officeart/2005/8/layout/list1"/>
    <dgm:cxn modelId="{001719FD-6528-4873-AE8B-2F6C5DC0DF17}" type="presParOf" srcId="{1B6D08D9-C56F-4B11-A7C2-87EF5E8DD433}" destId="{DC240FED-2EC8-4CE3-A6E6-054739B35757}" srcOrd="0" destOrd="0" presId="urn:microsoft.com/office/officeart/2005/8/layout/list1"/>
    <dgm:cxn modelId="{B9BB625B-7580-4C36-840C-EABE6280A11E}" type="presParOf" srcId="{1B6D08D9-C56F-4B11-A7C2-87EF5E8DD433}" destId="{1188B9FB-57C2-4381-823B-18B95F04852A}" srcOrd="1" destOrd="0" presId="urn:microsoft.com/office/officeart/2005/8/layout/list1"/>
    <dgm:cxn modelId="{219F4E19-F646-4A63-B6ED-F118CF7C3BC3}" type="presParOf" srcId="{457C412E-903A-4CB0-90F0-F5E0F157475F}" destId="{004B240C-F55C-449F-8A8B-AAABBC683F50}" srcOrd="1" destOrd="0" presId="urn:microsoft.com/office/officeart/2005/8/layout/list1"/>
    <dgm:cxn modelId="{CE80067C-E651-45A5-9638-5D6F1C0A9EC4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Produzione orientata ad alte performances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289C7B45-8526-4817-A98D-61A1915F8611}" type="presOf" srcId="{239397BF-6519-4382-A065-C23B3A6FF665}" destId="{DC240FED-2EC8-4CE3-A6E6-054739B35757}" srcOrd="0" destOrd="0" presId="urn:microsoft.com/office/officeart/2005/8/layout/list1"/>
    <dgm:cxn modelId="{B80C2458-1054-4C4F-AF39-FAE23FD3799F}" type="presOf" srcId="{239397BF-6519-4382-A065-C23B3A6FF665}" destId="{1188B9FB-57C2-4381-823B-18B95F04852A}" srcOrd="1" destOrd="0" presId="urn:microsoft.com/office/officeart/2005/8/layout/list1"/>
    <dgm:cxn modelId="{A51F4A7A-AD03-4EFF-BB6A-95CB8BB9F459}" type="presOf" srcId="{CDAD11B7-5EC4-4203-AAB8-40A56E7691D9}" destId="{457C412E-903A-4CB0-90F0-F5E0F157475F}" srcOrd="0" destOrd="0" presId="urn:microsoft.com/office/officeart/2005/8/layout/list1"/>
    <dgm:cxn modelId="{60E9C7F8-CD53-497D-AC92-661AF2661B8F}" type="presParOf" srcId="{457C412E-903A-4CB0-90F0-F5E0F157475F}" destId="{1B6D08D9-C56F-4B11-A7C2-87EF5E8DD433}" srcOrd="0" destOrd="0" presId="urn:microsoft.com/office/officeart/2005/8/layout/list1"/>
    <dgm:cxn modelId="{68057E85-9635-41C7-AF99-D45E87BA30F5}" type="presParOf" srcId="{1B6D08D9-C56F-4B11-A7C2-87EF5E8DD433}" destId="{DC240FED-2EC8-4CE3-A6E6-054739B35757}" srcOrd="0" destOrd="0" presId="urn:microsoft.com/office/officeart/2005/8/layout/list1"/>
    <dgm:cxn modelId="{6F5DA3ED-D39F-4557-8550-CBDC9D86902D}" type="presParOf" srcId="{1B6D08D9-C56F-4B11-A7C2-87EF5E8DD433}" destId="{1188B9FB-57C2-4381-823B-18B95F04852A}" srcOrd="1" destOrd="0" presId="urn:microsoft.com/office/officeart/2005/8/layout/list1"/>
    <dgm:cxn modelId="{46C72200-4F2C-4B77-8CB5-F9F0AE8568E4}" type="presParOf" srcId="{457C412E-903A-4CB0-90F0-F5E0F157475F}" destId="{004B240C-F55C-449F-8A8B-AAABBC683F50}" srcOrd="1" destOrd="0" presId="urn:microsoft.com/office/officeart/2005/8/layout/list1"/>
    <dgm:cxn modelId="{4CD031F0-3DDF-4FE9-88C4-072B695432D2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Limiti di scalabilità causati dal File-System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9E28CFB8-2F70-4A32-8229-356C1C7F55AD}" type="presOf" srcId="{239397BF-6519-4382-A065-C23B3A6FF665}" destId="{DC240FED-2EC8-4CE3-A6E6-054739B35757}" srcOrd="0" destOrd="0" presId="urn:microsoft.com/office/officeart/2005/8/layout/list1"/>
    <dgm:cxn modelId="{B16C0EC7-83D0-4365-88E9-62F6565BDCDF}" type="presOf" srcId="{CDAD11B7-5EC4-4203-AAB8-40A56E7691D9}" destId="{457C412E-903A-4CB0-90F0-F5E0F157475F}" srcOrd="0" destOrd="0" presId="urn:microsoft.com/office/officeart/2005/8/layout/list1"/>
    <dgm:cxn modelId="{0E775ECE-BA31-4D18-B04D-A33F9C8F1D59}" type="presOf" srcId="{239397BF-6519-4382-A065-C23B3A6FF665}" destId="{1188B9FB-57C2-4381-823B-18B95F04852A}" srcOrd="1" destOrd="0" presId="urn:microsoft.com/office/officeart/2005/8/layout/list1"/>
    <dgm:cxn modelId="{2FE192EC-8290-4E52-9095-A009CA4AA52B}" type="presParOf" srcId="{457C412E-903A-4CB0-90F0-F5E0F157475F}" destId="{1B6D08D9-C56F-4B11-A7C2-87EF5E8DD433}" srcOrd="0" destOrd="0" presId="urn:microsoft.com/office/officeart/2005/8/layout/list1"/>
    <dgm:cxn modelId="{75D65008-DFC0-46BF-9054-0F3DC77D77B6}" type="presParOf" srcId="{1B6D08D9-C56F-4B11-A7C2-87EF5E8DD433}" destId="{DC240FED-2EC8-4CE3-A6E6-054739B35757}" srcOrd="0" destOrd="0" presId="urn:microsoft.com/office/officeart/2005/8/layout/list1"/>
    <dgm:cxn modelId="{FF221EA0-C4D0-459B-B212-5FB93B3BE2C7}" type="presParOf" srcId="{1B6D08D9-C56F-4B11-A7C2-87EF5E8DD433}" destId="{1188B9FB-57C2-4381-823B-18B95F04852A}" srcOrd="1" destOrd="0" presId="urn:microsoft.com/office/officeart/2005/8/layout/list1"/>
    <dgm:cxn modelId="{68D890A6-ACE9-49FD-88E0-CA59A0A14B4E}" type="presParOf" srcId="{457C412E-903A-4CB0-90F0-F5E0F157475F}" destId="{004B240C-F55C-449F-8A8B-AAABBC683F50}" srcOrd="1" destOrd="0" presId="urn:microsoft.com/office/officeart/2005/8/layout/list1"/>
    <dgm:cxn modelId="{72EF5F37-2D63-4CFD-8537-F25E67B2BCA6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Elevate Performance (Utilizzabile Anche Come Storage di Primo Livello)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E04EC268-C5CD-438D-AE88-F7AB8C005ED1}" type="presOf" srcId="{239397BF-6519-4382-A065-C23B3A6FF665}" destId="{1188B9FB-57C2-4381-823B-18B95F04852A}" srcOrd="1" destOrd="0" presId="urn:microsoft.com/office/officeart/2005/8/layout/list1"/>
    <dgm:cxn modelId="{808F3497-6C0B-4011-9D19-39EDF9E40DD2}" type="presOf" srcId="{CDAD11B7-5EC4-4203-AAB8-40A56E7691D9}" destId="{457C412E-903A-4CB0-90F0-F5E0F157475F}" srcOrd="0" destOrd="0" presId="urn:microsoft.com/office/officeart/2005/8/layout/list1"/>
    <dgm:cxn modelId="{441D48A3-DEF5-4A80-AEC1-9AB0A9376C03}" type="presOf" srcId="{239397BF-6519-4382-A065-C23B3A6FF665}" destId="{DC240FED-2EC8-4CE3-A6E6-054739B35757}" srcOrd="0" destOrd="0" presId="urn:microsoft.com/office/officeart/2005/8/layout/list1"/>
    <dgm:cxn modelId="{0D0A3D4B-A984-4B1F-B54C-B6AF6D872AC9}" type="presParOf" srcId="{457C412E-903A-4CB0-90F0-F5E0F157475F}" destId="{1B6D08D9-C56F-4B11-A7C2-87EF5E8DD433}" srcOrd="0" destOrd="0" presId="urn:microsoft.com/office/officeart/2005/8/layout/list1"/>
    <dgm:cxn modelId="{04F27745-8D74-47E8-8C1F-86E05E37F9FF}" type="presParOf" srcId="{1B6D08D9-C56F-4B11-A7C2-87EF5E8DD433}" destId="{DC240FED-2EC8-4CE3-A6E6-054739B35757}" srcOrd="0" destOrd="0" presId="urn:microsoft.com/office/officeart/2005/8/layout/list1"/>
    <dgm:cxn modelId="{73EE2DE0-A3FC-4A6A-B4F4-D550C39B44B1}" type="presParOf" srcId="{1B6D08D9-C56F-4B11-A7C2-87EF5E8DD433}" destId="{1188B9FB-57C2-4381-823B-18B95F04852A}" srcOrd="1" destOrd="0" presId="urn:microsoft.com/office/officeart/2005/8/layout/list1"/>
    <dgm:cxn modelId="{A922A760-FAAF-4412-BBE9-1972001E68C0}" type="presParOf" srcId="{457C412E-903A-4CB0-90F0-F5E0F157475F}" destId="{004B240C-F55C-449F-8A8B-AAABBC683F50}" srcOrd="1" destOrd="0" presId="urn:microsoft.com/office/officeart/2005/8/layout/list1"/>
    <dgm:cxn modelId="{FF6D82BD-82D8-4C18-A435-B457D0E0E335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 err="1">
              <a:solidFill>
                <a:schemeClr val="tx1"/>
              </a:solidFill>
            </a:rPr>
            <a:t>Automatic</a:t>
          </a:r>
          <a:r>
            <a:rPr lang="it-IT" sz="1600" dirty="0">
              <a:solidFill>
                <a:schemeClr val="tx1"/>
              </a:solidFill>
            </a:rPr>
            <a:t> </a:t>
          </a:r>
          <a:r>
            <a:rPr lang="it-IT" sz="1600" dirty="0" err="1">
              <a:solidFill>
                <a:schemeClr val="tx1"/>
              </a:solidFill>
            </a:rPr>
            <a:t>Tiering</a:t>
          </a:r>
          <a:r>
            <a:rPr lang="it-IT" sz="1600" dirty="0">
              <a:solidFill>
                <a:schemeClr val="tx1"/>
              </a:solidFill>
            </a:rPr>
            <a:t> e </a:t>
          </a:r>
          <a:r>
            <a:rPr lang="it-IT" sz="1600" dirty="0" err="1">
              <a:solidFill>
                <a:schemeClr val="tx1"/>
              </a:solidFill>
            </a:rPr>
            <a:t>Deduplica</a:t>
          </a:r>
          <a:endParaRPr lang="it-IT" sz="1600" dirty="0">
            <a:solidFill>
              <a:schemeClr val="tx1"/>
            </a:solidFill>
          </a:endParaRP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3338420A-6217-4521-80AA-346457FC9BF3}" type="presOf" srcId="{CDAD11B7-5EC4-4203-AAB8-40A56E7691D9}" destId="{457C412E-903A-4CB0-90F0-F5E0F157475F}" srcOrd="0" destOrd="0" presId="urn:microsoft.com/office/officeart/2005/8/layout/list1"/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2CB63E37-7BE7-4B53-BB57-0493EEA856CA}" type="presOf" srcId="{239397BF-6519-4382-A065-C23B3A6FF665}" destId="{1188B9FB-57C2-4381-823B-18B95F04852A}" srcOrd="1" destOrd="0" presId="urn:microsoft.com/office/officeart/2005/8/layout/list1"/>
    <dgm:cxn modelId="{BB8F8CD1-BFF8-41CF-B575-DCC2A7280515}" type="presOf" srcId="{239397BF-6519-4382-A065-C23B3A6FF665}" destId="{DC240FED-2EC8-4CE3-A6E6-054739B35757}" srcOrd="0" destOrd="0" presId="urn:microsoft.com/office/officeart/2005/8/layout/list1"/>
    <dgm:cxn modelId="{26AED111-0482-4406-8717-E51176FB666D}" type="presParOf" srcId="{457C412E-903A-4CB0-90F0-F5E0F157475F}" destId="{1B6D08D9-C56F-4B11-A7C2-87EF5E8DD433}" srcOrd="0" destOrd="0" presId="urn:microsoft.com/office/officeart/2005/8/layout/list1"/>
    <dgm:cxn modelId="{6E80D538-5597-41AB-83E8-2C3088FAB30F}" type="presParOf" srcId="{1B6D08D9-C56F-4B11-A7C2-87EF5E8DD433}" destId="{DC240FED-2EC8-4CE3-A6E6-054739B35757}" srcOrd="0" destOrd="0" presId="urn:microsoft.com/office/officeart/2005/8/layout/list1"/>
    <dgm:cxn modelId="{9A9CB375-1145-43F0-AC28-B03EC954B043}" type="presParOf" srcId="{1B6D08D9-C56F-4B11-A7C2-87EF5E8DD433}" destId="{1188B9FB-57C2-4381-823B-18B95F04852A}" srcOrd="1" destOrd="0" presId="urn:microsoft.com/office/officeart/2005/8/layout/list1"/>
    <dgm:cxn modelId="{0E329CC1-9F7C-443B-85BD-E760033D6159}" type="presParOf" srcId="{457C412E-903A-4CB0-90F0-F5E0F157475F}" destId="{004B240C-F55C-449F-8A8B-AAABBC683F50}" srcOrd="1" destOrd="0" presId="urn:microsoft.com/office/officeart/2005/8/layout/list1"/>
    <dgm:cxn modelId="{50B6AF68-456B-41A8-AB14-EBC277852D05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Limiti di scalabilità causati dal File-System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883BD14A-DCD9-41D4-BB1C-5392A8FFBEB2}" type="presOf" srcId="{CDAD11B7-5EC4-4203-AAB8-40A56E7691D9}" destId="{457C412E-903A-4CB0-90F0-F5E0F157475F}" srcOrd="0" destOrd="0" presId="urn:microsoft.com/office/officeart/2005/8/layout/list1"/>
    <dgm:cxn modelId="{00750A9D-E261-44AB-BEDB-E5BFBFE4762F}" type="presOf" srcId="{239397BF-6519-4382-A065-C23B3A6FF665}" destId="{DC240FED-2EC8-4CE3-A6E6-054739B35757}" srcOrd="0" destOrd="0" presId="urn:microsoft.com/office/officeart/2005/8/layout/list1"/>
    <dgm:cxn modelId="{8ADDF6B4-1676-47B0-BB87-6507823613C2}" type="presOf" srcId="{239397BF-6519-4382-A065-C23B3A6FF665}" destId="{1188B9FB-57C2-4381-823B-18B95F04852A}" srcOrd="1" destOrd="0" presId="urn:microsoft.com/office/officeart/2005/8/layout/list1"/>
    <dgm:cxn modelId="{64C8DF40-1789-40DF-B42F-1B41AC8E193F}" type="presParOf" srcId="{457C412E-903A-4CB0-90F0-F5E0F157475F}" destId="{1B6D08D9-C56F-4B11-A7C2-87EF5E8DD433}" srcOrd="0" destOrd="0" presId="urn:microsoft.com/office/officeart/2005/8/layout/list1"/>
    <dgm:cxn modelId="{736EABBE-8546-40BF-8D1E-03D42248E09D}" type="presParOf" srcId="{1B6D08D9-C56F-4B11-A7C2-87EF5E8DD433}" destId="{DC240FED-2EC8-4CE3-A6E6-054739B35757}" srcOrd="0" destOrd="0" presId="urn:microsoft.com/office/officeart/2005/8/layout/list1"/>
    <dgm:cxn modelId="{4C66C1B2-66EB-45BB-A5FE-C33510C295BF}" type="presParOf" srcId="{1B6D08D9-C56F-4B11-A7C2-87EF5E8DD433}" destId="{1188B9FB-57C2-4381-823B-18B95F04852A}" srcOrd="1" destOrd="0" presId="urn:microsoft.com/office/officeart/2005/8/layout/list1"/>
    <dgm:cxn modelId="{0732246D-E528-4FB0-87F3-BE5DB3932655}" type="presParOf" srcId="{457C412E-903A-4CB0-90F0-F5E0F157475F}" destId="{004B240C-F55C-449F-8A8B-AAABBC683F50}" srcOrd="1" destOrd="0" presId="urn:microsoft.com/office/officeart/2005/8/layout/list1"/>
    <dgm:cxn modelId="{7382971A-8BD9-4C12-81B0-614972327CD8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FFC1B3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it-IT" sz="1600" dirty="0">
              <a:solidFill>
                <a:schemeClr val="tx1"/>
              </a:solidFill>
            </a:rPr>
            <a:t>Produzione orientata ad alte performances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B17BD12E-00AE-4126-B0F6-470ECA5830EE}" type="presOf" srcId="{CDAD11B7-5EC4-4203-AAB8-40A56E7691D9}" destId="{457C412E-903A-4CB0-90F0-F5E0F157475F}" srcOrd="0" destOrd="0" presId="urn:microsoft.com/office/officeart/2005/8/layout/list1"/>
    <dgm:cxn modelId="{CC1BF252-7C19-4670-B1CC-00074A973C68}" type="presOf" srcId="{239397BF-6519-4382-A065-C23B3A6FF665}" destId="{1188B9FB-57C2-4381-823B-18B95F04852A}" srcOrd="1" destOrd="0" presId="urn:microsoft.com/office/officeart/2005/8/layout/list1"/>
    <dgm:cxn modelId="{9341F1E8-D916-4138-B31C-92C955EEBF27}" type="presOf" srcId="{239397BF-6519-4382-A065-C23B3A6FF665}" destId="{DC240FED-2EC8-4CE3-A6E6-054739B35757}" srcOrd="0" destOrd="0" presId="urn:microsoft.com/office/officeart/2005/8/layout/list1"/>
    <dgm:cxn modelId="{BBC1DD60-33A5-4122-809E-A24226A224D1}" type="presParOf" srcId="{457C412E-903A-4CB0-90F0-F5E0F157475F}" destId="{1B6D08D9-C56F-4B11-A7C2-87EF5E8DD433}" srcOrd="0" destOrd="0" presId="urn:microsoft.com/office/officeart/2005/8/layout/list1"/>
    <dgm:cxn modelId="{95446CA8-7EB0-4269-984A-C845407D8F03}" type="presParOf" srcId="{1B6D08D9-C56F-4B11-A7C2-87EF5E8DD433}" destId="{DC240FED-2EC8-4CE3-A6E6-054739B35757}" srcOrd="0" destOrd="0" presId="urn:microsoft.com/office/officeart/2005/8/layout/list1"/>
    <dgm:cxn modelId="{B53D39EE-FF78-41D9-B3A3-99824CC6AD2F}" type="presParOf" srcId="{1B6D08D9-C56F-4B11-A7C2-87EF5E8DD433}" destId="{1188B9FB-57C2-4381-823B-18B95F04852A}" srcOrd="1" destOrd="0" presId="urn:microsoft.com/office/officeart/2005/8/layout/list1"/>
    <dgm:cxn modelId="{129D45A6-6097-4891-BBA2-8D2235EC23C0}" type="presParOf" srcId="{457C412E-903A-4CB0-90F0-F5E0F157475F}" destId="{004B240C-F55C-449F-8A8B-AAABBC683F50}" srcOrd="1" destOrd="0" presId="urn:microsoft.com/office/officeart/2005/8/layout/list1"/>
    <dgm:cxn modelId="{1F2D8299-CB6F-43D0-BC17-13C00EB7C664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AD11B7-5EC4-4203-AAB8-40A56E7691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9397BF-6519-4382-A065-C23B3A6FF665}">
      <dgm:prSet phldrT="[Testo]" custT="1"/>
      <dgm:spPr>
        <a:solidFill>
          <a:srgbClr val="99FF99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t-IT" sz="1600" dirty="0" err="1">
              <a:solidFill>
                <a:schemeClr val="tx1"/>
              </a:solidFill>
            </a:rPr>
            <a:t>Deploy</a:t>
          </a:r>
          <a:r>
            <a:rPr lang="it-IT" sz="1600" dirty="0">
              <a:solidFill>
                <a:schemeClr val="tx1"/>
              </a:solidFill>
            </a:rPr>
            <a:t> su vari brand </a:t>
          </a:r>
          <a:r>
            <a:rPr lang="it-IT" sz="1600" dirty="0" err="1">
              <a:solidFill>
                <a:schemeClr val="tx1"/>
              </a:solidFill>
            </a:rPr>
            <a:t>hw</a:t>
          </a:r>
          <a:r>
            <a:rPr lang="it-IT" sz="1600" dirty="0">
              <a:solidFill>
                <a:schemeClr val="tx1"/>
              </a:solidFill>
            </a:rPr>
            <a:t> e possibilità di riutilizzo infrastrutture preesistenti </a:t>
          </a:r>
        </a:p>
      </dgm:t>
    </dgm:pt>
    <dgm:pt modelId="{D2D0DB49-6CC8-48E2-B2DB-002676F89FB8}" type="parTrans" cxnId="{E384730A-F370-4633-B2A2-8A3F7009C492}">
      <dgm:prSet/>
      <dgm:spPr/>
      <dgm:t>
        <a:bodyPr/>
        <a:lstStyle/>
        <a:p>
          <a:endParaRPr lang="it-IT"/>
        </a:p>
      </dgm:t>
    </dgm:pt>
    <dgm:pt modelId="{3541E4D4-35C4-4BFA-A01F-E443E514B09E}" type="sibTrans" cxnId="{E384730A-F370-4633-B2A2-8A3F7009C492}">
      <dgm:prSet/>
      <dgm:spPr/>
      <dgm:t>
        <a:bodyPr/>
        <a:lstStyle/>
        <a:p>
          <a:endParaRPr lang="it-IT"/>
        </a:p>
      </dgm:t>
    </dgm:pt>
    <dgm:pt modelId="{457C412E-903A-4CB0-90F0-F5E0F157475F}" type="pres">
      <dgm:prSet presAssocID="{CDAD11B7-5EC4-4203-AAB8-40A56E7691D9}" presName="linear" presStyleCnt="0">
        <dgm:presLayoutVars>
          <dgm:dir/>
          <dgm:animLvl val="lvl"/>
          <dgm:resizeHandles val="exact"/>
        </dgm:presLayoutVars>
      </dgm:prSet>
      <dgm:spPr/>
    </dgm:pt>
    <dgm:pt modelId="{1B6D08D9-C56F-4B11-A7C2-87EF5E8DD433}" type="pres">
      <dgm:prSet presAssocID="{239397BF-6519-4382-A065-C23B3A6FF665}" presName="parentLin" presStyleCnt="0"/>
      <dgm:spPr/>
    </dgm:pt>
    <dgm:pt modelId="{DC240FED-2EC8-4CE3-A6E6-054739B35757}" type="pres">
      <dgm:prSet presAssocID="{239397BF-6519-4382-A065-C23B3A6FF665}" presName="parentLeftMargin" presStyleLbl="node1" presStyleIdx="0" presStyleCnt="1"/>
      <dgm:spPr/>
    </dgm:pt>
    <dgm:pt modelId="{1188B9FB-57C2-4381-823B-18B95F04852A}" type="pres">
      <dgm:prSet presAssocID="{239397BF-6519-4382-A065-C23B3A6FF665}" presName="parentText" presStyleLbl="node1" presStyleIdx="0" presStyleCnt="1" custScaleX="132929" custLinFactNeighborX="-46850" custLinFactNeighborY="5797">
        <dgm:presLayoutVars>
          <dgm:chMax val="0"/>
          <dgm:bulletEnabled val="1"/>
        </dgm:presLayoutVars>
      </dgm:prSet>
      <dgm:spPr/>
    </dgm:pt>
    <dgm:pt modelId="{004B240C-F55C-449F-8A8B-AAABBC683F50}" type="pres">
      <dgm:prSet presAssocID="{239397BF-6519-4382-A065-C23B3A6FF665}" presName="negativeSpace" presStyleCnt="0"/>
      <dgm:spPr/>
    </dgm:pt>
    <dgm:pt modelId="{6513DD59-3C17-4791-987E-7F4308D4D87E}" type="pres">
      <dgm:prSet presAssocID="{239397BF-6519-4382-A065-C23B3A6FF665}" presName="childText" presStyleLbl="conFgAcc1" presStyleIdx="0" presStyleCnt="1">
        <dgm:presLayoutVars>
          <dgm:bulletEnabled val="1"/>
        </dgm:presLayoutVars>
      </dgm:prSet>
      <dgm:spPr>
        <a:ln>
          <a:solidFill>
            <a:schemeClr val="accent3">
              <a:lumMod val="50000"/>
            </a:schemeClr>
          </a:solidFill>
        </a:ln>
      </dgm:spPr>
    </dgm:pt>
  </dgm:ptLst>
  <dgm:cxnLst>
    <dgm:cxn modelId="{E384730A-F370-4633-B2A2-8A3F7009C492}" srcId="{CDAD11B7-5EC4-4203-AAB8-40A56E7691D9}" destId="{239397BF-6519-4382-A065-C23B3A6FF665}" srcOrd="0" destOrd="0" parTransId="{D2D0DB49-6CC8-48E2-B2DB-002676F89FB8}" sibTransId="{3541E4D4-35C4-4BFA-A01F-E443E514B09E}"/>
    <dgm:cxn modelId="{3F95F05C-3217-4B7D-82CC-BF9E258B985C}" type="presOf" srcId="{239397BF-6519-4382-A065-C23B3A6FF665}" destId="{DC240FED-2EC8-4CE3-A6E6-054739B35757}" srcOrd="0" destOrd="0" presId="urn:microsoft.com/office/officeart/2005/8/layout/list1"/>
    <dgm:cxn modelId="{93A28D74-3DD1-401A-A026-E7E8C008002A}" type="presOf" srcId="{239397BF-6519-4382-A065-C23B3A6FF665}" destId="{1188B9FB-57C2-4381-823B-18B95F04852A}" srcOrd="1" destOrd="0" presId="urn:microsoft.com/office/officeart/2005/8/layout/list1"/>
    <dgm:cxn modelId="{9E8833BF-506A-4D32-94C8-3B198645E11C}" type="presOf" srcId="{CDAD11B7-5EC4-4203-AAB8-40A56E7691D9}" destId="{457C412E-903A-4CB0-90F0-F5E0F157475F}" srcOrd="0" destOrd="0" presId="urn:microsoft.com/office/officeart/2005/8/layout/list1"/>
    <dgm:cxn modelId="{D85B3DE7-F103-414C-AA8C-1010338A38AE}" type="presParOf" srcId="{457C412E-903A-4CB0-90F0-F5E0F157475F}" destId="{1B6D08D9-C56F-4B11-A7C2-87EF5E8DD433}" srcOrd="0" destOrd="0" presId="urn:microsoft.com/office/officeart/2005/8/layout/list1"/>
    <dgm:cxn modelId="{6663BD29-D492-45E7-B222-D0638B77A22C}" type="presParOf" srcId="{1B6D08D9-C56F-4B11-A7C2-87EF5E8DD433}" destId="{DC240FED-2EC8-4CE3-A6E6-054739B35757}" srcOrd="0" destOrd="0" presId="urn:microsoft.com/office/officeart/2005/8/layout/list1"/>
    <dgm:cxn modelId="{B02A954B-DAC9-4C4E-A199-6525F0CBC72C}" type="presParOf" srcId="{1B6D08D9-C56F-4B11-A7C2-87EF5E8DD433}" destId="{1188B9FB-57C2-4381-823B-18B95F04852A}" srcOrd="1" destOrd="0" presId="urn:microsoft.com/office/officeart/2005/8/layout/list1"/>
    <dgm:cxn modelId="{B5C3C703-7F60-4BA7-809A-C4D11812656D}" type="presParOf" srcId="{457C412E-903A-4CB0-90F0-F5E0F157475F}" destId="{004B240C-F55C-449F-8A8B-AAABBC683F50}" srcOrd="1" destOrd="0" presId="urn:microsoft.com/office/officeart/2005/8/layout/list1"/>
    <dgm:cxn modelId="{BB6B1125-A7F6-4958-8B1B-C33405903893}" type="presParOf" srcId="{457C412E-903A-4CB0-90F0-F5E0F157475F}" destId="{6513DD59-3C17-4791-987E-7F4308D4D87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Buone performance (Auto-</a:t>
          </a:r>
          <a:r>
            <a:rPr lang="it-IT" sz="1600" kern="1200" dirty="0" err="1">
              <a:solidFill>
                <a:schemeClr val="tx1"/>
              </a:solidFill>
            </a:rPr>
            <a:t>Balancing</a:t>
          </a:r>
          <a:r>
            <a:rPr lang="it-IT" sz="1600" kern="1200" dirty="0">
              <a:solidFill>
                <a:schemeClr val="tx1"/>
              </a:solidFill>
            </a:rPr>
            <a:t>)</a:t>
          </a:r>
        </a:p>
      </dsp:txBody>
      <dsp:txXfrm>
        <a:off x="138275" y="78666"/>
        <a:ext cx="3721486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455467"/>
          <a:ext cx="406845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64005"/>
          <a:ext cx="3782010" cy="88560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Scalabilità virtualmente illimitata e supporto nativo dei protocolli a oggetto</a:t>
          </a:r>
        </a:p>
      </dsp:txBody>
      <dsp:txXfrm>
        <a:off x="151244" y="107236"/>
        <a:ext cx="3695548" cy="7991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96863"/>
          <a:ext cx="406845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937"/>
          <a:ext cx="3782010" cy="56088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Mancanza di responsabilità univoca per alcune soluzioni</a:t>
          </a:r>
        </a:p>
      </dsp:txBody>
      <dsp:txXfrm>
        <a:off x="135393" y="76317"/>
        <a:ext cx="3727250" cy="506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Presenza di soluzioni poco mature</a:t>
          </a:r>
        </a:p>
      </dsp:txBody>
      <dsp:txXfrm>
        <a:off x="138275" y="78666"/>
        <a:ext cx="3721486" cy="5593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73556"/>
          <a:ext cx="406845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7338"/>
          <a:ext cx="3782010" cy="73800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Espressamente progettati per l’archiviazione di oggetti (ottimizzazione hardware e software)</a:t>
          </a:r>
        </a:p>
      </dsp:txBody>
      <dsp:txXfrm>
        <a:off x="144039" y="83364"/>
        <a:ext cx="3709958" cy="665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Scalabilità virtualmente illimitata e supporto nativo dei protocolli a oggetto</a:t>
          </a:r>
        </a:p>
      </dsp:txBody>
      <dsp:txXfrm>
        <a:off x="138275" y="78666"/>
        <a:ext cx="3721486" cy="5593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45002"/>
          <a:ext cx="404523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7397" y="36223"/>
          <a:ext cx="3760429" cy="47232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0" rIns="1070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Responsabilità univoca</a:t>
          </a:r>
        </a:p>
      </dsp:txBody>
      <dsp:txXfrm>
        <a:off x="130454" y="59280"/>
        <a:ext cx="3714315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66079"/>
          <a:ext cx="406845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31202"/>
          <a:ext cx="3782010" cy="53136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Soluzioni proprietarie (ma aperte a standard)</a:t>
          </a:r>
        </a:p>
      </dsp:txBody>
      <dsp:txXfrm>
        <a:off x="133952" y="57141"/>
        <a:ext cx="3730132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99119"/>
          <a:ext cx="40684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6803"/>
          <a:ext cx="3782010" cy="79704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?</a:t>
          </a:r>
        </a:p>
      </dsp:txBody>
      <dsp:txXfrm>
        <a:off x="146921" y="85711"/>
        <a:ext cx="370419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Multi-Protocol Access, </a:t>
          </a:r>
          <a:r>
            <a:rPr lang="it-IT" sz="1600" kern="1200" dirty="0" err="1">
              <a:solidFill>
                <a:schemeClr val="tx1"/>
              </a:solidFill>
            </a:rPr>
            <a:t>Automatic</a:t>
          </a:r>
          <a:r>
            <a:rPr lang="it-IT" sz="1600" kern="1200" dirty="0">
              <a:solidFill>
                <a:schemeClr val="tx1"/>
              </a:solidFill>
            </a:rPr>
            <a:t> </a:t>
          </a:r>
          <a:r>
            <a:rPr lang="it-IT" sz="1600" kern="1200" dirty="0" err="1">
              <a:solidFill>
                <a:schemeClr val="tx1"/>
              </a:solidFill>
            </a:rPr>
            <a:t>Tiering</a:t>
          </a:r>
          <a:r>
            <a:rPr lang="it-IT" sz="1600" kern="1200" dirty="0">
              <a:solidFill>
                <a:schemeClr val="tx1"/>
              </a:solidFill>
            </a:rPr>
            <a:t> e </a:t>
          </a:r>
          <a:r>
            <a:rPr lang="it-IT" sz="1600" kern="1200" dirty="0" err="1">
              <a:solidFill>
                <a:schemeClr val="tx1"/>
              </a:solidFill>
            </a:rPr>
            <a:t>deduplica</a:t>
          </a:r>
          <a:endParaRPr lang="it-IT" sz="1600" kern="1200" dirty="0">
            <a:solidFill>
              <a:schemeClr val="tx1"/>
            </a:solidFill>
          </a:endParaRPr>
        </a:p>
      </dsp:txBody>
      <dsp:txXfrm>
        <a:off x="138275" y="78666"/>
        <a:ext cx="372148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96863"/>
          <a:ext cx="406845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937"/>
          <a:ext cx="3782010" cy="56088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Produzione orientata ad alte performances</a:t>
          </a:r>
        </a:p>
      </dsp:txBody>
      <dsp:txXfrm>
        <a:off x="135393" y="76317"/>
        <a:ext cx="372725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Limiti di scalabilità causati dal File-System</a:t>
          </a:r>
        </a:p>
      </dsp:txBody>
      <dsp:txXfrm>
        <a:off x="138275" y="78666"/>
        <a:ext cx="372148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8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Elevate Performance (Utilizzabile Anche Come Storage di Primo Livello)</a:t>
          </a:r>
        </a:p>
      </dsp:txBody>
      <dsp:txXfrm>
        <a:off x="138275" y="78666"/>
        <a:ext cx="3721486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96863"/>
          <a:ext cx="406845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937"/>
          <a:ext cx="3782010" cy="56088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solidFill>
                <a:schemeClr val="tx1"/>
              </a:solidFill>
            </a:rPr>
            <a:t>Automatic</a:t>
          </a:r>
          <a:r>
            <a:rPr lang="it-IT" sz="1600" kern="1200" dirty="0">
              <a:solidFill>
                <a:schemeClr val="tx1"/>
              </a:solidFill>
            </a:rPr>
            <a:t> </a:t>
          </a:r>
          <a:r>
            <a:rPr lang="it-IT" sz="1600" kern="1200" dirty="0" err="1">
              <a:solidFill>
                <a:schemeClr val="tx1"/>
              </a:solidFill>
            </a:rPr>
            <a:t>Tiering</a:t>
          </a:r>
          <a:r>
            <a:rPr lang="it-IT" sz="1600" kern="1200" dirty="0">
              <a:solidFill>
                <a:schemeClr val="tx1"/>
              </a:solidFill>
            </a:rPr>
            <a:t> e </a:t>
          </a:r>
          <a:r>
            <a:rPr lang="it-IT" sz="1600" kern="1200" dirty="0" err="1">
              <a:solidFill>
                <a:schemeClr val="tx1"/>
              </a:solidFill>
            </a:rPr>
            <a:t>Deduplica</a:t>
          </a:r>
          <a:endParaRPr lang="it-IT" sz="1600" kern="1200" dirty="0">
            <a:solidFill>
              <a:schemeClr val="tx1"/>
            </a:solidFill>
          </a:endParaRPr>
        </a:p>
      </dsp:txBody>
      <dsp:txXfrm>
        <a:off x="135393" y="76317"/>
        <a:ext cx="372725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322427"/>
          <a:ext cx="40684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404"/>
          <a:ext cx="3782010" cy="61992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Limiti di scalabilità causati dal File-System</a:t>
          </a:r>
        </a:p>
      </dsp:txBody>
      <dsp:txXfrm>
        <a:off x="138275" y="78666"/>
        <a:ext cx="372148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296863"/>
          <a:ext cx="406845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48937"/>
          <a:ext cx="3782010" cy="560880"/>
        </a:xfrm>
        <a:prstGeom prst="roundRect">
          <a:avLst/>
        </a:prstGeom>
        <a:solidFill>
          <a:srgbClr val="FFC1B3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Produzione orientata ad alte performances</a:t>
          </a:r>
        </a:p>
      </dsp:txBody>
      <dsp:txXfrm>
        <a:off x="135393" y="76317"/>
        <a:ext cx="3727250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DD59-3C17-4791-987E-7F4308D4D87E}">
      <dsp:nvSpPr>
        <dsp:cNvPr id="0" name=""/>
        <dsp:cNvSpPr/>
      </dsp:nvSpPr>
      <dsp:spPr>
        <a:xfrm>
          <a:off x="0" y="429903"/>
          <a:ext cx="406845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B9FB-57C2-4381-823B-18B95F04852A}">
      <dsp:nvSpPr>
        <dsp:cNvPr id="0" name=""/>
        <dsp:cNvSpPr/>
      </dsp:nvSpPr>
      <dsp:spPr>
        <a:xfrm>
          <a:off x="108013" y="64539"/>
          <a:ext cx="3782010" cy="826560"/>
        </a:xfrm>
        <a:prstGeom prst="roundRect">
          <a:avLst/>
        </a:prstGeom>
        <a:solidFill>
          <a:srgbClr val="99FF99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44" tIns="0" rIns="107644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t-IT" sz="1600" kern="1200" dirty="0" err="1">
              <a:solidFill>
                <a:schemeClr val="tx1"/>
              </a:solidFill>
            </a:rPr>
            <a:t>Deploy</a:t>
          </a:r>
          <a:r>
            <a:rPr lang="it-IT" sz="1600" kern="1200" dirty="0">
              <a:solidFill>
                <a:schemeClr val="tx1"/>
              </a:solidFill>
            </a:rPr>
            <a:t> su vari brand </a:t>
          </a:r>
          <a:r>
            <a:rPr lang="it-IT" sz="1600" kern="1200" dirty="0" err="1">
              <a:solidFill>
                <a:schemeClr val="tx1"/>
              </a:solidFill>
            </a:rPr>
            <a:t>hw</a:t>
          </a:r>
          <a:r>
            <a:rPr lang="it-IT" sz="1600" kern="1200" dirty="0">
              <a:solidFill>
                <a:schemeClr val="tx1"/>
              </a:solidFill>
            </a:rPr>
            <a:t> e possibilità di riutilizzo infrastrutture preesistenti </a:t>
          </a:r>
        </a:p>
      </dsp:txBody>
      <dsp:txXfrm>
        <a:off x="148362" y="104888"/>
        <a:ext cx="370131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t" anchorCtr="0" compatLnSpc="1">
            <a:prstTxWarp prst="textNoShape">
              <a:avLst/>
            </a:prstTxWarp>
          </a:bodyPr>
          <a:lstStyle>
            <a:lvl1pPr defTabSz="1016000">
              <a:defRPr sz="1400"/>
            </a:lvl1pPr>
          </a:lstStyle>
          <a:p>
            <a:endParaRPr lang="it-IT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400"/>
            </a:lvl1pPr>
          </a:lstStyle>
          <a:p>
            <a:endParaRPr lang="it-IT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b" anchorCtr="0" compatLnSpc="1">
            <a:prstTxWarp prst="textNoShape">
              <a:avLst/>
            </a:prstTxWarp>
          </a:bodyPr>
          <a:lstStyle>
            <a:lvl1pPr defTabSz="1016000">
              <a:defRPr sz="1400"/>
            </a:lvl1pPr>
          </a:lstStyle>
          <a:p>
            <a:endParaRPr lang="it-IT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b" anchorCtr="0" compatLnSpc="1">
            <a:prstTxWarp prst="textNoShape">
              <a:avLst/>
            </a:prstTxWarp>
          </a:bodyPr>
          <a:lstStyle>
            <a:lvl1pPr algn="r" defTabSz="1016000">
              <a:defRPr sz="1400"/>
            </a:lvl1pPr>
          </a:lstStyle>
          <a:p>
            <a:fld id="{DB3CDA3A-7178-4D45-B396-02609550046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732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t" anchorCtr="0" compatLnSpc="1">
            <a:prstTxWarp prst="textNoShape">
              <a:avLst/>
            </a:prstTxWarp>
          </a:bodyPr>
          <a:lstStyle>
            <a:lvl1pPr defTabSz="1016000">
              <a:defRPr sz="1400"/>
            </a:lvl1pPr>
          </a:lstStyle>
          <a:p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400"/>
            </a:lvl1pPr>
          </a:lstStyle>
          <a:p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b" anchorCtr="0" compatLnSpc="1">
            <a:prstTxWarp prst="textNoShape">
              <a:avLst/>
            </a:prstTxWarp>
          </a:bodyPr>
          <a:lstStyle>
            <a:lvl1pPr defTabSz="1016000">
              <a:defRPr sz="1400"/>
            </a:lvl1pPr>
          </a:lstStyle>
          <a:p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64" tIns="50782" rIns="101564" bIns="50782" numCol="1" anchor="b" anchorCtr="0" compatLnSpc="1">
            <a:prstTxWarp prst="textNoShape">
              <a:avLst/>
            </a:prstTxWarp>
          </a:bodyPr>
          <a:lstStyle>
            <a:lvl1pPr algn="r" defTabSz="1016000">
              <a:defRPr sz="1400"/>
            </a:lvl1pPr>
          </a:lstStyle>
          <a:p>
            <a:fld id="{32FEA25D-A261-48C1-88C4-6BAB1A854D3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1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D8461-DD90-43B0-9CAA-7AA44FE853C3}" type="slidenum">
              <a:rPr lang="it-IT"/>
              <a:pPr/>
              <a:t>1</a:t>
            </a:fld>
            <a:endParaRPr lang="it-IT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10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11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12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13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14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15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16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2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3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4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5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6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7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8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5E71-87EC-4BD3-9E83-5D43AA490768}" type="slidenum">
              <a:rPr lang="it-IT"/>
              <a:pPr/>
              <a:t>9</a:t>
            </a:fld>
            <a:endParaRPr lang="it-IT"/>
          </a:p>
        </p:txBody>
      </p:sp>
      <p:sp>
        <p:nvSpPr>
          <p:cNvPr id="496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416425" y="324643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1800">
                <a:solidFill>
                  <a:schemeClr val="bg1"/>
                </a:solidFill>
              </a:rPr>
              <a:t>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2CA6-B200-49A2-8A33-90153C2FC415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2FFD-792C-4167-85F1-23722DD4A7D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1.jpe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1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5.tiff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0.tif"/><Relationship Id="rId12" Type="http://schemas.openxmlformats.org/officeDocument/2006/relationships/image" Target="../media/image14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3.tif"/><Relationship Id="rId5" Type="http://schemas.openxmlformats.org/officeDocument/2006/relationships/image" Target="../media/image8.png"/><Relationship Id="rId10" Type="http://schemas.openxmlformats.org/officeDocument/2006/relationships/image" Target="../media/image12.tiff"/><Relationship Id="rId4" Type="http://schemas.openxmlformats.org/officeDocument/2006/relationships/image" Target="../media/image7.png"/><Relationship Id="rId9" Type="http://schemas.openxmlformats.org/officeDocument/2006/relationships/image" Target="../media/image2.jpg"/><Relationship Id="rId1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6443665" y="6237289"/>
            <a:ext cx="180022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8229601" y="6096000"/>
            <a:ext cx="5048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849868" y="2060848"/>
            <a:ext cx="748313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t-IT" sz="6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Studio evolutivo </a:t>
            </a:r>
          </a:p>
          <a:p>
            <a:pPr algn="ctr"/>
            <a:r>
              <a:rPr lang="it-IT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architettura fisica </a:t>
            </a:r>
          </a:p>
          <a:p>
            <a:pPr algn="ctr"/>
            <a:r>
              <a:rPr lang="it-IT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SACER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1A529FA6-4387-47F0-A391-96B86D20B4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15816" y="548680"/>
            <a:ext cx="3167809" cy="1080120"/>
          </a:xfrm>
          <a:prstGeom prst="rect">
            <a:avLst/>
          </a:prstGeom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FC14CAE-ABFB-4ADA-954E-40F9C1862B9C}"/>
              </a:ext>
            </a:extLst>
          </p:cNvPr>
          <p:cNvSpPr/>
          <p:nvPr/>
        </p:nvSpPr>
        <p:spPr>
          <a:xfrm>
            <a:off x="3779912" y="6155431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Dicembre 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4499992" y="2096852"/>
            <a:ext cx="3312368" cy="792088"/>
            <a:chOff x="4211960" y="1664804"/>
            <a:chExt cx="3312368" cy="792088"/>
          </a:xfrm>
        </p:grpSpPr>
        <p:sp>
          <p:nvSpPr>
            <p:cNvPr id="5" name="Freccia in su 4"/>
            <p:cNvSpPr/>
            <p:nvPr/>
          </p:nvSpPr>
          <p:spPr>
            <a:xfrm rot="10800000">
              <a:off x="4211960" y="1664804"/>
              <a:ext cx="1046083" cy="792088"/>
            </a:xfrm>
            <a:prstGeom prst="upArrow">
              <a:avLst/>
            </a:prstGeom>
            <a:solidFill>
              <a:srgbClr val="FFC1B3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256076" y="1844824"/>
              <a:ext cx="2268252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Svantaggi: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1354794617"/>
              </p:ext>
            </p:extLst>
          </p:nvPr>
        </p:nvGraphicFramePr>
        <p:xfrm>
          <a:off x="4463987" y="4581129"/>
          <a:ext cx="4068453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4031413344"/>
              </p:ext>
            </p:extLst>
          </p:nvPr>
        </p:nvGraphicFramePr>
        <p:xfrm>
          <a:off x="4452555" y="3356993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7" name="Gruppo 16"/>
          <p:cNvGrpSpPr/>
          <p:nvPr/>
        </p:nvGrpSpPr>
        <p:grpSpPr>
          <a:xfrm>
            <a:off x="687502" y="1844824"/>
            <a:ext cx="3380442" cy="2160240"/>
            <a:chOff x="971600" y="3861047"/>
            <a:chExt cx="3380442" cy="2160240"/>
          </a:xfrm>
        </p:grpSpPr>
        <p:sp>
          <p:nvSpPr>
            <p:cNvPr id="18" name="Goccia 17"/>
            <p:cNvSpPr/>
            <p:nvPr/>
          </p:nvSpPr>
          <p:spPr>
            <a:xfrm rot="16200000" flipV="1">
              <a:off x="1581701" y="3250946"/>
              <a:ext cx="2160240" cy="3380442"/>
            </a:xfrm>
            <a:prstGeom prst="teardrop">
              <a:avLst/>
            </a:prstGeom>
            <a:solidFill>
              <a:srgbClr val="CC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1115616" y="4077071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(SOFTWARE ONLY)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Scality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RING,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Ceph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22" name="Segnaposto contenuto 8">
            <a:extLst>
              <a:ext uri="{FF2B5EF4-FFF2-40B4-BE49-F238E27FC236}">
                <a16:creationId xmlns:a16="http://schemas.microsoft.com/office/drawing/2014/main" id="{7E441EB7-BFD0-4435-A0C4-E2592F9A3A64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19" y="6089946"/>
            <a:ext cx="3157" cy="579414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899592" y="1844824"/>
            <a:ext cx="3240360" cy="792088"/>
            <a:chOff x="4211960" y="1664804"/>
            <a:chExt cx="3240360" cy="792088"/>
          </a:xfrm>
        </p:grpSpPr>
        <p:sp>
          <p:nvSpPr>
            <p:cNvPr id="5" name="Freccia in su 4"/>
            <p:cNvSpPr/>
            <p:nvPr/>
          </p:nvSpPr>
          <p:spPr>
            <a:xfrm>
              <a:off x="4211960" y="1664804"/>
              <a:ext cx="1046083" cy="792088"/>
            </a:xfrm>
            <a:prstGeom prst="upArrow">
              <a:avLst/>
            </a:prstGeom>
            <a:solidFill>
              <a:srgbClr val="99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184068" y="1891319"/>
              <a:ext cx="2268252" cy="52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2967480711"/>
              </p:ext>
            </p:extLst>
          </p:nvPr>
        </p:nvGraphicFramePr>
        <p:xfrm>
          <a:off x="899592" y="4140105"/>
          <a:ext cx="4068453" cy="100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018342925"/>
              </p:ext>
            </p:extLst>
          </p:nvPr>
        </p:nvGraphicFramePr>
        <p:xfrm>
          <a:off x="924163" y="3068960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7" name="Gruppo 16"/>
          <p:cNvGrpSpPr/>
          <p:nvPr/>
        </p:nvGrpSpPr>
        <p:grpSpPr>
          <a:xfrm>
            <a:off x="5364088" y="1772816"/>
            <a:ext cx="3339544" cy="2160240"/>
            <a:chOff x="4536955" y="3861048"/>
            <a:chExt cx="3339544" cy="2160240"/>
          </a:xfrm>
        </p:grpSpPr>
        <p:sp>
          <p:nvSpPr>
            <p:cNvPr id="21" name="Goccia 20"/>
            <p:cNvSpPr/>
            <p:nvPr/>
          </p:nvSpPr>
          <p:spPr>
            <a:xfrm rot="5400000" flipH="1" flipV="1">
              <a:off x="5126607" y="3271396"/>
              <a:ext cx="2160240" cy="3339544"/>
            </a:xfrm>
            <a:prstGeom prst="teardrop">
              <a:avLst/>
            </a:prstGeom>
            <a:solidFill>
              <a:srgbClr val="FFCCFF"/>
            </a:solidFill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4601119" y="4077072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(APPLIANCE)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ECS, Hitachi HCP,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3657617659"/>
              </p:ext>
            </p:extLst>
          </p:nvPr>
        </p:nvGraphicFramePr>
        <p:xfrm>
          <a:off x="899592" y="5328002"/>
          <a:ext cx="4045237" cy="65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24" name="Segnaposto contenuto 8">
            <a:extLst>
              <a:ext uri="{FF2B5EF4-FFF2-40B4-BE49-F238E27FC236}">
                <a16:creationId xmlns:a16="http://schemas.microsoft.com/office/drawing/2014/main" id="{C94C94FB-BD99-43C9-908B-B621DC66C4E5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9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827584" y="2024844"/>
            <a:ext cx="3312368" cy="792088"/>
            <a:chOff x="4211960" y="1664804"/>
            <a:chExt cx="3312368" cy="792088"/>
          </a:xfrm>
        </p:grpSpPr>
        <p:sp>
          <p:nvSpPr>
            <p:cNvPr id="5" name="Freccia in su 4"/>
            <p:cNvSpPr/>
            <p:nvPr/>
          </p:nvSpPr>
          <p:spPr>
            <a:xfrm rot="10800000">
              <a:off x="4211960" y="1664804"/>
              <a:ext cx="1046083" cy="792088"/>
            </a:xfrm>
            <a:prstGeom prst="upArrow">
              <a:avLst/>
            </a:prstGeom>
            <a:solidFill>
              <a:srgbClr val="FFC1B3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256076" y="1854579"/>
              <a:ext cx="2268252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Svantaggi: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2730834519"/>
              </p:ext>
            </p:extLst>
          </p:nvPr>
        </p:nvGraphicFramePr>
        <p:xfrm>
          <a:off x="780147" y="3284985"/>
          <a:ext cx="4068453" cy="72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3105658496"/>
              </p:ext>
            </p:extLst>
          </p:nvPr>
        </p:nvGraphicFramePr>
        <p:xfrm>
          <a:off x="755576" y="4221088"/>
          <a:ext cx="4068453" cy="108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1" name="Gruppo 20"/>
          <p:cNvGrpSpPr/>
          <p:nvPr/>
        </p:nvGrpSpPr>
        <p:grpSpPr>
          <a:xfrm>
            <a:off x="5364088" y="1772816"/>
            <a:ext cx="3339544" cy="2160240"/>
            <a:chOff x="4536955" y="3861048"/>
            <a:chExt cx="3339544" cy="2160240"/>
          </a:xfrm>
        </p:grpSpPr>
        <p:sp>
          <p:nvSpPr>
            <p:cNvPr id="22" name="Goccia 21"/>
            <p:cNvSpPr/>
            <p:nvPr/>
          </p:nvSpPr>
          <p:spPr>
            <a:xfrm rot="5400000" flipH="1" flipV="1">
              <a:off x="5126607" y="3271396"/>
              <a:ext cx="2160240" cy="3339544"/>
            </a:xfrm>
            <a:prstGeom prst="teardrop">
              <a:avLst/>
            </a:prstGeom>
            <a:solidFill>
              <a:srgbClr val="FFCCFF"/>
            </a:solidFill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4601119" y="4077072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(APPLIANCE)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ECS, Hitachi HCP,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19" name="Segnaposto contenuto 8">
            <a:extLst>
              <a:ext uri="{FF2B5EF4-FFF2-40B4-BE49-F238E27FC236}">
                <a16:creationId xmlns:a16="http://schemas.microsoft.com/office/drawing/2014/main" id="{C2C173A9-5E29-47F0-AC11-4CE279DA1934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8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77280" y="2409387"/>
            <a:ext cx="1446448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800" b="1" dirty="0">
                <a:latin typeface="Helvetica" pitchFamily="34" charset="0"/>
              </a:rPr>
              <a:t>Object Storage </a:t>
            </a:r>
            <a:r>
              <a:rPr lang="it-IT" sz="1800" b="1" dirty="0" err="1">
                <a:latin typeface="Helvetica" pitchFamily="34" charset="0"/>
              </a:rPr>
              <a:t>Node</a:t>
            </a:r>
            <a:r>
              <a:rPr lang="it-IT" sz="1800" b="1" dirty="0">
                <a:latin typeface="Helvetica" pitchFamily="34" charset="0"/>
              </a:rPr>
              <a:t> 1</a:t>
            </a:r>
            <a:endParaRPr lang="it-IT" sz="18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2100808" y="1556792"/>
            <a:ext cx="5210944" cy="2605472"/>
            <a:chOff x="2100808" y="1556792"/>
            <a:chExt cx="5210944" cy="2605472"/>
          </a:xfrm>
        </p:grpSpPr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808" y="1556792"/>
              <a:ext cx="5210944" cy="2605472"/>
            </a:xfrm>
            <a:prstGeom prst="rect">
              <a:avLst/>
            </a:prstGeom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72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05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56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234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24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925286" y="6252592"/>
            <a:ext cx="7990114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1339509" y="774459"/>
            <a:ext cx="6408711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DISLOCAZIONE SPAZIO DI ARCHIVIAZIONE (tutti)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15816"/>
            <a:ext cx="5210944" cy="260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37112"/>
            <a:ext cx="767998" cy="70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347864" y="5445002"/>
            <a:ext cx="272445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400" b="1" dirty="0" err="1">
                <a:latin typeface="Helvetica" pitchFamily="34" charset="0"/>
              </a:rPr>
              <a:t>Internal</a:t>
            </a:r>
            <a:r>
              <a:rPr lang="it-IT" sz="2400" b="1" dirty="0">
                <a:latin typeface="Helvetica" pitchFamily="34" charset="0"/>
              </a:rPr>
              <a:t> Disk</a:t>
            </a:r>
            <a:endParaRPr lang="it-IT" sz="2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70" y="4437112"/>
            <a:ext cx="767998" cy="70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37112"/>
            <a:ext cx="767998" cy="70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54" y="4437112"/>
            <a:ext cx="767998" cy="70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37112"/>
            <a:ext cx="767998" cy="70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arentesi graffa chiusa 2"/>
          <p:cNvSpPr/>
          <p:nvPr/>
        </p:nvSpPr>
        <p:spPr>
          <a:xfrm rot="5400000" flipV="1">
            <a:off x="4636454" y="3373525"/>
            <a:ext cx="264076" cy="40233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83568" y="4285368"/>
            <a:ext cx="1446448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800" b="1" dirty="0">
                <a:latin typeface="Helvetica" pitchFamily="34" charset="0"/>
              </a:rPr>
              <a:t>Object Storage </a:t>
            </a:r>
            <a:r>
              <a:rPr lang="it-IT" sz="1800" b="1" dirty="0" err="1">
                <a:latin typeface="Helvetica" pitchFamily="34" charset="0"/>
              </a:rPr>
              <a:t>Node</a:t>
            </a:r>
            <a:r>
              <a:rPr lang="it-IT" sz="1800" b="1" dirty="0">
                <a:latin typeface="Helvetica" pitchFamily="34" charset="0"/>
              </a:rPr>
              <a:t> n</a:t>
            </a:r>
            <a:endParaRPr lang="it-IT" sz="18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cxnSp>
        <p:nvCxnSpPr>
          <p:cNvPr id="45" name="Connettore 1 44"/>
          <p:cNvCxnSpPr/>
          <p:nvPr/>
        </p:nvCxnSpPr>
        <p:spPr>
          <a:xfrm>
            <a:off x="4716016" y="3645024"/>
            <a:ext cx="0" cy="3427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Segnaposto contenuto 8">
            <a:extLst>
              <a:ext uri="{FF2B5EF4-FFF2-40B4-BE49-F238E27FC236}">
                <a16:creationId xmlns:a16="http://schemas.microsoft.com/office/drawing/2014/main" id="{BFD9EBC2-D707-4565-8CCB-419B3A1A720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0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ttore 1 28"/>
          <p:cNvCxnSpPr/>
          <p:nvPr/>
        </p:nvCxnSpPr>
        <p:spPr>
          <a:xfrm>
            <a:off x="7092280" y="4581128"/>
            <a:ext cx="0" cy="730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6444208" y="4509120"/>
            <a:ext cx="0" cy="690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4617577" y="5301208"/>
            <a:ext cx="2474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4607214" y="5201276"/>
            <a:ext cx="18369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925286" y="6252592"/>
            <a:ext cx="7990114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cxnSp>
        <p:nvCxnSpPr>
          <p:cNvPr id="20" name="Connettore 2 19"/>
          <p:cNvCxnSpPr/>
          <p:nvPr/>
        </p:nvCxnSpPr>
        <p:spPr>
          <a:xfrm>
            <a:off x="4065884" y="3103963"/>
            <a:ext cx="722140" cy="399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95614" y="2636912"/>
            <a:ext cx="2724458" cy="4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400" b="1" dirty="0">
                <a:latin typeface="Helvetica" pitchFamily="34" charset="0"/>
              </a:rPr>
              <a:t>External JBOD</a:t>
            </a:r>
            <a:endParaRPr lang="it-IT" sz="2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3" y="3040862"/>
            <a:ext cx="3637605" cy="1625628"/>
          </a:xfrm>
          <a:prstGeom prst="rect">
            <a:avLst/>
          </a:prstGeom>
        </p:spPr>
      </p:pic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207367" y="5293774"/>
            <a:ext cx="152487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200" b="1" dirty="0">
                <a:latin typeface="Helvetica" pitchFamily="34" charset="0"/>
              </a:rPr>
              <a:t>Direct Attached</a:t>
            </a:r>
            <a:endParaRPr lang="it-IT" sz="12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grpSp>
        <p:nvGrpSpPr>
          <p:cNvPr id="33" name="Gruppo 32"/>
          <p:cNvGrpSpPr/>
          <p:nvPr/>
        </p:nvGrpSpPr>
        <p:grpSpPr>
          <a:xfrm>
            <a:off x="899592" y="4207904"/>
            <a:ext cx="3717985" cy="1885392"/>
            <a:chOff x="2100808" y="1556792"/>
            <a:chExt cx="5210944" cy="2605472"/>
          </a:xfrm>
        </p:grpSpPr>
        <p:pic>
          <p:nvPicPr>
            <p:cNvPr id="43" name="Immagin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808" y="1556792"/>
              <a:ext cx="5210944" cy="2605472"/>
            </a:xfrm>
            <a:prstGeom prst="rect">
              <a:avLst/>
            </a:prstGeom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72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05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56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234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24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613384" y="5552248"/>
            <a:ext cx="2238536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800" b="1" dirty="0">
                <a:latin typeface="Helvetica" pitchFamily="34" charset="0"/>
              </a:rPr>
              <a:t>Storage </a:t>
            </a:r>
            <a:r>
              <a:rPr lang="it-IT" sz="1800" b="1" dirty="0" err="1">
                <a:latin typeface="Helvetica" pitchFamily="34" charset="0"/>
              </a:rPr>
              <a:t>Node</a:t>
            </a:r>
            <a:r>
              <a:rPr lang="it-IT" sz="1800" b="1" dirty="0">
                <a:latin typeface="Helvetica" pitchFamily="34" charset="0"/>
              </a:rPr>
              <a:t> n</a:t>
            </a:r>
            <a:endParaRPr lang="it-IT" sz="18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5364088" y="3427588"/>
            <a:ext cx="2901130" cy="577476"/>
            <a:chOff x="5186481" y="3303533"/>
            <a:chExt cx="3240360" cy="702943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81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659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665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843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uppo 54"/>
          <p:cNvGrpSpPr/>
          <p:nvPr/>
        </p:nvGrpSpPr>
        <p:grpSpPr>
          <a:xfrm>
            <a:off x="5364088" y="4005064"/>
            <a:ext cx="2901130" cy="577476"/>
            <a:chOff x="5186481" y="3303533"/>
            <a:chExt cx="3240360" cy="702943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81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659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665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843" y="3303533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339509" y="774459"/>
            <a:ext cx="6408711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DISLOCAZIONE SPAZIO DI ARCHIVIAZIONE (SWARM)</a:t>
            </a:r>
          </a:p>
        </p:txBody>
      </p:sp>
      <p:pic>
        <p:nvPicPr>
          <p:cNvPr id="37" name="Segnaposto contenuto 8">
            <a:extLst>
              <a:ext uri="{FF2B5EF4-FFF2-40B4-BE49-F238E27FC236}">
                <a16:creationId xmlns:a16="http://schemas.microsoft.com/office/drawing/2014/main" id="{F02B28A8-660F-4E2F-894B-9C9EE2A37933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9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Connettore 1 83"/>
          <p:cNvCxnSpPr/>
          <p:nvPr/>
        </p:nvCxnSpPr>
        <p:spPr>
          <a:xfrm>
            <a:off x="4947232" y="5108640"/>
            <a:ext cx="0" cy="502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>
            <a:off x="5019240" y="5146819"/>
            <a:ext cx="0" cy="393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flipH="1">
            <a:off x="6110916" y="3132292"/>
            <a:ext cx="765340" cy="83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H="1">
            <a:off x="6211504" y="3142711"/>
            <a:ext cx="753439" cy="83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925286" y="6252592"/>
            <a:ext cx="7990114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543315" y="3396823"/>
            <a:ext cx="472459" cy="2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200" b="1" dirty="0">
                <a:latin typeface="Helvetica" pitchFamily="34" charset="0"/>
              </a:rPr>
              <a:t>S3</a:t>
            </a:r>
            <a:endParaRPr lang="it-IT" sz="12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64" y="1562108"/>
            <a:ext cx="3299314" cy="1626388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7085">
            <a:off x="6797278" y="4044540"/>
            <a:ext cx="711248" cy="17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o 30"/>
          <p:cNvGrpSpPr/>
          <p:nvPr/>
        </p:nvGrpSpPr>
        <p:grpSpPr>
          <a:xfrm>
            <a:off x="7480285" y="3132292"/>
            <a:ext cx="1400597" cy="1007682"/>
            <a:chOff x="7524328" y="3555629"/>
            <a:chExt cx="1230916" cy="8094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555629"/>
              <a:ext cx="1230916" cy="80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Immagin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220" y="3933056"/>
              <a:ext cx="784220" cy="313689"/>
            </a:xfrm>
            <a:prstGeom prst="rect">
              <a:avLst/>
            </a:prstGeom>
          </p:spPr>
        </p:pic>
      </p:grpSp>
      <p:grpSp>
        <p:nvGrpSpPr>
          <p:cNvPr id="37" name="Gruppo 36"/>
          <p:cNvGrpSpPr/>
          <p:nvPr/>
        </p:nvGrpSpPr>
        <p:grpSpPr>
          <a:xfrm>
            <a:off x="7500119" y="4284420"/>
            <a:ext cx="1397852" cy="1008112"/>
            <a:chOff x="7517548" y="4437112"/>
            <a:chExt cx="1230916" cy="809475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548" y="4437112"/>
              <a:ext cx="1230916" cy="80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780" y="4786438"/>
              <a:ext cx="837660" cy="298746"/>
            </a:xfrm>
            <a:prstGeom prst="rect">
              <a:avLst/>
            </a:prstGeom>
          </p:spPr>
        </p:pic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15" flipV="1">
            <a:off x="6783166" y="4430712"/>
            <a:ext cx="740214" cy="1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543315" y="5517232"/>
            <a:ext cx="1557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>
                <a:latin typeface="Helvetica" pitchFamily="34" charset="0"/>
              </a:rPr>
              <a:t>Additional</a:t>
            </a:r>
            <a:r>
              <a:rPr lang="it-IT" sz="1400" b="1" dirty="0">
                <a:latin typeface="Helvetica" pitchFamily="34" charset="0"/>
              </a:rPr>
              <a:t> Storage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1029" name="Picture 5" descr="Risultati immagini per san stor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51" y="4600217"/>
            <a:ext cx="2902182" cy="21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nettore 2 69"/>
          <p:cNvCxnSpPr/>
          <p:nvPr/>
        </p:nvCxnSpPr>
        <p:spPr>
          <a:xfrm flipH="1">
            <a:off x="6372200" y="5831686"/>
            <a:ext cx="4439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925286" y="3501008"/>
            <a:ext cx="2604302" cy="1427900"/>
            <a:chOff x="2100808" y="1556792"/>
            <a:chExt cx="5210944" cy="2605472"/>
          </a:xfrm>
        </p:grpSpPr>
        <p:pic>
          <p:nvPicPr>
            <p:cNvPr id="48" name="Immagine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808" y="1556792"/>
              <a:ext cx="5210944" cy="2605472"/>
            </a:xfrm>
            <a:prstGeom prst="rect">
              <a:avLst/>
            </a:prstGeom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72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05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056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234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240" y="2578088"/>
              <a:ext cx="767998" cy="70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Connettore 1 67"/>
          <p:cNvCxnSpPr/>
          <p:nvPr/>
        </p:nvCxnSpPr>
        <p:spPr>
          <a:xfrm>
            <a:off x="2195736" y="4469256"/>
            <a:ext cx="0" cy="398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2267744" y="4469256"/>
            <a:ext cx="0" cy="327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3478930" y="4293096"/>
            <a:ext cx="1978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491880" y="4214958"/>
            <a:ext cx="2122532" cy="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2195736" y="4869160"/>
            <a:ext cx="21853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>
            <a:off x="2267744" y="4797152"/>
            <a:ext cx="2107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78" y="3717032"/>
            <a:ext cx="1275262" cy="1152128"/>
          </a:xfrm>
          <a:prstGeom prst="rect">
            <a:avLst/>
          </a:prstGeom>
        </p:spPr>
      </p:pic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657410" y="4158574"/>
            <a:ext cx="930814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100" b="1" dirty="0">
                <a:latin typeface="Helvetica" pitchFamily="34" charset="0"/>
              </a:rPr>
              <a:t>LAN / WAN</a:t>
            </a:r>
            <a:endParaRPr lang="it-IT" sz="11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44" name="Immagin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65" y="4246614"/>
            <a:ext cx="1311955" cy="1198610"/>
          </a:xfrm>
          <a:prstGeom prst="rect">
            <a:avLst/>
          </a:prstGeom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716016" y="4725144"/>
            <a:ext cx="57606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200" b="1" dirty="0">
                <a:latin typeface="Helvetica" pitchFamily="34" charset="0"/>
              </a:rPr>
              <a:t>SAN</a:t>
            </a:r>
            <a:endParaRPr lang="it-IT" sz="12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109328" y="3573016"/>
            <a:ext cx="2238536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400" b="1" dirty="0">
                <a:latin typeface="Helvetica" pitchFamily="34" charset="0"/>
              </a:rPr>
              <a:t>Storage </a:t>
            </a:r>
            <a:r>
              <a:rPr lang="it-IT" sz="1400" b="1" dirty="0" err="1">
                <a:latin typeface="Helvetica" pitchFamily="34" charset="0"/>
              </a:rPr>
              <a:t>Node</a:t>
            </a:r>
            <a:r>
              <a:rPr lang="it-IT" sz="1400" b="1" dirty="0">
                <a:latin typeface="Helvetica" pitchFamily="34" charset="0"/>
              </a:rPr>
              <a:t> n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79512" y="804639"/>
            <a:ext cx="6408711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DISLOCAZIONE SPAZIO DI ARCHIVIAZIONE (HCP)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111634" y="4882032"/>
            <a:ext cx="472459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200" b="1" dirty="0">
                <a:latin typeface="Helvetica" pitchFamily="34" charset="0"/>
              </a:rPr>
              <a:t>FC</a:t>
            </a:r>
            <a:endParaRPr lang="it-IT" sz="12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56" name="Immagine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64" y="2258684"/>
            <a:ext cx="2052600" cy="1026300"/>
          </a:xfrm>
          <a:prstGeom prst="rect">
            <a:avLst/>
          </a:prstGeom>
        </p:spPr>
      </p:pic>
      <p:cxnSp>
        <p:nvCxnSpPr>
          <p:cNvPr id="60" name="Connettore 1 59"/>
          <p:cNvCxnSpPr/>
          <p:nvPr/>
        </p:nvCxnSpPr>
        <p:spPr>
          <a:xfrm>
            <a:off x="4340165" y="2924944"/>
            <a:ext cx="1455971" cy="977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4459581" y="3396823"/>
            <a:ext cx="544467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1200" b="1" dirty="0">
                <a:latin typeface="Helvetica" pitchFamily="34" charset="0"/>
              </a:rPr>
              <a:t>NFS</a:t>
            </a: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7572906" y="1742872"/>
            <a:ext cx="1557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>
                <a:latin typeface="Helvetica" pitchFamily="34" charset="0"/>
              </a:rPr>
              <a:t>Economical</a:t>
            </a:r>
            <a:r>
              <a:rPr lang="it-IT" sz="1400" b="1" dirty="0">
                <a:latin typeface="Helvetica" pitchFamily="34" charset="0"/>
              </a:rPr>
              <a:t> Storage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235400" y="2194093"/>
            <a:ext cx="1557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latin typeface="Helvetica" pitchFamily="34" charset="0"/>
              </a:rPr>
              <a:t>NAS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cxnSp>
        <p:nvCxnSpPr>
          <p:cNvPr id="75" name="Connettore 1 74"/>
          <p:cNvCxnSpPr/>
          <p:nvPr/>
        </p:nvCxnSpPr>
        <p:spPr>
          <a:xfrm>
            <a:off x="4268157" y="2955663"/>
            <a:ext cx="1455971" cy="977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Segnaposto contenuto 8">
            <a:extLst>
              <a:ext uri="{FF2B5EF4-FFF2-40B4-BE49-F238E27FC236}">
                <a16:creationId xmlns:a16="http://schemas.microsoft.com/office/drawing/2014/main" id="{67DF2182-FEE7-4BF8-872C-A46A8F941BD1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4" grpId="0"/>
      <p:bldP spid="43" grpId="0"/>
      <p:bldP spid="55" grpId="0"/>
      <p:bldP spid="58" grpId="0"/>
      <p:bldP spid="73" grpId="0"/>
      <p:bldP spid="74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925286" y="6252592"/>
            <a:ext cx="7990114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1339509" y="774459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ARCHITETTURA GEOGRAFICA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86272"/>
            <a:ext cx="31432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052718" y="1753652"/>
            <a:ext cx="1557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latin typeface="Helvetica" pitchFamily="34" charset="0"/>
              </a:rPr>
              <a:t>Campus Regionale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32" y="2333972"/>
            <a:ext cx="1447800" cy="1447800"/>
          </a:xfrm>
          <a:prstGeom prst="rect">
            <a:avLst/>
          </a:prstGeom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746698" y="249289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latin typeface="Helvetica" pitchFamily="34" charset="0"/>
              </a:rPr>
              <a:t>Torre A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0" y="3923183"/>
            <a:ext cx="1447800" cy="1447800"/>
          </a:xfrm>
          <a:prstGeom prst="rect">
            <a:avLst/>
          </a:prstGeom>
        </p:spPr>
      </p:pic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54610" y="4941168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latin typeface="Helvetica" pitchFamily="34" charset="0"/>
              </a:rPr>
              <a:t>Torre B</a:t>
            </a:r>
            <a:endParaRPr lang="it-IT" sz="1400" b="1" dirty="0">
              <a:solidFill>
                <a:srgbClr val="5F5F5F"/>
              </a:solidFill>
              <a:latin typeface="Helvetica" pitchFamily="34" charset="0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2602682" y="3640695"/>
            <a:ext cx="331250" cy="4363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2879018" y="3640695"/>
            <a:ext cx="227720" cy="22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890714" y="3358153"/>
            <a:ext cx="14824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100" b="1" dirty="0" err="1">
                <a:solidFill>
                  <a:srgbClr val="FF0000"/>
                </a:solidFill>
                <a:latin typeface="Helvetica" pitchFamily="34" charset="0"/>
              </a:rPr>
              <a:t>Near</a:t>
            </a:r>
            <a:r>
              <a:rPr lang="it-IT" sz="1100" b="1" dirty="0">
                <a:solidFill>
                  <a:srgbClr val="FF0000"/>
                </a:solidFill>
                <a:latin typeface="Helvetica" pitchFamily="34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Helvetica" pitchFamily="34" charset="0"/>
              </a:rPr>
              <a:t>Syncronous</a:t>
            </a:r>
            <a:r>
              <a:rPr lang="it-IT" sz="1100" b="1" dirty="0">
                <a:solidFill>
                  <a:srgbClr val="FF0000"/>
                </a:solidFill>
                <a:latin typeface="Helvetica" pitchFamily="34" charset="0"/>
              </a:rPr>
              <a:t> Replication</a:t>
            </a:r>
          </a:p>
        </p:txBody>
      </p:sp>
      <p:pic>
        <p:nvPicPr>
          <p:cNvPr id="36" name="Immagin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68" y="3061320"/>
            <a:ext cx="1447800" cy="1447800"/>
          </a:xfrm>
          <a:prstGeom prst="rect">
            <a:avLst/>
          </a:prstGeom>
        </p:spPr>
      </p:pic>
      <p:cxnSp>
        <p:nvCxnSpPr>
          <p:cNvPr id="37" name="Connettore 1 36"/>
          <p:cNvCxnSpPr>
            <a:stCxn id="2052" idx="3"/>
            <a:endCxn id="36" idx="1"/>
          </p:cNvCxnSpPr>
          <p:nvPr/>
        </p:nvCxnSpPr>
        <p:spPr>
          <a:xfrm>
            <a:off x="4402882" y="3781772"/>
            <a:ext cx="1309786" cy="344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800428" y="2834933"/>
            <a:ext cx="1299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>
                <a:latin typeface="Helvetica" pitchFamily="34" charset="0"/>
              </a:rPr>
              <a:t>Disaster</a:t>
            </a:r>
            <a:r>
              <a:rPr lang="it-IT" sz="1400" b="1" dirty="0">
                <a:latin typeface="Helvetica" pitchFamily="34" charset="0"/>
              </a:rPr>
              <a:t> </a:t>
            </a:r>
            <a:r>
              <a:rPr lang="it-IT" sz="1400" b="1" dirty="0" err="1">
                <a:latin typeface="Helvetica" pitchFamily="34" charset="0"/>
              </a:rPr>
              <a:t>Recovery</a:t>
            </a:r>
            <a:endParaRPr lang="it-IT" sz="1400" b="1" dirty="0">
              <a:latin typeface="Helvetica" pitchFamily="34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427984" y="2998113"/>
            <a:ext cx="14824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1100" b="1" dirty="0" err="1">
                <a:solidFill>
                  <a:schemeClr val="accent2"/>
                </a:solidFill>
                <a:latin typeface="Helvetica" pitchFamily="34" charset="0"/>
              </a:rPr>
              <a:t>Asyncronous</a:t>
            </a:r>
            <a:r>
              <a:rPr lang="it-IT" sz="1100" b="1" dirty="0">
                <a:solidFill>
                  <a:schemeClr val="accent2"/>
                </a:solidFill>
                <a:latin typeface="Helvetica" pitchFamily="34" charset="0"/>
              </a:rPr>
              <a:t> Replication</a:t>
            </a: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4920343" y="3434490"/>
            <a:ext cx="113860" cy="282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egnaposto contenuto 8">
            <a:extLst>
              <a:ext uri="{FF2B5EF4-FFF2-40B4-BE49-F238E27FC236}">
                <a16:creationId xmlns:a16="http://schemas.microsoft.com/office/drawing/2014/main" id="{B4B034D1-DD3D-4B4B-8A53-257355FB5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9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648871" y="764704"/>
            <a:ext cx="2133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Requisiti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669640" y="1547186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►Servizio in rapida espansione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69640" y="2545978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►Scalabilità praticamente illimitata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69640" y="3544770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►Secondo sito per </a:t>
            </a:r>
            <a:r>
              <a:rPr lang="it-IT" sz="2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Continuità Operativa</a:t>
            </a:r>
            <a:endParaRPr lang="it-IT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69640" y="3045374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55600" indent="-355600"/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►Possibile degradamento del servizio, ma non interruzione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669640" y="4044166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►Facilitazione replica geografica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69640" y="4543562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►Circolarità oggetti fra i siti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669640" y="5042958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►Eliminazione BLOB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669640" y="5542354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►Non utilizzo delle </a:t>
            </a:r>
            <a:r>
              <a:rPr lang="it-IT" sz="20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feature</a:t>
            </a:r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applicative dei dispositivi adottati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69640" y="2046582"/>
            <a:ext cx="78882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►Possibile evoluzione funzionale</a:t>
            </a:r>
          </a:p>
        </p:txBody>
      </p:sp>
      <p:pic>
        <p:nvPicPr>
          <p:cNvPr id="23" name="Segnaposto contenuto 8">
            <a:extLst>
              <a:ext uri="{FF2B5EF4-FFF2-40B4-BE49-F238E27FC236}">
                <a16:creationId xmlns:a16="http://schemas.microsoft.com/office/drawing/2014/main" id="{5E8BA083-C059-418E-BF7F-228EC55AC34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379774" y="2085325"/>
            <a:ext cx="61558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28650" indent="-628650"/>
            <a:r>
              <a:rPr lang="it-IT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► </a:t>
            </a:r>
            <a:r>
              <a:rPr lang="it-IT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Effettuato su 4 tipologie </a:t>
            </a:r>
          </a:p>
          <a:p>
            <a:pPr marL="628650" indent="-628650"/>
            <a:r>
              <a:rPr lang="it-IT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di dispositivi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2000815" y="936625"/>
            <a:ext cx="43909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t-IT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Scouting strumenti</a:t>
            </a:r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7C587F21-06A3-4A9D-8213-4BD2B9FDC82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2172519" y="764704"/>
            <a:ext cx="5176707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TIPOLOGIE DI SOLUZIONE</a:t>
            </a:r>
          </a:p>
        </p:txBody>
      </p:sp>
      <p:grpSp>
        <p:nvGrpSpPr>
          <p:cNvPr id="7" name="Gruppo 6"/>
          <p:cNvGrpSpPr/>
          <p:nvPr/>
        </p:nvGrpSpPr>
        <p:grpSpPr>
          <a:xfrm>
            <a:off x="1123485" y="1484784"/>
            <a:ext cx="3380442" cy="2160240"/>
            <a:chOff x="971600" y="1484784"/>
            <a:chExt cx="3380442" cy="2160240"/>
          </a:xfrm>
        </p:grpSpPr>
        <p:sp>
          <p:nvSpPr>
            <p:cNvPr id="13" name="Goccia 12"/>
            <p:cNvSpPr/>
            <p:nvPr/>
          </p:nvSpPr>
          <p:spPr>
            <a:xfrm rot="5400000">
              <a:off x="1581701" y="874683"/>
              <a:ext cx="2160240" cy="3380442"/>
            </a:xfrm>
            <a:prstGeom prst="teardrop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1115616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SCALE-OUT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NAS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Isilon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Gluster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FS,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4688840" y="1484785"/>
            <a:ext cx="3339544" cy="2160240"/>
            <a:chOff x="4536955" y="1484785"/>
            <a:chExt cx="3339544" cy="2160240"/>
          </a:xfrm>
        </p:grpSpPr>
        <p:sp>
          <p:nvSpPr>
            <p:cNvPr id="14" name="Goccia 13"/>
            <p:cNvSpPr/>
            <p:nvPr/>
          </p:nvSpPr>
          <p:spPr>
            <a:xfrm rot="16200000" flipH="1">
              <a:off x="5126607" y="895133"/>
              <a:ext cx="2160240" cy="3339544"/>
            </a:xfrm>
            <a:prstGeom prst="teardrop">
              <a:avLst/>
            </a:prstGeom>
            <a:solidFill>
              <a:srgbClr val="FF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608988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UNIFIED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(Hitachi VSP,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1123485" y="3861047"/>
            <a:ext cx="3380442" cy="2160240"/>
            <a:chOff x="971600" y="3861047"/>
            <a:chExt cx="3380442" cy="2160240"/>
          </a:xfrm>
        </p:grpSpPr>
        <p:sp>
          <p:nvSpPr>
            <p:cNvPr id="15" name="Goccia 14"/>
            <p:cNvSpPr/>
            <p:nvPr/>
          </p:nvSpPr>
          <p:spPr>
            <a:xfrm rot="16200000" flipV="1">
              <a:off x="1581701" y="3250946"/>
              <a:ext cx="2160240" cy="3380442"/>
            </a:xfrm>
            <a:prstGeom prst="teardrop">
              <a:avLst/>
            </a:prstGeom>
            <a:solidFill>
              <a:srgbClr val="CC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1107747" y="4077072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(SOFTWARE ONLY)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Scality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RING,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Ceph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88840" y="3861048"/>
            <a:ext cx="3339544" cy="2160240"/>
            <a:chOff x="4536955" y="3861048"/>
            <a:chExt cx="3339544" cy="2160240"/>
          </a:xfrm>
        </p:grpSpPr>
        <p:sp>
          <p:nvSpPr>
            <p:cNvPr id="16" name="Goccia 15"/>
            <p:cNvSpPr/>
            <p:nvPr/>
          </p:nvSpPr>
          <p:spPr>
            <a:xfrm rot="5400000" flipH="1" flipV="1">
              <a:off x="5126607" y="3271396"/>
              <a:ext cx="2160240" cy="3339544"/>
            </a:xfrm>
            <a:prstGeom prst="teardrop">
              <a:avLst/>
            </a:prstGeom>
            <a:solidFill>
              <a:srgbClr val="FFCCFF"/>
            </a:solidFill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4601119" y="4077072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(APPLIANCE)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ECS, Hitachi HCP,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pic>
        <p:nvPicPr>
          <p:cNvPr id="21" name="Segnaposto contenuto 8">
            <a:extLst>
              <a:ext uri="{FF2B5EF4-FFF2-40B4-BE49-F238E27FC236}">
                <a16:creationId xmlns:a16="http://schemas.microsoft.com/office/drawing/2014/main" id="{39B46C03-DF18-4B95-8FAA-7D0EB107F1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4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611560" y="1772817"/>
            <a:ext cx="3380442" cy="2160240"/>
            <a:chOff x="971600" y="1484784"/>
            <a:chExt cx="3380442" cy="2160240"/>
          </a:xfrm>
        </p:grpSpPr>
        <p:sp>
          <p:nvSpPr>
            <p:cNvPr id="13" name="Goccia 12"/>
            <p:cNvSpPr/>
            <p:nvPr/>
          </p:nvSpPr>
          <p:spPr>
            <a:xfrm rot="5400000">
              <a:off x="1581701" y="874683"/>
              <a:ext cx="2160240" cy="3380442"/>
            </a:xfrm>
            <a:prstGeom prst="teardrop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1115616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SCALE-OUT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NAS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Isilon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Gluster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FS,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355976" y="1808821"/>
            <a:ext cx="3240360" cy="792088"/>
            <a:chOff x="4211960" y="1664804"/>
            <a:chExt cx="3240360" cy="792088"/>
          </a:xfrm>
        </p:grpSpPr>
        <p:sp>
          <p:nvSpPr>
            <p:cNvPr id="5" name="Freccia in su 4"/>
            <p:cNvSpPr/>
            <p:nvPr/>
          </p:nvSpPr>
          <p:spPr>
            <a:xfrm>
              <a:off x="4211960" y="1664804"/>
              <a:ext cx="1046083" cy="792088"/>
            </a:xfrm>
            <a:prstGeom prst="upArrow">
              <a:avLst/>
            </a:prstGeom>
            <a:solidFill>
              <a:srgbClr val="99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184068" y="1891319"/>
              <a:ext cx="2268252" cy="52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4073991167"/>
              </p:ext>
            </p:extLst>
          </p:nvPr>
        </p:nvGraphicFramePr>
        <p:xfrm>
          <a:off x="4391979" y="4293097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1131105629"/>
              </p:ext>
            </p:extLst>
          </p:nvPr>
        </p:nvGraphicFramePr>
        <p:xfrm>
          <a:off x="4380547" y="3068962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8" name="Segnaposto contenuto 8">
            <a:extLst>
              <a:ext uri="{FF2B5EF4-FFF2-40B4-BE49-F238E27FC236}">
                <a16:creationId xmlns:a16="http://schemas.microsoft.com/office/drawing/2014/main" id="{78A2D35A-AAFD-4E8C-9D7B-90A81BC6F5B7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2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611560" y="1772817"/>
            <a:ext cx="3380442" cy="2160240"/>
            <a:chOff x="971600" y="1484784"/>
            <a:chExt cx="3380442" cy="2160240"/>
          </a:xfrm>
        </p:grpSpPr>
        <p:sp>
          <p:nvSpPr>
            <p:cNvPr id="13" name="Goccia 12"/>
            <p:cNvSpPr/>
            <p:nvPr/>
          </p:nvSpPr>
          <p:spPr>
            <a:xfrm rot="5400000">
              <a:off x="1581701" y="874683"/>
              <a:ext cx="2160240" cy="3380442"/>
            </a:xfrm>
            <a:prstGeom prst="teardrop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1115616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SCALE-OUT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NAS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(EMC</a:t>
              </a:r>
              <a:r>
                <a:rPr lang="it-IT" sz="1200" baseline="30000" dirty="0">
                  <a:solidFill>
                    <a:srgbClr val="5F5F5F"/>
                  </a:solidFill>
                  <a:latin typeface="Helvetica" pitchFamily="34" charset="0"/>
                </a:rPr>
                <a:t>2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Isilon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Gluster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FS,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427984" y="1916097"/>
            <a:ext cx="3312368" cy="792088"/>
            <a:chOff x="4211960" y="1664804"/>
            <a:chExt cx="3312368" cy="792088"/>
          </a:xfrm>
        </p:grpSpPr>
        <p:sp>
          <p:nvSpPr>
            <p:cNvPr id="5" name="Freccia in su 4"/>
            <p:cNvSpPr/>
            <p:nvPr/>
          </p:nvSpPr>
          <p:spPr>
            <a:xfrm rot="10800000">
              <a:off x="4211960" y="1664804"/>
              <a:ext cx="1046083" cy="792088"/>
            </a:xfrm>
            <a:prstGeom prst="upArrow">
              <a:avLst/>
            </a:prstGeom>
            <a:solidFill>
              <a:srgbClr val="FFC1B3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256076" y="1809555"/>
              <a:ext cx="2268252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Svantaggi: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153606647"/>
              </p:ext>
            </p:extLst>
          </p:nvPr>
        </p:nvGraphicFramePr>
        <p:xfrm>
          <a:off x="4391979" y="4293097"/>
          <a:ext cx="4068453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2631254532"/>
              </p:ext>
            </p:extLst>
          </p:nvPr>
        </p:nvGraphicFramePr>
        <p:xfrm>
          <a:off x="4380547" y="3068961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264685" y="764704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19" name="Segnaposto contenuto 8">
            <a:extLst>
              <a:ext uri="{FF2B5EF4-FFF2-40B4-BE49-F238E27FC236}">
                <a16:creationId xmlns:a16="http://schemas.microsoft.com/office/drawing/2014/main" id="{D2BCF97E-0E8B-47C2-8418-1ED61D5A71C4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899592" y="1880828"/>
            <a:ext cx="3240360" cy="792088"/>
            <a:chOff x="4211960" y="1664804"/>
            <a:chExt cx="3240360" cy="792088"/>
          </a:xfrm>
        </p:grpSpPr>
        <p:sp>
          <p:nvSpPr>
            <p:cNvPr id="5" name="Freccia in su 4"/>
            <p:cNvSpPr/>
            <p:nvPr/>
          </p:nvSpPr>
          <p:spPr>
            <a:xfrm>
              <a:off x="4211960" y="1664804"/>
              <a:ext cx="1046083" cy="792088"/>
            </a:xfrm>
            <a:prstGeom prst="upArrow">
              <a:avLst/>
            </a:prstGeom>
            <a:solidFill>
              <a:srgbClr val="99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184068" y="1891319"/>
              <a:ext cx="2268252" cy="52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3543149241"/>
              </p:ext>
            </p:extLst>
          </p:nvPr>
        </p:nvGraphicFramePr>
        <p:xfrm>
          <a:off x="899592" y="3140968"/>
          <a:ext cx="4068453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198001989"/>
              </p:ext>
            </p:extLst>
          </p:nvPr>
        </p:nvGraphicFramePr>
        <p:xfrm>
          <a:off x="924163" y="4293097"/>
          <a:ext cx="4068453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uppo 17"/>
          <p:cNvGrpSpPr/>
          <p:nvPr/>
        </p:nvGrpSpPr>
        <p:grpSpPr>
          <a:xfrm>
            <a:off x="5364088" y="1772816"/>
            <a:ext cx="3339544" cy="2160240"/>
            <a:chOff x="4536955" y="1484785"/>
            <a:chExt cx="3339544" cy="2160240"/>
          </a:xfrm>
        </p:grpSpPr>
        <p:sp>
          <p:nvSpPr>
            <p:cNvPr id="19" name="Goccia 18"/>
            <p:cNvSpPr/>
            <p:nvPr/>
          </p:nvSpPr>
          <p:spPr>
            <a:xfrm rot="16200000" flipH="1">
              <a:off x="5126607" y="895133"/>
              <a:ext cx="2160240" cy="3339544"/>
            </a:xfrm>
            <a:prstGeom prst="teardrop">
              <a:avLst/>
            </a:prstGeom>
            <a:solidFill>
              <a:srgbClr val="FF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4608988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UNIFIED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(Hitachi VSP,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22" name="Segnaposto contenuto 8">
            <a:extLst>
              <a:ext uri="{FF2B5EF4-FFF2-40B4-BE49-F238E27FC236}">
                <a16:creationId xmlns:a16="http://schemas.microsoft.com/office/drawing/2014/main" id="{25408E65-9C51-40F8-B0CF-D8886AA50AFB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6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827584" y="2024844"/>
            <a:ext cx="3312368" cy="792088"/>
            <a:chOff x="4211960" y="1664804"/>
            <a:chExt cx="3312368" cy="792088"/>
          </a:xfrm>
        </p:grpSpPr>
        <p:sp>
          <p:nvSpPr>
            <p:cNvPr id="5" name="Freccia in su 4"/>
            <p:cNvSpPr/>
            <p:nvPr/>
          </p:nvSpPr>
          <p:spPr>
            <a:xfrm rot="10800000">
              <a:off x="4211960" y="1664804"/>
              <a:ext cx="1046083" cy="792088"/>
            </a:xfrm>
            <a:prstGeom prst="upArrow">
              <a:avLst/>
            </a:prstGeom>
            <a:solidFill>
              <a:srgbClr val="FFC1B3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256076" y="1844824"/>
              <a:ext cx="2268252" cy="56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Svantaggi: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274020178"/>
              </p:ext>
            </p:extLst>
          </p:nvPr>
        </p:nvGraphicFramePr>
        <p:xfrm>
          <a:off x="780147" y="3284985"/>
          <a:ext cx="4068453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uppo 16"/>
          <p:cNvGrpSpPr/>
          <p:nvPr/>
        </p:nvGrpSpPr>
        <p:grpSpPr>
          <a:xfrm>
            <a:off x="5364088" y="1772816"/>
            <a:ext cx="3339544" cy="2160240"/>
            <a:chOff x="4536955" y="1484785"/>
            <a:chExt cx="3339544" cy="2160240"/>
          </a:xfrm>
        </p:grpSpPr>
        <p:sp>
          <p:nvSpPr>
            <p:cNvPr id="18" name="Goccia 17"/>
            <p:cNvSpPr/>
            <p:nvPr/>
          </p:nvSpPr>
          <p:spPr>
            <a:xfrm rot="16200000" flipH="1">
              <a:off x="5126607" y="895133"/>
              <a:ext cx="2160240" cy="3339544"/>
            </a:xfrm>
            <a:prstGeom prst="teardrop">
              <a:avLst/>
            </a:prstGeom>
            <a:solidFill>
              <a:srgbClr val="FF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4608988" y="2060848"/>
              <a:ext cx="313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UNIFIED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(Hitachi VSP,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1557590663"/>
              </p:ext>
            </p:extLst>
          </p:nvPr>
        </p:nvGraphicFramePr>
        <p:xfrm>
          <a:off x="755576" y="4437113"/>
          <a:ext cx="4068453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24" name="Segnaposto contenuto 8">
            <a:extLst>
              <a:ext uri="{FF2B5EF4-FFF2-40B4-BE49-F238E27FC236}">
                <a16:creationId xmlns:a16="http://schemas.microsoft.com/office/drawing/2014/main" id="{2A90971A-2B47-4879-8730-D9BE26E27009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46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152400" y="6252592"/>
            <a:ext cx="876300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H="1">
            <a:off x="457202" y="5943600"/>
            <a:ext cx="3175" cy="7620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76200" y="533400"/>
            <a:ext cx="8763000" cy="0"/>
          </a:xfrm>
          <a:prstGeom prst="line">
            <a:avLst/>
          </a:prstGeom>
          <a:noFill/>
          <a:ln w="19050">
            <a:solidFill>
              <a:srgbClr val="252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>
            <a:off x="468313" y="144463"/>
            <a:ext cx="0" cy="792162"/>
          </a:xfrm>
          <a:prstGeom prst="line">
            <a:avLst/>
          </a:prstGeom>
          <a:noFill/>
          <a:ln w="19050">
            <a:solidFill>
              <a:srgbClr val="C8013A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4424050" y="1880829"/>
            <a:ext cx="3240360" cy="792088"/>
            <a:chOff x="4211960" y="1664804"/>
            <a:chExt cx="3240360" cy="792088"/>
          </a:xfrm>
        </p:grpSpPr>
        <p:sp>
          <p:nvSpPr>
            <p:cNvPr id="5" name="Freccia in su 4"/>
            <p:cNvSpPr/>
            <p:nvPr/>
          </p:nvSpPr>
          <p:spPr>
            <a:xfrm>
              <a:off x="4211960" y="1664804"/>
              <a:ext cx="1046083" cy="792088"/>
            </a:xfrm>
            <a:prstGeom prst="upArrow">
              <a:avLst/>
            </a:prstGeom>
            <a:solidFill>
              <a:srgbClr val="99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184068" y="1891319"/>
              <a:ext cx="2268252" cy="52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800" b="1" dirty="0">
                  <a:latin typeface="Helvetica" pitchFamily="34" charset="0"/>
                </a:rPr>
                <a:t>Vantaggi:</a:t>
              </a:r>
              <a:endParaRPr lang="it-IT" sz="2800" b="1" dirty="0">
                <a:solidFill>
                  <a:srgbClr val="5F5F5F"/>
                </a:solidFill>
                <a:latin typeface="Helvetica" pitchFamily="34" charset="0"/>
              </a:endParaRPr>
            </a:p>
          </p:txBody>
        </p:sp>
      </p:grpSp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2676804851"/>
              </p:ext>
            </p:extLst>
          </p:nvPr>
        </p:nvGraphicFramePr>
        <p:xfrm>
          <a:off x="4463987" y="4653137"/>
          <a:ext cx="4068453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165212503"/>
              </p:ext>
            </p:extLst>
          </p:nvPr>
        </p:nvGraphicFramePr>
        <p:xfrm>
          <a:off x="4448621" y="3140970"/>
          <a:ext cx="4068453" cy="122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7" name="Gruppo 16"/>
          <p:cNvGrpSpPr/>
          <p:nvPr/>
        </p:nvGrpSpPr>
        <p:grpSpPr>
          <a:xfrm>
            <a:off x="683568" y="1844825"/>
            <a:ext cx="3380442" cy="2160240"/>
            <a:chOff x="971600" y="3861047"/>
            <a:chExt cx="3380442" cy="2160240"/>
          </a:xfrm>
        </p:grpSpPr>
        <p:sp>
          <p:nvSpPr>
            <p:cNvPr id="18" name="Goccia 17"/>
            <p:cNvSpPr/>
            <p:nvPr/>
          </p:nvSpPr>
          <p:spPr>
            <a:xfrm rot="16200000" flipV="1">
              <a:off x="1581701" y="3250946"/>
              <a:ext cx="2160240" cy="3380442"/>
            </a:xfrm>
            <a:prstGeom prst="teardrop">
              <a:avLst/>
            </a:prstGeom>
            <a:solidFill>
              <a:srgbClr val="CC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1115616" y="4074977"/>
              <a:ext cx="3131364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OBJECT </a:t>
              </a:r>
            </a:p>
            <a:p>
              <a:pPr algn="ctr">
                <a:lnSpc>
                  <a:spcPct val="110000"/>
                </a:lnSpc>
              </a:pPr>
              <a:r>
                <a:rPr lang="it-IT" sz="2400" b="1" dirty="0">
                  <a:latin typeface="Helvetica" pitchFamily="34" charset="0"/>
                </a:rPr>
                <a:t>STORAGE (SOFTWARE ONLY)</a:t>
              </a:r>
            </a:p>
            <a:p>
              <a:pPr algn="ctr">
                <a:lnSpc>
                  <a:spcPct val="110000"/>
                </a:lnSpc>
              </a:pP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(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Scality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RING,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RedHat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Ceph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, </a:t>
              </a:r>
              <a:r>
                <a:rPr lang="it-IT" sz="1200" dirty="0" err="1">
                  <a:solidFill>
                    <a:srgbClr val="5F5F5F"/>
                  </a:solidFill>
                  <a:latin typeface="Helvetica" pitchFamily="34" charset="0"/>
                </a:rPr>
                <a:t>etc</a:t>
              </a:r>
              <a:r>
                <a:rPr lang="it-IT" sz="1200" dirty="0">
                  <a:solidFill>
                    <a:srgbClr val="5F5F5F"/>
                  </a:solidFill>
                  <a:latin typeface="Helvetica" pitchFamily="34" charset="0"/>
                </a:rPr>
                <a:t> …)</a:t>
              </a: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187624" y="747297"/>
            <a:ext cx="6408711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t-IT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CARATTERISTICHE</a:t>
            </a:r>
            <a:endParaRPr lang="it-IT" sz="2800" b="1" dirty="0">
              <a:latin typeface="Helvetica" pitchFamily="34" charset="0"/>
            </a:endParaRPr>
          </a:p>
        </p:txBody>
      </p:sp>
      <p:pic>
        <p:nvPicPr>
          <p:cNvPr id="22" name="Segnaposto contenuto 8">
            <a:extLst>
              <a:ext uri="{FF2B5EF4-FFF2-40B4-BE49-F238E27FC236}">
                <a16:creationId xmlns:a16="http://schemas.microsoft.com/office/drawing/2014/main" id="{823DCECB-0148-4E19-BD65-4CFBB4EFB7CE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380312" y="6307425"/>
            <a:ext cx="1516927" cy="4339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6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16" grpId="0">
        <p:bldAsOne/>
      </p:bldGraphic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13712</TotalTime>
  <Words>441</Words>
  <Application>Microsoft Office PowerPoint</Application>
  <PresentationFormat>Presentazione su schermo 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Struttura predefinita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Engineering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Engineering</dc:creator>
  <cp:lastModifiedBy>Giovanni Galazzini</cp:lastModifiedBy>
  <cp:revision>808</cp:revision>
  <dcterms:created xsi:type="dcterms:W3CDTF">2007-05-20T15:57:09Z</dcterms:created>
  <dcterms:modified xsi:type="dcterms:W3CDTF">2019-11-19T11:01:44Z</dcterms:modified>
</cp:coreProperties>
</file>